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58"/>
  </p:notesMasterIdLst>
  <p:handoutMasterIdLst>
    <p:handoutMasterId r:id="rId59"/>
  </p:handoutMasterIdLst>
  <p:sldIdLst>
    <p:sldId id="257" r:id="rId2"/>
    <p:sldId id="391" r:id="rId3"/>
    <p:sldId id="397" r:id="rId4"/>
    <p:sldId id="392" r:id="rId5"/>
    <p:sldId id="414" r:id="rId6"/>
    <p:sldId id="413" r:id="rId7"/>
    <p:sldId id="362" r:id="rId8"/>
    <p:sldId id="415" r:id="rId9"/>
    <p:sldId id="363" r:id="rId10"/>
    <p:sldId id="443" r:id="rId11"/>
    <p:sldId id="400" r:id="rId12"/>
    <p:sldId id="401" r:id="rId13"/>
    <p:sldId id="442" r:id="rId14"/>
    <p:sldId id="404" r:id="rId15"/>
    <p:sldId id="371" r:id="rId16"/>
    <p:sldId id="372" r:id="rId17"/>
    <p:sldId id="373" r:id="rId18"/>
    <p:sldId id="432" r:id="rId19"/>
    <p:sldId id="374" r:id="rId20"/>
    <p:sldId id="424" r:id="rId21"/>
    <p:sldId id="425" r:id="rId22"/>
    <p:sldId id="427" r:id="rId23"/>
    <p:sldId id="426" r:id="rId24"/>
    <p:sldId id="428" r:id="rId25"/>
    <p:sldId id="380" r:id="rId26"/>
    <p:sldId id="338" r:id="rId27"/>
    <p:sldId id="262" r:id="rId28"/>
    <p:sldId id="386" r:id="rId29"/>
    <p:sldId id="437" r:id="rId30"/>
    <p:sldId id="274" r:id="rId31"/>
    <p:sldId id="290" r:id="rId32"/>
    <p:sldId id="395" r:id="rId33"/>
    <p:sldId id="388" r:id="rId34"/>
    <p:sldId id="278" r:id="rId35"/>
    <p:sldId id="406" r:id="rId36"/>
    <p:sldId id="325" r:id="rId37"/>
    <p:sldId id="446" r:id="rId38"/>
    <p:sldId id="444" r:id="rId39"/>
    <p:sldId id="407" r:id="rId40"/>
    <p:sldId id="299" r:id="rId41"/>
    <p:sldId id="417" r:id="rId42"/>
    <p:sldId id="416" r:id="rId43"/>
    <p:sldId id="408" r:id="rId44"/>
    <p:sldId id="433" r:id="rId45"/>
    <p:sldId id="411" r:id="rId46"/>
    <p:sldId id="367" r:id="rId47"/>
    <p:sldId id="434" r:id="rId48"/>
    <p:sldId id="441" r:id="rId49"/>
    <p:sldId id="280" r:id="rId50"/>
    <p:sldId id="435" r:id="rId51"/>
    <p:sldId id="438" r:id="rId52"/>
    <p:sldId id="439" r:id="rId53"/>
    <p:sldId id="322" r:id="rId54"/>
    <p:sldId id="341" r:id="rId55"/>
    <p:sldId id="353" r:id="rId56"/>
    <p:sldId id="436" r:id="rId5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5B0B"/>
    <a:srgbClr val="92D050"/>
    <a:srgbClr val="984807"/>
    <a:srgbClr val="EEECE1"/>
    <a:srgbClr val="404040"/>
    <a:srgbClr val="CC6600"/>
    <a:srgbClr val="FF6600"/>
    <a:srgbClr val="93A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66" autoAdjust="0"/>
    <p:restoredTop sz="78116" autoAdjust="0"/>
  </p:normalViewPr>
  <p:slideViewPr>
    <p:cSldViewPr>
      <p:cViewPr>
        <p:scale>
          <a:sx n="100" d="100"/>
          <a:sy n="100" d="100"/>
        </p:scale>
        <p:origin x="-2056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6C348-D183-324B-9328-16A82F636825}" type="datetimeFigureOut">
              <a:rPr lang="en-US" smtClean="0"/>
              <a:t>10/25/13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429EA5-3A89-C548-B8A3-70DE1B2F6C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0840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Myriad Pro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Myriad Pro" pitchFamily="34" charset="0"/>
              </a:defRPr>
            </a:lvl1pPr>
          </a:lstStyle>
          <a:p>
            <a:fld id="{7FE46C8A-BC3D-4D8F-A21F-784F9F026247}" type="datetimeFigureOut">
              <a:rPr lang="en-US"/>
              <a:pPr/>
              <a:t>10/25/13</a:t>
            </a:fld>
            <a:endParaRPr lang="en-US" dirty="0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Myriad Pro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Myriad Pro" pitchFamily="34" charset="0"/>
              </a:defRPr>
            </a:lvl1pPr>
          </a:lstStyle>
          <a:p>
            <a:fld id="{73E33E54-42A5-4AA9-9E4B-623F3F42237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8034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33E54-42A5-4AA9-9E4B-623F3F42237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798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33E54-42A5-4AA9-9E4B-623F3F42237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58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33E54-42A5-4AA9-9E4B-623F3F42237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290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33E54-42A5-4AA9-9E4B-623F3F42237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0133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33E54-42A5-4AA9-9E4B-623F3F42237E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075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33E54-42A5-4AA9-9E4B-623F3F42237E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7525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33E54-42A5-4AA9-9E4B-623F3F42237E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0668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33E54-42A5-4AA9-9E4B-623F3F42237E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2293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33E54-42A5-4AA9-9E4B-623F3F42237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752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33E54-42A5-4AA9-9E4B-623F3F42237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798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33E54-42A5-4AA9-9E4B-623F3F42237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194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5CABC-4E52-410F-92DC-B282774C9830}" type="datetimeFigureOut">
              <a:rPr lang="en-CA" smtClean="0"/>
              <a:t>10/25/13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28D95-09FA-4684-9DEB-6E9014EA3A6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00998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5CABC-4E52-410F-92DC-B282774C9830}" type="datetimeFigureOut">
              <a:rPr lang="en-CA" smtClean="0"/>
              <a:t>10/25/13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28D95-09FA-4684-9DEB-6E9014EA3A6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05804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5CABC-4E52-410F-92DC-B282774C9830}" type="datetimeFigureOut">
              <a:rPr lang="en-CA" smtClean="0"/>
              <a:t>10/25/13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28D95-09FA-4684-9DEB-6E9014EA3A6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71921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4976" y="4724400"/>
            <a:ext cx="9069024" cy="22098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8000"/>
              </a:lnSpc>
              <a:spcBef>
                <a:spcPts val="0"/>
              </a:spcBef>
              <a:buFontTx/>
              <a:buNone/>
              <a:defRPr sz="8000" b="1">
                <a:solidFill>
                  <a:srgbClr val="EEECE1"/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en-CA" dirty="0" smtClean="0"/>
              <a:t>Click to edit Master text styles</a:t>
            </a:r>
          </a:p>
        </p:txBody>
      </p:sp>
      <p:sp>
        <p:nvSpPr>
          <p:cNvPr id="5" name="Oval 9"/>
          <p:cNvSpPr>
            <a:spLocks noChangeArrowheads="1"/>
          </p:cNvSpPr>
          <p:nvPr/>
        </p:nvSpPr>
        <p:spPr bwMode="auto">
          <a:xfrm>
            <a:off x="6858000" y="0"/>
            <a:ext cx="2438400" cy="2438400"/>
          </a:xfrm>
          <a:prstGeom prst="ellipse">
            <a:avLst/>
          </a:prstGeom>
          <a:solidFill>
            <a:srgbClr val="404040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Ins="0" bIns="0" anchor="ctr" anchorCtr="1">
            <a:prstTxWarp prst="textNoShape">
              <a:avLst/>
            </a:prstTxWarp>
          </a:bodyPr>
          <a:lstStyle/>
          <a:p>
            <a:endParaRPr lang="de-DE" sz="30000">
              <a:solidFill>
                <a:srgbClr val="FF6600"/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7369175" y="466725"/>
            <a:ext cx="1439863" cy="1438275"/>
          </a:xfrm>
          <a:prstGeom prst="ellipse">
            <a:avLst/>
          </a:prstGeom>
          <a:solidFill>
            <a:srgbClr val="984807"/>
          </a:solidFill>
          <a:ln w="508000">
            <a:solidFill>
              <a:srgbClr val="EEECE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96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74976" y="4724400"/>
            <a:ext cx="9069024" cy="22098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8000"/>
              </a:lnSpc>
              <a:spcBef>
                <a:spcPts val="0"/>
              </a:spcBef>
              <a:buFontTx/>
              <a:buNone/>
              <a:defRPr sz="8000" b="1">
                <a:solidFill>
                  <a:srgbClr val="EEECE1"/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en-CA" dirty="0" smtClean="0"/>
              <a:t>Click to edit Master text styles`</a:t>
            </a:r>
          </a:p>
        </p:txBody>
      </p:sp>
    </p:spTree>
    <p:extLst>
      <p:ext uri="{BB962C8B-B14F-4D97-AF65-F5344CB8AC3E}">
        <p14:creationId xmlns:p14="http://schemas.microsoft.com/office/powerpoint/2010/main" val="1252261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5CABC-4E52-410F-92DC-B282774C9830}" type="datetimeFigureOut">
              <a:rPr lang="en-CA" smtClean="0"/>
              <a:t>10/25/13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28D95-09FA-4684-9DEB-6E9014EA3A6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35061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5CABC-4E52-410F-92DC-B282774C9830}" type="datetimeFigureOut">
              <a:rPr lang="en-CA" smtClean="0"/>
              <a:t>10/25/13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28D95-09FA-4684-9DEB-6E9014EA3A6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78810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5CABC-4E52-410F-92DC-B282774C9830}" type="datetimeFigureOut">
              <a:rPr lang="en-CA" smtClean="0"/>
              <a:t>10/25/13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28D95-09FA-4684-9DEB-6E9014EA3A6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17388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5CABC-4E52-410F-92DC-B282774C9830}" type="datetimeFigureOut">
              <a:rPr lang="en-CA" smtClean="0"/>
              <a:t>10/25/13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28D95-09FA-4684-9DEB-6E9014EA3A6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74573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5CABC-4E52-410F-92DC-B282774C9830}" type="datetimeFigureOut">
              <a:rPr lang="en-CA" smtClean="0"/>
              <a:t>10/25/13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28D95-09FA-4684-9DEB-6E9014EA3A6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05913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5CABC-4E52-410F-92DC-B282774C9830}" type="datetimeFigureOut">
              <a:rPr lang="en-CA" smtClean="0"/>
              <a:t>10/25/13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3EEEA8-8B7F-40F1-9107-83DC0A728A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162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5CABC-4E52-410F-92DC-B282774C9830}" type="datetimeFigureOut">
              <a:rPr lang="en-CA" smtClean="0"/>
              <a:t>10/25/13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28D95-09FA-4684-9DEB-6E9014EA3A6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08744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5CABC-4E52-410F-92DC-B282774C9830}" type="datetimeFigureOut">
              <a:rPr lang="en-CA" smtClean="0"/>
              <a:t>10/25/13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28D95-09FA-4684-9DEB-6E9014EA3A6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25605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5CABC-4E52-410F-92DC-B282774C9830}" type="datetimeFigureOut">
              <a:rPr lang="en-CA" smtClean="0"/>
              <a:t>10/25/13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28D95-09FA-4684-9DEB-6E9014EA3A6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9257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404040"/>
          </a:solidFill>
          <a:latin typeface="Myriad Pro"/>
          <a:ea typeface="+mj-ea"/>
          <a:cs typeface="Myriad Pro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404040"/>
          </a:solidFill>
          <a:latin typeface="Myriad Pro"/>
          <a:ea typeface="+mn-ea"/>
          <a:cs typeface="Myriad Pro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404040"/>
          </a:solidFill>
          <a:latin typeface="Myriad Pro"/>
          <a:ea typeface="+mn-ea"/>
          <a:cs typeface="Myriad Pro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04040"/>
          </a:solidFill>
          <a:latin typeface="Myriad Pro"/>
          <a:ea typeface="+mn-ea"/>
          <a:cs typeface="Myriad Pro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404040"/>
          </a:solidFill>
          <a:latin typeface="Myriad Pro"/>
          <a:ea typeface="+mn-ea"/>
          <a:cs typeface="Myriad Pro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404040"/>
          </a:solidFill>
          <a:latin typeface="Myriad Pro"/>
          <a:ea typeface="+mn-ea"/>
          <a:cs typeface="Myriad Pro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14.png"/><Relationship Id="rId1" Type="http://schemas.microsoft.com/office/2007/relationships/media" Target="file://localhost/Users/sean/Dropbox/projects/Imaginary%20Interfaces/2011UIST%20-%20Imaginary%20Phone/Talks/2011-10-18%20UIST%20-%20Imaginary%20Phone/videos/Imaginary%20Phone%20-%20segment%20DebugView.mov" TargetMode="External"/><Relationship Id="rId2" Type="http://schemas.openxmlformats.org/officeDocument/2006/relationships/video" Target="file://localhost/Users/sean/Dropbox/projects/Imaginary%20Interfaces/2011UIST%20-%20Imaginary%20Phone/Talks/2011-10-18%20UIST%20-%20Imaginary%20Phone/videos/Imaginary%20Phone%20-%20segment%20DebugView.mov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21.png"/><Relationship Id="rId1" Type="http://schemas.microsoft.com/office/2007/relationships/media" Target="file://localhost/Users/sean/Dropbox/Work/Research/Imaginary/%23%20External%20Talks/2011-10-18%20UIST%20-%20Imaginary%20Phone/Imaginary%20Phone%20-%20segment%20HandPhone.mov" TargetMode="External"/><Relationship Id="rId2" Type="http://schemas.openxmlformats.org/officeDocument/2006/relationships/video" Target="file://localhost/Users/sean/Dropbox/Work/Research/Imaginary/%23%20External%20Talks/2011-10-18%20UIST%20-%20Imaginary%20Phone/Imaginary%20Phone%20-%20segment%20HandPhone.mov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1.png"/><Relationship Id="rId1" Type="http://schemas.microsoft.com/office/2007/relationships/media" Target="file://localhost/Users/sean/Dropbox/projects/Imaginary%20Interfaces/2011UIST%20-%20Imaginary%20Phone/Talks/2011-10-18%20UIST%20-%20Imaginary%20Phone/videos/allEmpty.mp4" TargetMode="External"/><Relationship Id="rId2" Type="http://schemas.openxmlformats.org/officeDocument/2006/relationships/video" Target="file://localhost/Users/sean/Dropbox/projects/Imaginary%20Interfaces/2011UIST%20-%20Imaginary%20Phone/Talks/2011-10-18%20UIST%20-%20Imaginary%20Phone/videos/allEmpty.mp4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1.png"/><Relationship Id="rId1" Type="http://schemas.microsoft.com/office/2007/relationships/media" Target="file://localhost/Users/sean/Dropbox/projects/Imaginary%20Interfaces/2011UIST%20-%20Imaginary%20Phone/Talks/2011-10-18%20UIST%20-%20Imaginary%20Phone/videos/allEmpty.mp4" TargetMode="External"/><Relationship Id="rId2" Type="http://schemas.openxmlformats.org/officeDocument/2006/relationships/video" Target="file://localhost/Users/sean/Dropbox/projects/Imaginary%20Interfaces/2011UIST%20-%20Imaginary%20Phone/Talks/2011-10-18%20UIST%20-%20Imaginary%20Phone/videos/allEmpty.mp4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3.png"/><Relationship Id="rId1" Type="http://schemas.microsoft.com/office/2007/relationships/media" Target="file://localhost/Users/sean/Dropbox/projects/Imaginary%20Interfaces/2011UIST%20-%20Imaginary%20Phone/Talks/2011-10-18%20UIST%20-%20Imaginary%20Phone/videos/allPalms.mp4" TargetMode="External"/><Relationship Id="rId2" Type="http://schemas.openxmlformats.org/officeDocument/2006/relationships/video" Target="file://localhost/Users/sean/Dropbox/projects/Imaginary%20Interfaces/2011UIST%20-%20Imaginary%20Phone/Talks/2011-10-18%20UIST%20-%20Imaginary%20Phone/videos/allPalms.mp4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3.png"/><Relationship Id="rId1" Type="http://schemas.microsoft.com/office/2007/relationships/media" Target="file://localhost/Users/sean/Dropbox/projects/Imaginary%20Interfaces/2011UIST%20-%20Imaginary%20Phone/Talks/2011-10-18%20UIST%20-%20Imaginary%20Phone/videos/allPalms.mp4" TargetMode="External"/><Relationship Id="rId2" Type="http://schemas.openxmlformats.org/officeDocument/2006/relationships/video" Target="file://localhost/Users/sean/Dropbox/projects/Imaginary%20Interfaces/2011UIST%20-%20Imaginary%20Phone/Talks/2011-10-18%20UIST%20-%20Imaginary%20Phone/videos/allPalms.mp4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5.xml"/><Relationship Id="rId5" Type="http://schemas.openxmlformats.org/officeDocument/2006/relationships/image" Target="../media/image6.png"/><Relationship Id="rId1" Type="http://schemas.microsoft.com/office/2007/relationships/media" Target="file://localhost/Users/sean/Dropbox/projects/Imaginary%20Interfaces/2011UIST%20-%20Imaginary%20Phone/Talks/2011-10-18%20UIST%20-%20Imaginary%20Phone/videos/Imaginary%20Phone%20-%20segment%20Couch-trimmed.mov" TargetMode="External"/><Relationship Id="rId2" Type="http://schemas.openxmlformats.org/officeDocument/2006/relationships/video" Target="file://localhost/Users/sean/Dropbox/projects/Imaginary%20Interfaces/2011UIST%20-%20Imaginary%20Phone/Talks/2011-10-18%20UIST%20-%20Imaginary%20Phone/videos/Imaginary%20Phone%20-%20segment%20Couch-trimmed.mov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6.png"/><Relationship Id="rId1" Type="http://schemas.microsoft.com/office/2007/relationships/media" Target="file://localhost/Users/sean/Dropbox/projects/Imaginary%20Interfaces/2011UIST%20-%20Imaginary%20Phone/Talks/2011-10-18%20UIST%20-%20Imaginary%20Phone/videos/Imaginary%20Phone%20-%20segment%20Couch-trimmed.mov" TargetMode="External"/><Relationship Id="rId2" Type="http://schemas.openxmlformats.org/officeDocument/2006/relationships/video" Target="file://localhost/Users/sean/Dropbox/projects/Imaginary%20Interfaces/2011UIST%20-%20Imaginary%20Phone/Talks/2011-10-18%20UIST%20-%20Imaginary%20Phone/videos/Imaginary%20Phone%20-%20segment%20Couch-trimmed.mov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8.png"/><Relationship Id="rId1" Type="http://schemas.microsoft.com/office/2007/relationships/media" Target="file://localhost/Users/sean/Dropbox/projects/Imaginary%20Interfaces/2011UIST%20-%20Imaginary%20Phone/Talks/2011-10-18%20UIST%20-%20Imaginary%20Phone/videos/Imaginary%20Phone%20-%20segment%20HandPhone.mov" TargetMode="External"/><Relationship Id="rId2" Type="http://schemas.openxmlformats.org/officeDocument/2006/relationships/video" Target="file://localhost/Users/sean/Dropbox/projects/Imaginary%20Interfaces/2011UIST%20-%20Imaginary%20Phone/Talks/2011-10-18%20UIST%20-%20Imaginary%20Phone/videos/Imaginary%20Phone%20-%20segment%20HandPhone.m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ean.gustafson\Desktop\++-Illustrations-(General)---Imaginary-Pho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3" t="4361" r="-72" b="-42"/>
          <a:stretch/>
        </p:blipFill>
        <p:spPr bwMode="auto">
          <a:xfrm>
            <a:off x="0" y="0"/>
            <a:ext cx="9155953" cy="686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73" name="TextBox 76"/>
          <p:cNvSpPr txBox="1">
            <a:spLocks noChangeArrowheads="1"/>
          </p:cNvSpPr>
          <p:nvPr/>
        </p:nvSpPr>
        <p:spPr bwMode="auto">
          <a:xfrm>
            <a:off x="2191053" y="-76438"/>
            <a:ext cx="6952947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 smtClean="0">
                <a:solidFill>
                  <a:srgbClr val="EEECE1"/>
                </a:solidFill>
                <a:latin typeface="Myriad Pro" pitchFamily="34" charset="0"/>
              </a:rPr>
              <a:t>imaginary phone—</a:t>
            </a:r>
          </a:p>
          <a:p>
            <a:pPr>
              <a:lnSpc>
                <a:spcPct val="80000"/>
              </a:lnSpc>
            </a:pPr>
            <a:r>
              <a:rPr lang="en-US" sz="6000" b="1" dirty="0" smtClean="0">
                <a:solidFill>
                  <a:srgbClr val="EEECE1"/>
                </a:solidFill>
                <a:latin typeface="Myriad Pro"/>
                <a:cs typeface="Myriad Pro"/>
              </a:rPr>
              <a:t>learning by transfer</a:t>
            </a:r>
            <a:endParaRPr lang="en-US" sz="6000" b="1" dirty="0">
              <a:solidFill>
                <a:srgbClr val="EEECE1"/>
              </a:solidFill>
              <a:latin typeface="Myriad Pro"/>
              <a:cs typeface="Myriad Pro"/>
            </a:endParaRPr>
          </a:p>
        </p:txBody>
      </p:sp>
      <p:pic>
        <p:nvPicPr>
          <p:cNvPr id="5" name="Picture 17" descr="hpi_logo_gr.png"/>
          <p:cNvPicPr>
            <a:picLocks noChangeAspect="1"/>
          </p:cNvPicPr>
          <p:nvPr/>
        </p:nvPicPr>
        <p:blipFill>
          <a:blip r:embed="rId4"/>
          <a:srcRect b="17065"/>
          <a:stretch>
            <a:fillRect/>
          </a:stretch>
        </p:blipFill>
        <p:spPr bwMode="auto">
          <a:xfrm>
            <a:off x="304800" y="5715000"/>
            <a:ext cx="194945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406900" y="5027473"/>
            <a:ext cx="464650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>
                <a:solidFill>
                  <a:srgbClr val="EEECE1"/>
                </a:solidFill>
                <a:latin typeface="Myriad Pro"/>
                <a:cs typeface="Myriad Pro"/>
              </a:rPr>
              <a:t>s</a:t>
            </a:r>
            <a:r>
              <a:rPr lang="en-US" sz="3600" dirty="0" smtClean="0">
                <a:solidFill>
                  <a:srgbClr val="EEECE1"/>
                </a:solidFill>
                <a:latin typeface="Myriad Pro"/>
                <a:cs typeface="Myriad Pro"/>
              </a:rPr>
              <a:t>ean </a:t>
            </a:r>
            <a:r>
              <a:rPr lang="en-US" sz="3600" dirty="0">
                <a:solidFill>
                  <a:srgbClr val="EEECE1"/>
                </a:solidFill>
                <a:latin typeface="Myriad Pro"/>
                <a:cs typeface="Myriad Pro"/>
              </a:rPr>
              <a:t>g</a:t>
            </a:r>
            <a:r>
              <a:rPr lang="en-US" sz="3600" dirty="0" smtClean="0">
                <a:solidFill>
                  <a:srgbClr val="EEECE1"/>
                </a:solidFill>
                <a:latin typeface="Myriad Pro"/>
                <a:cs typeface="Myriad Pro"/>
              </a:rPr>
              <a:t>ustafson</a:t>
            </a:r>
            <a:endParaRPr lang="en-US" sz="3600" dirty="0">
              <a:solidFill>
                <a:srgbClr val="EEECE1"/>
              </a:solidFill>
              <a:latin typeface="Myriad Pro"/>
              <a:cs typeface="Myriad Pro"/>
            </a:endParaRPr>
          </a:p>
          <a:p>
            <a:pPr algn="r"/>
            <a:r>
              <a:rPr lang="en-US" sz="3600" dirty="0">
                <a:solidFill>
                  <a:srgbClr val="EEECE1"/>
                </a:solidFill>
                <a:latin typeface="Myriad Pro"/>
                <a:cs typeface="Myriad Pro"/>
              </a:rPr>
              <a:t>c</a:t>
            </a:r>
            <a:r>
              <a:rPr lang="en-US" sz="3600" dirty="0" smtClean="0">
                <a:solidFill>
                  <a:srgbClr val="EEECE1"/>
                </a:solidFill>
                <a:latin typeface="Myriad Pro"/>
                <a:cs typeface="Myriad Pro"/>
              </a:rPr>
              <a:t>hristian </a:t>
            </a:r>
            <a:r>
              <a:rPr lang="en-US" sz="3600" dirty="0">
                <a:solidFill>
                  <a:srgbClr val="EEECE1"/>
                </a:solidFill>
                <a:latin typeface="Myriad Pro"/>
                <a:cs typeface="Myriad Pro"/>
              </a:rPr>
              <a:t>h</a:t>
            </a:r>
            <a:r>
              <a:rPr lang="en-US" sz="3600" dirty="0" smtClean="0">
                <a:solidFill>
                  <a:srgbClr val="EEECE1"/>
                </a:solidFill>
                <a:latin typeface="Myriad Pro"/>
                <a:cs typeface="Myriad Pro"/>
              </a:rPr>
              <a:t>olz</a:t>
            </a:r>
            <a:endParaRPr lang="en-US" sz="3600" dirty="0">
              <a:solidFill>
                <a:srgbClr val="EEECE1"/>
              </a:solidFill>
              <a:latin typeface="Myriad Pro"/>
              <a:cs typeface="Myriad Pro"/>
            </a:endParaRPr>
          </a:p>
          <a:p>
            <a:pPr algn="r"/>
            <a:r>
              <a:rPr lang="en-US" sz="3600" dirty="0" smtClean="0">
                <a:solidFill>
                  <a:srgbClr val="EEECE1"/>
                </a:solidFill>
                <a:latin typeface="Myriad Pro"/>
                <a:cs typeface="Myriad Pro"/>
              </a:rPr>
              <a:t>patrick </a:t>
            </a:r>
            <a:r>
              <a:rPr lang="en-US" sz="3600" dirty="0">
                <a:solidFill>
                  <a:srgbClr val="EEECE1"/>
                </a:solidFill>
                <a:latin typeface="Myriad Pro"/>
                <a:cs typeface="Myriad Pro"/>
              </a:rPr>
              <a:t>b</a:t>
            </a:r>
            <a:r>
              <a:rPr lang="en-US" sz="3600" dirty="0" smtClean="0">
                <a:solidFill>
                  <a:srgbClr val="EEECE1"/>
                </a:solidFill>
                <a:latin typeface="Myriad Pro"/>
                <a:cs typeface="Myriad Pro"/>
              </a:rPr>
              <a:t>audisch</a:t>
            </a:r>
            <a:endParaRPr lang="en-US" sz="3600" dirty="0">
              <a:solidFill>
                <a:srgbClr val="EEECE1"/>
              </a:solidFill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93432" y="5221069"/>
            <a:ext cx="3540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>
                <a:latin typeface="Myriad Pro"/>
                <a:cs typeface="Myriad Pro"/>
              </a:rPr>
              <a:t>for this to work…</a:t>
            </a:r>
            <a:endParaRPr lang="en-US" sz="3600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560706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169" y="1619071"/>
            <a:ext cx="7802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Myriad Pro"/>
              </a:rPr>
              <a:t>1. users repeatedly perform</a:t>
            </a:r>
            <a:r>
              <a:rPr lang="en-US" sz="3600" dirty="0">
                <a:latin typeface="Myriad Pro"/>
              </a:rPr>
              <a:t> </a:t>
            </a:r>
            <a:r>
              <a:rPr lang="en-US" sz="3600" dirty="0" smtClean="0">
                <a:latin typeface="Myriad Pro"/>
              </a:rPr>
              <a:t>a task using</a:t>
            </a:r>
            <a:br>
              <a:rPr lang="en-US" sz="3600" dirty="0" smtClean="0">
                <a:latin typeface="Myriad Pro"/>
              </a:rPr>
            </a:br>
            <a:r>
              <a:rPr lang="en-US" sz="3600" dirty="0" smtClean="0">
                <a:latin typeface="Myriad Pro"/>
              </a:rPr>
              <a:t>a physical device</a:t>
            </a:r>
            <a:endParaRPr lang="en-US" sz="3600" dirty="0">
              <a:latin typeface="Myriad Pro"/>
            </a:endParaRPr>
          </a:p>
        </p:txBody>
      </p:sp>
      <p:pic>
        <p:nvPicPr>
          <p:cNvPr id="6" name="Picture 5" descr="++-Illustrations-(General)---Imaginary-Pho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6755"/>
            <a:ext cx="9144000" cy="2104845"/>
          </a:xfrm>
          <a:prstGeom prst="rect">
            <a:avLst/>
          </a:prstGeom>
        </p:spPr>
      </p:pic>
      <p:sp>
        <p:nvSpPr>
          <p:cNvPr id="5" name="TextBox 76"/>
          <p:cNvSpPr txBox="1">
            <a:spLocks noChangeArrowheads="1"/>
          </p:cNvSpPr>
          <p:nvPr/>
        </p:nvSpPr>
        <p:spPr bwMode="auto">
          <a:xfrm>
            <a:off x="3620154" y="-228600"/>
            <a:ext cx="5355542" cy="108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lnSpc>
                <a:spcPts val="8000"/>
              </a:lnSpc>
            </a:pPr>
            <a:r>
              <a:rPr lang="en-US" sz="5400" b="1" dirty="0" smtClean="0">
                <a:solidFill>
                  <a:srgbClr val="404040"/>
                </a:solidFill>
                <a:latin typeface="Myriad Pro" pitchFamily="34" charset="0"/>
              </a:rPr>
              <a:t>transfer learning</a:t>
            </a:r>
            <a:endParaRPr lang="en-US" sz="5400" b="1" dirty="0">
              <a:solidFill>
                <a:srgbClr val="404040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613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2400" y="3048000"/>
            <a:ext cx="8763000" cy="4143680"/>
            <a:chOff x="0" y="3557013"/>
            <a:chExt cx="9337806" cy="4415483"/>
          </a:xfrm>
        </p:grpSpPr>
        <p:pic>
          <p:nvPicPr>
            <p:cNvPr id="11" name="Picture 2" descr="C:\Users\sean.gustafson\Desktop\++-Illustrations-(General)---Imaginary-Phone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6" t="43845" r="556" b="-43845"/>
            <a:stretch/>
          </p:blipFill>
          <p:spPr bwMode="auto">
            <a:xfrm>
              <a:off x="0" y="4072247"/>
              <a:ext cx="9093478" cy="390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 rot="20917087">
              <a:off x="247216" y="3630688"/>
              <a:ext cx="1524000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 rot="20917087">
              <a:off x="2906886" y="3630687"/>
              <a:ext cx="1524000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 rot="20917087">
              <a:off x="5604005" y="3557014"/>
              <a:ext cx="1524000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 rot="20917087">
              <a:off x="7813806" y="3557013"/>
              <a:ext cx="1524000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TextBox 76"/>
          <p:cNvSpPr txBox="1">
            <a:spLocks noChangeArrowheads="1"/>
          </p:cNvSpPr>
          <p:nvPr/>
        </p:nvSpPr>
        <p:spPr bwMode="auto">
          <a:xfrm>
            <a:off x="3620154" y="-228600"/>
            <a:ext cx="5355542" cy="108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lnSpc>
                <a:spcPts val="8000"/>
              </a:lnSpc>
            </a:pPr>
            <a:r>
              <a:rPr lang="en-US" sz="5400" b="1" dirty="0" smtClean="0">
                <a:solidFill>
                  <a:srgbClr val="404040"/>
                </a:solidFill>
                <a:latin typeface="Myriad Pro" pitchFamily="34" charset="0"/>
              </a:rPr>
              <a:t>transfer learning</a:t>
            </a:r>
            <a:endParaRPr lang="en-US" sz="5400" b="1" dirty="0">
              <a:solidFill>
                <a:srgbClr val="404040"/>
              </a:solidFill>
              <a:latin typeface="Myriad Pro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2415" y="1625600"/>
            <a:ext cx="8468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Myriad Pro"/>
                <a:sym typeface="Wingdings"/>
              </a:rPr>
              <a:t>2. </a:t>
            </a:r>
            <a:r>
              <a:rPr lang="en-US" sz="3600" dirty="0">
                <a:latin typeface="Myriad Pro"/>
              </a:rPr>
              <a:t>this builds up spatial </a:t>
            </a:r>
            <a:r>
              <a:rPr lang="en-US" sz="3600" dirty="0" smtClean="0">
                <a:latin typeface="Myriad Pro"/>
              </a:rPr>
              <a:t>memory, eventually</a:t>
            </a:r>
            <a:br>
              <a:rPr lang="en-US" sz="3600" dirty="0" smtClean="0">
                <a:latin typeface="Myriad Pro"/>
              </a:rPr>
            </a:br>
            <a:r>
              <a:rPr lang="en-US" sz="3600" dirty="0" smtClean="0">
                <a:latin typeface="Myriad Pro"/>
              </a:rPr>
              <a:t>allows performing the task without phone</a:t>
            </a:r>
          </a:p>
        </p:txBody>
      </p:sp>
    </p:spTree>
    <p:extLst>
      <p:ext uri="{BB962C8B-B14F-4D97-AF65-F5344CB8AC3E}">
        <p14:creationId xmlns:p14="http://schemas.microsoft.com/office/powerpoint/2010/main" val="233159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++-Illustrations-(General)---Imaginary-Pho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972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3352800"/>
            <a:ext cx="8907819" cy="1200329"/>
          </a:xfrm>
          <a:prstGeom prst="rect">
            <a:avLst/>
          </a:prstGeom>
          <a:solidFill>
            <a:srgbClr val="FFFFFF">
              <a:alpha val="97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Myriad Pro"/>
              </a:rPr>
              <a:t>to make this work, we make imaginary</a:t>
            </a:r>
            <a:r>
              <a:rPr lang="en-US" sz="3600" dirty="0">
                <a:latin typeface="Myriad Pro"/>
              </a:rPr>
              <a:t> </a:t>
            </a:r>
            <a:r>
              <a:rPr lang="en-US" sz="3600" dirty="0" smtClean="0">
                <a:latin typeface="Myriad Pro"/>
              </a:rPr>
              <a:t>phone</a:t>
            </a:r>
            <a:endParaRPr lang="en-US" sz="3600" dirty="0">
              <a:latin typeface="Myriad Pro"/>
            </a:endParaRPr>
          </a:p>
          <a:p>
            <a:r>
              <a:rPr lang="en-US" sz="3600" b="1" dirty="0" smtClean="0">
                <a:solidFill>
                  <a:srgbClr val="984807"/>
                </a:solidFill>
                <a:latin typeface="Myriad Pro"/>
              </a:rPr>
              <a:t>mimics the layout </a:t>
            </a:r>
            <a:r>
              <a:rPr lang="en-US" sz="3600" dirty="0" smtClean="0">
                <a:latin typeface="Myriad Pro"/>
              </a:rPr>
              <a:t>of the physical phone</a:t>
            </a:r>
            <a:endParaRPr lang="en-US" sz="3600" dirty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79599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20917087">
            <a:off x="247216" y="3630688"/>
            <a:ext cx="152400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20917087">
            <a:off x="2906886" y="3630687"/>
            <a:ext cx="152400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20917087">
            <a:off x="5604005" y="3557014"/>
            <a:ext cx="152400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09600" y="1905000"/>
            <a:ext cx="662232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 smtClean="0">
                <a:solidFill>
                  <a:srgbClr val="404040"/>
                </a:solidFill>
                <a:latin typeface="Myriad Pro"/>
              </a:rPr>
              <a:t>imaginary phone </a:t>
            </a:r>
            <a:r>
              <a:rPr lang="en-US" sz="3600" b="1" dirty="0" smtClean="0">
                <a:solidFill>
                  <a:srgbClr val="984807"/>
                </a:solidFill>
                <a:latin typeface="Myriad Pro"/>
              </a:rPr>
              <a:t>prototype</a:t>
            </a:r>
            <a:br>
              <a:rPr lang="en-US" sz="3600" b="1" dirty="0" smtClean="0">
                <a:solidFill>
                  <a:srgbClr val="984807"/>
                </a:solidFill>
                <a:latin typeface="Myriad Pro"/>
              </a:rPr>
            </a:br>
            <a:endParaRPr lang="en-US" sz="3600" dirty="0" smtClean="0">
              <a:solidFill>
                <a:srgbClr val="404040"/>
              </a:solidFill>
              <a:latin typeface="Myriad Pro"/>
            </a:endParaRPr>
          </a:p>
          <a:p>
            <a:pPr marL="742950" indent="-742950">
              <a:buAutoNum type="arabicPeriod"/>
            </a:pPr>
            <a:r>
              <a:rPr lang="en-US" sz="3600" dirty="0" smtClean="0">
                <a:solidFill>
                  <a:srgbClr val="404040"/>
                </a:solidFill>
                <a:latin typeface="Myriad Pro"/>
              </a:rPr>
              <a:t>does </a:t>
            </a:r>
            <a:r>
              <a:rPr lang="en-US" sz="3600" b="1" dirty="0" smtClean="0">
                <a:solidFill>
                  <a:srgbClr val="984807"/>
                </a:solidFill>
                <a:latin typeface="Myriad Pro"/>
              </a:rPr>
              <a:t>transfer learning </a:t>
            </a:r>
            <a:r>
              <a:rPr lang="en-US" sz="3600" dirty="0" smtClean="0">
                <a:solidFill>
                  <a:srgbClr val="404040"/>
                </a:solidFill>
                <a:latin typeface="Myriad Pro"/>
              </a:rPr>
              <a:t>work?</a:t>
            </a:r>
          </a:p>
        </p:txBody>
      </p:sp>
    </p:spTree>
    <p:extLst>
      <p:ext uri="{BB962C8B-B14F-4D97-AF65-F5344CB8AC3E}">
        <p14:creationId xmlns:p14="http://schemas.microsoft.com/office/powerpoint/2010/main" val="1099544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prototype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973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895"/>
            <a:ext cx="9144000" cy="8231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533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depthcam---matted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4" r="6107"/>
          <a:stretch>
            <a:fillRect/>
          </a:stretch>
        </p:blipFill>
        <p:spPr bwMode="auto">
          <a:xfrm rot="10577189">
            <a:off x="-3077394" y="80125"/>
            <a:ext cx="7387431" cy="63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1477385"/>
            <a:ext cx="2254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404040"/>
                </a:solidFill>
                <a:latin typeface="Myriad Pro"/>
                <a:cs typeface="Myriad Pro"/>
              </a:rPr>
              <a:t>what we used</a:t>
            </a:r>
            <a:endParaRPr lang="en-US" sz="2800" dirty="0"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pic>
        <p:nvPicPr>
          <p:cNvPr id="5122" name="Picture 2" descr="C:\Users\sean.gustafson\Desktop\PMD_CamBoar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549" y="4539706"/>
            <a:ext cx="3372064" cy="231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24400" y="4278096"/>
            <a:ext cx="2594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404040"/>
                </a:solidFill>
                <a:latin typeface="Myriad Pro"/>
                <a:cs typeface="Myriad Pro"/>
              </a:rPr>
              <a:t>our new camera</a:t>
            </a:r>
          </a:p>
        </p:txBody>
      </p:sp>
    </p:spTree>
    <p:extLst>
      <p:ext uri="{BB962C8B-B14F-4D97-AF65-F5344CB8AC3E}">
        <p14:creationId xmlns:p14="http://schemas.microsoft.com/office/powerpoint/2010/main" val="403017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ary Phone - segment DebugView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68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34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AutoShape 4"/>
          <p:cNvSpPr>
            <a:spLocks noChangeAspect="1" noChangeArrowheads="1" noTextEdit="1"/>
          </p:cNvSpPr>
          <p:nvPr/>
        </p:nvSpPr>
        <p:spPr bwMode="auto">
          <a:xfrm>
            <a:off x="0" y="381000"/>
            <a:ext cx="105981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latin typeface="Myriad Pro"/>
              <a:cs typeface="Myriad Pro"/>
            </a:endParaRPr>
          </a:p>
        </p:txBody>
      </p:sp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990600"/>
            <a:ext cx="4737100" cy="473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7406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rgia_Institute_of_Technology_Gesture_Penda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400" cy="6877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0" y="1600200"/>
            <a:ext cx="1967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404040"/>
                </a:solidFill>
                <a:latin typeface="Myriad Pro"/>
              </a:rPr>
              <a:t>or projector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00595" y="6096000"/>
            <a:ext cx="1967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Myriad Pro"/>
              </a:rPr>
              <a:t>gesture pendant</a:t>
            </a:r>
            <a:b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Myriad Pro"/>
              </a:rPr>
            </a:b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Myriad Pro"/>
              </a:rPr>
              <a:t>[ISWC’00]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Myriad Pr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700" y="1619071"/>
            <a:ext cx="9144000" cy="1200329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EECE1"/>
                </a:solidFill>
                <a:latin typeface="Myriad Pro"/>
              </a:rPr>
              <a:t>to achieve</a:t>
            </a:r>
            <a:r>
              <a:rPr lang="en-US" sz="3600" dirty="0">
                <a:solidFill>
                  <a:srgbClr val="FFFFFF"/>
                </a:solidFill>
                <a:latin typeface="Myriad Pro"/>
              </a:rPr>
              <a:t> </a:t>
            </a:r>
            <a:r>
              <a:rPr lang="en-US" sz="3600" b="1" dirty="0">
                <a:solidFill>
                  <a:srgbClr val="BF5B0B"/>
                </a:solidFill>
                <a:latin typeface="Myriad Pro"/>
              </a:rPr>
              <a:t>ultimate</a:t>
            </a:r>
            <a:r>
              <a:rPr lang="en-US" sz="3600" i="1" dirty="0">
                <a:solidFill>
                  <a:srgbClr val="BF5B0B"/>
                </a:solidFill>
                <a:latin typeface="Myriad Pro"/>
              </a:rPr>
              <a:t> </a:t>
            </a:r>
            <a:r>
              <a:rPr lang="en-US" sz="3600" dirty="0" smtClean="0">
                <a:solidFill>
                  <a:srgbClr val="EEECE1"/>
                </a:solidFill>
                <a:latin typeface="Myriad Pro"/>
              </a:rPr>
              <a:t>mobility: sacrifice screen</a:t>
            </a:r>
            <a:endParaRPr lang="en-US" sz="3600" dirty="0">
              <a:solidFill>
                <a:srgbClr val="EEECE1"/>
              </a:solidFill>
              <a:latin typeface="Myriad Pro"/>
            </a:endParaRPr>
          </a:p>
          <a:p>
            <a:r>
              <a:rPr lang="en-US" sz="3600" dirty="0" smtClean="0">
                <a:solidFill>
                  <a:srgbClr val="EEECE1"/>
                </a:solidFill>
                <a:latin typeface="Myriad Pro"/>
                <a:sym typeface="Wingdings"/>
              </a:rPr>
              <a:t> </a:t>
            </a:r>
            <a:r>
              <a:rPr lang="en-US" sz="3600" dirty="0" smtClean="0">
                <a:solidFill>
                  <a:srgbClr val="EEECE1"/>
                </a:solidFill>
                <a:latin typeface="Myriad Pro"/>
              </a:rPr>
              <a:t>limited to </a:t>
            </a:r>
            <a:r>
              <a:rPr lang="en-US" sz="3600" b="1" dirty="0" smtClean="0">
                <a:solidFill>
                  <a:srgbClr val="BF5B0B"/>
                </a:solidFill>
                <a:latin typeface="Myriad Pro"/>
              </a:rPr>
              <a:t>gesture-based </a:t>
            </a:r>
            <a:r>
              <a:rPr lang="en-US" sz="3600" dirty="0" smtClean="0">
                <a:solidFill>
                  <a:srgbClr val="EEECE1"/>
                </a:solidFill>
                <a:latin typeface="Myriad Pro"/>
              </a:rPr>
              <a:t>interaction</a:t>
            </a:r>
            <a:endParaRPr lang="en-US" sz="3600" dirty="0">
              <a:solidFill>
                <a:srgbClr val="EEECE1"/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08350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990600"/>
            <a:ext cx="4724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8726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990600"/>
            <a:ext cx="4724400" cy="4724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4379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990600"/>
            <a:ext cx="472439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4219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990600"/>
            <a:ext cx="4724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318030" y="2860830"/>
            <a:ext cx="187170" cy="1871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14994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990600"/>
            <a:ext cx="4724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le 3"/>
          <p:cNvSpPr/>
          <p:nvPr/>
        </p:nvSpPr>
        <p:spPr>
          <a:xfrm>
            <a:off x="5715000" y="914400"/>
            <a:ext cx="1447800" cy="685800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307468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ary Phone - segment HandPhon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267200" y="-762000"/>
            <a:ext cx="17099844" cy="9618663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0800000">
            <a:off x="3382765" y="2666999"/>
            <a:ext cx="2484634" cy="1249033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84807"/>
              </a:solidFill>
              <a:latin typeface="Myriad Pro"/>
              <a:cs typeface="Myriad Pr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7675" y="3022600"/>
            <a:ext cx="2357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404040"/>
                </a:solidFill>
                <a:latin typeface="Myriad Pro"/>
                <a:cs typeface="Myriad Pro"/>
              </a:rPr>
              <a:t>TUIO over </a:t>
            </a:r>
            <a:r>
              <a:rPr lang="en-US" sz="2800" dirty="0" err="1" smtClean="0">
                <a:solidFill>
                  <a:srgbClr val="404040"/>
                </a:solidFill>
                <a:latin typeface="Myriad Pro"/>
                <a:cs typeface="Myriad Pro"/>
              </a:rPr>
              <a:t>WiFi</a:t>
            </a:r>
            <a:endParaRPr lang="en-US" sz="2800" dirty="0">
              <a:solidFill>
                <a:srgbClr val="404040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528338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does transfer learning work?</a:t>
            </a:r>
            <a:br>
              <a:rPr lang="en-US" dirty="0" smtClean="0"/>
            </a:b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31976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86588" y="304800"/>
            <a:ext cx="2000250" cy="1936750"/>
            <a:chOff x="6986588" y="1712913"/>
            <a:chExt cx="2000250" cy="1936750"/>
          </a:xfrm>
        </p:grpSpPr>
        <p:sp>
          <p:nvSpPr>
            <p:cNvPr id="21507" name="Freeform 6"/>
            <p:cNvSpPr>
              <a:spLocks/>
            </p:cNvSpPr>
            <p:nvPr/>
          </p:nvSpPr>
          <p:spPr bwMode="auto">
            <a:xfrm>
              <a:off x="6986588" y="1712913"/>
              <a:ext cx="1176338" cy="1936750"/>
            </a:xfrm>
            <a:custGeom>
              <a:avLst/>
              <a:gdLst>
                <a:gd name="T0" fmla="*/ 73 w 130"/>
                <a:gd name="T1" fmla="*/ 202 h 214"/>
                <a:gd name="T2" fmla="*/ 71 w 130"/>
                <a:gd name="T3" fmla="*/ 190 h 214"/>
                <a:gd name="T4" fmla="*/ 70 w 130"/>
                <a:gd name="T5" fmla="*/ 179 h 214"/>
                <a:gd name="T6" fmla="*/ 65 w 130"/>
                <a:gd name="T7" fmla="*/ 172 h 214"/>
                <a:gd name="T8" fmla="*/ 48 w 130"/>
                <a:gd name="T9" fmla="*/ 162 h 214"/>
                <a:gd name="T10" fmla="*/ 33 w 130"/>
                <a:gd name="T11" fmla="*/ 154 h 214"/>
                <a:gd name="T12" fmla="*/ 29 w 130"/>
                <a:gd name="T13" fmla="*/ 147 h 214"/>
                <a:gd name="T14" fmla="*/ 23 w 130"/>
                <a:gd name="T15" fmla="*/ 136 h 214"/>
                <a:gd name="T16" fmla="*/ 15 w 130"/>
                <a:gd name="T17" fmla="*/ 125 h 214"/>
                <a:gd name="T18" fmla="*/ 9 w 130"/>
                <a:gd name="T19" fmla="*/ 115 h 214"/>
                <a:gd name="T20" fmla="*/ 2 w 130"/>
                <a:gd name="T21" fmla="*/ 107 h 214"/>
                <a:gd name="T22" fmla="*/ 2 w 130"/>
                <a:gd name="T23" fmla="*/ 98 h 214"/>
                <a:gd name="T24" fmla="*/ 14 w 130"/>
                <a:gd name="T25" fmla="*/ 97 h 214"/>
                <a:gd name="T26" fmla="*/ 22 w 130"/>
                <a:gd name="T27" fmla="*/ 102 h 214"/>
                <a:gd name="T28" fmla="*/ 29 w 130"/>
                <a:gd name="T29" fmla="*/ 111 h 214"/>
                <a:gd name="T30" fmla="*/ 35 w 130"/>
                <a:gd name="T31" fmla="*/ 121 h 214"/>
                <a:gd name="T32" fmla="*/ 40 w 130"/>
                <a:gd name="T33" fmla="*/ 126 h 214"/>
                <a:gd name="T34" fmla="*/ 41 w 130"/>
                <a:gd name="T35" fmla="*/ 118 h 214"/>
                <a:gd name="T36" fmla="*/ 41 w 130"/>
                <a:gd name="T37" fmla="*/ 108 h 214"/>
                <a:gd name="T38" fmla="*/ 39 w 130"/>
                <a:gd name="T39" fmla="*/ 96 h 214"/>
                <a:gd name="T40" fmla="*/ 37 w 130"/>
                <a:gd name="T41" fmla="*/ 85 h 214"/>
                <a:gd name="T42" fmla="*/ 33 w 130"/>
                <a:gd name="T43" fmla="*/ 69 h 214"/>
                <a:gd name="T44" fmla="*/ 26 w 130"/>
                <a:gd name="T45" fmla="*/ 41 h 214"/>
                <a:gd name="T46" fmla="*/ 24 w 130"/>
                <a:gd name="T47" fmla="*/ 27 h 214"/>
                <a:gd name="T48" fmla="*/ 24 w 130"/>
                <a:gd name="T49" fmla="*/ 16 h 214"/>
                <a:gd name="T50" fmla="*/ 34 w 130"/>
                <a:gd name="T51" fmla="*/ 12 h 214"/>
                <a:gd name="T52" fmla="*/ 48 w 130"/>
                <a:gd name="T53" fmla="*/ 4 h 214"/>
                <a:gd name="T54" fmla="*/ 52 w 130"/>
                <a:gd name="T55" fmla="*/ 7 h 214"/>
                <a:gd name="T56" fmla="*/ 61 w 130"/>
                <a:gd name="T57" fmla="*/ 4 h 214"/>
                <a:gd name="T58" fmla="*/ 70 w 130"/>
                <a:gd name="T59" fmla="*/ 16 h 214"/>
                <a:gd name="T60" fmla="*/ 76 w 130"/>
                <a:gd name="T61" fmla="*/ 32 h 214"/>
                <a:gd name="T62" fmla="*/ 94 w 130"/>
                <a:gd name="T63" fmla="*/ 40 h 214"/>
                <a:gd name="T64" fmla="*/ 106 w 130"/>
                <a:gd name="T65" fmla="*/ 63 h 214"/>
                <a:gd name="T66" fmla="*/ 118 w 130"/>
                <a:gd name="T67" fmla="*/ 87 h 214"/>
                <a:gd name="T68" fmla="*/ 126 w 130"/>
                <a:gd name="T69" fmla="*/ 126 h 214"/>
                <a:gd name="T70" fmla="*/ 126 w 130"/>
                <a:gd name="T71" fmla="*/ 153 h 214"/>
                <a:gd name="T72" fmla="*/ 124 w 130"/>
                <a:gd name="T73" fmla="*/ 161 h 214"/>
                <a:gd name="T74" fmla="*/ 123 w 130"/>
                <a:gd name="T75" fmla="*/ 166 h 214"/>
                <a:gd name="T76" fmla="*/ 127 w 130"/>
                <a:gd name="T77" fmla="*/ 182 h 2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0"/>
                <a:gd name="T118" fmla="*/ 0 h 214"/>
                <a:gd name="T119" fmla="*/ 130 w 130"/>
                <a:gd name="T120" fmla="*/ 214 h 21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0" h="214">
                  <a:moveTo>
                    <a:pt x="76" y="214"/>
                  </a:moveTo>
                  <a:cubicBezTo>
                    <a:pt x="76" y="214"/>
                    <a:pt x="73" y="203"/>
                    <a:pt x="73" y="202"/>
                  </a:cubicBezTo>
                  <a:cubicBezTo>
                    <a:pt x="73" y="200"/>
                    <a:pt x="72" y="199"/>
                    <a:pt x="72" y="197"/>
                  </a:cubicBezTo>
                  <a:cubicBezTo>
                    <a:pt x="72" y="195"/>
                    <a:pt x="71" y="192"/>
                    <a:pt x="71" y="190"/>
                  </a:cubicBezTo>
                  <a:cubicBezTo>
                    <a:pt x="71" y="187"/>
                    <a:pt x="71" y="185"/>
                    <a:pt x="71" y="182"/>
                  </a:cubicBezTo>
                  <a:cubicBezTo>
                    <a:pt x="71" y="181"/>
                    <a:pt x="70" y="180"/>
                    <a:pt x="70" y="179"/>
                  </a:cubicBezTo>
                  <a:cubicBezTo>
                    <a:pt x="70" y="178"/>
                    <a:pt x="69" y="176"/>
                    <a:pt x="69" y="175"/>
                  </a:cubicBezTo>
                  <a:cubicBezTo>
                    <a:pt x="68" y="174"/>
                    <a:pt x="66" y="173"/>
                    <a:pt x="65" y="172"/>
                  </a:cubicBezTo>
                  <a:cubicBezTo>
                    <a:pt x="62" y="169"/>
                    <a:pt x="59" y="168"/>
                    <a:pt x="55" y="166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0" y="158"/>
                    <a:pt x="40" y="158"/>
                    <a:pt x="40" y="158"/>
                  </a:cubicBezTo>
                  <a:cubicBezTo>
                    <a:pt x="38" y="156"/>
                    <a:pt x="35" y="155"/>
                    <a:pt x="33" y="154"/>
                  </a:cubicBezTo>
                  <a:cubicBezTo>
                    <a:pt x="32" y="153"/>
                    <a:pt x="32" y="152"/>
                    <a:pt x="31" y="151"/>
                  </a:cubicBezTo>
                  <a:cubicBezTo>
                    <a:pt x="30" y="150"/>
                    <a:pt x="29" y="149"/>
                    <a:pt x="29" y="147"/>
                  </a:cubicBezTo>
                  <a:cubicBezTo>
                    <a:pt x="27" y="145"/>
                    <a:pt x="26" y="143"/>
                    <a:pt x="25" y="141"/>
                  </a:cubicBezTo>
                  <a:cubicBezTo>
                    <a:pt x="25" y="139"/>
                    <a:pt x="24" y="137"/>
                    <a:pt x="23" y="136"/>
                  </a:cubicBezTo>
                  <a:cubicBezTo>
                    <a:pt x="21" y="133"/>
                    <a:pt x="20" y="130"/>
                    <a:pt x="18" y="128"/>
                  </a:cubicBezTo>
                  <a:cubicBezTo>
                    <a:pt x="17" y="127"/>
                    <a:pt x="16" y="126"/>
                    <a:pt x="15" y="125"/>
                  </a:cubicBezTo>
                  <a:cubicBezTo>
                    <a:pt x="14" y="124"/>
                    <a:pt x="13" y="123"/>
                    <a:pt x="12" y="121"/>
                  </a:cubicBezTo>
                  <a:cubicBezTo>
                    <a:pt x="11" y="119"/>
                    <a:pt x="10" y="117"/>
                    <a:pt x="9" y="115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6" y="111"/>
                    <a:pt x="4" y="109"/>
                    <a:pt x="2" y="107"/>
                  </a:cubicBezTo>
                  <a:cubicBezTo>
                    <a:pt x="2" y="106"/>
                    <a:pt x="1" y="105"/>
                    <a:pt x="0" y="104"/>
                  </a:cubicBezTo>
                  <a:cubicBezTo>
                    <a:pt x="0" y="102"/>
                    <a:pt x="0" y="100"/>
                    <a:pt x="2" y="98"/>
                  </a:cubicBezTo>
                  <a:cubicBezTo>
                    <a:pt x="4" y="97"/>
                    <a:pt x="5" y="96"/>
                    <a:pt x="8" y="95"/>
                  </a:cubicBezTo>
                  <a:cubicBezTo>
                    <a:pt x="10" y="95"/>
                    <a:pt x="12" y="96"/>
                    <a:pt x="14" y="97"/>
                  </a:cubicBezTo>
                  <a:cubicBezTo>
                    <a:pt x="16" y="97"/>
                    <a:pt x="18" y="99"/>
                    <a:pt x="20" y="100"/>
                  </a:cubicBezTo>
                  <a:cubicBezTo>
                    <a:pt x="21" y="101"/>
                    <a:pt x="21" y="101"/>
                    <a:pt x="22" y="102"/>
                  </a:cubicBezTo>
                  <a:cubicBezTo>
                    <a:pt x="22" y="102"/>
                    <a:pt x="26" y="106"/>
                    <a:pt x="26" y="106"/>
                  </a:cubicBezTo>
                  <a:cubicBezTo>
                    <a:pt x="27" y="108"/>
                    <a:pt x="29" y="110"/>
                    <a:pt x="29" y="111"/>
                  </a:cubicBezTo>
                  <a:cubicBezTo>
                    <a:pt x="31" y="114"/>
                    <a:pt x="32" y="116"/>
                    <a:pt x="34" y="119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6" y="122"/>
                    <a:pt x="37" y="124"/>
                    <a:pt x="38" y="125"/>
                  </a:cubicBezTo>
                  <a:cubicBezTo>
                    <a:pt x="38" y="125"/>
                    <a:pt x="39" y="126"/>
                    <a:pt x="40" y="126"/>
                  </a:cubicBezTo>
                  <a:cubicBezTo>
                    <a:pt x="40" y="126"/>
                    <a:pt x="41" y="122"/>
                    <a:pt x="41" y="121"/>
                  </a:cubicBezTo>
                  <a:cubicBezTo>
                    <a:pt x="41" y="120"/>
                    <a:pt x="41" y="119"/>
                    <a:pt x="41" y="118"/>
                  </a:cubicBezTo>
                  <a:cubicBezTo>
                    <a:pt x="41" y="116"/>
                    <a:pt x="41" y="115"/>
                    <a:pt x="41" y="113"/>
                  </a:cubicBezTo>
                  <a:cubicBezTo>
                    <a:pt x="41" y="111"/>
                    <a:pt x="41" y="110"/>
                    <a:pt x="41" y="108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39" y="98"/>
                    <a:pt x="39" y="97"/>
                    <a:pt x="39" y="96"/>
                  </a:cubicBezTo>
                  <a:cubicBezTo>
                    <a:pt x="38" y="94"/>
                    <a:pt x="38" y="92"/>
                    <a:pt x="37" y="90"/>
                  </a:cubicBezTo>
                  <a:cubicBezTo>
                    <a:pt x="37" y="89"/>
                    <a:pt x="37" y="87"/>
                    <a:pt x="37" y="85"/>
                  </a:cubicBezTo>
                  <a:cubicBezTo>
                    <a:pt x="36" y="80"/>
                    <a:pt x="34" y="75"/>
                    <a:pt x="33" y="70"/>
                  </a:cubicBezTo>
                  <a:cubicBezTo>
                    <a:pt x="33" y="69"/>
                    <a:pt x="33" y="69"/>
                    <a:pt x="33" y="69"/>
                  </a:cubicBezTo>
                  <a:cubicBezTo>
                    <a:pt x="31" y="64"/>
                    <a:pt x="30" y="60"/>
                    <a:pt x="29" y="55"/>
                  </a:cubicBezTo>
                  <a:cubicBezTo>
                    <a:pt x="28" y="51"/>
                    <a:pt x="27" y="46"/>
                    <a:pt x="26" y="41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0"/>
                    <a:pt x="24" y="29"/>
                    <a:pt x="24" y="27"/>
                  </a:cubicBezTo>
                  <a:cubicBezTo>
                    <a:pt x="23" y="25"/>
                    <a:pt x="22" y="22"/>
                    <a:pt x="23" y="20"/>
                  </a:cubicBezTo>
                  <a:cubicBezTo>
                    <a:pt x="24" y="19"/>
                    <a:pt x="24" y="17"/>
                    <a:pt x="24" y="16"/>
                  </a:cubicBezTo>
                  <a:cubicBezTo>
                    <a:pt x="25" y="14"/>
                    <a:pt x="27" y="12"/>
                    <a:pt x="30" y="11"/>
                  </a:cubicBezTo>
                  <a:cubicBezTo>
                    <a:pt x="31" y="11"/>
                    <a:pt x="33" y="11"/>
                    <a:pt x="34" y="12"/>
                  </a:cubicBezTo>
                  <a:cubicBezTo>
                    <a:pt x="33" y="8"/>
                    <a:pt x="34" y="3"/>
                    <a:pt x="38" y="2"/>
                  </a:cubicBezTo>
                  <a:cubicBezTo>
                    <a:pt x="41" y="0"/>
                    <a:pt x="46" y="0"/>
                    <a:pt x="48" y="4"/>
                  </a:cubicBezTo>
                  <a:cubicBezTo>
                    <a:pt x="50" y="5"/>
                    <a:pt x="50" y="8"/>
                    <a:pt x="51" y="10"/>
                  </a:cubicBezTo>
                  <a:cubicBezTo>
                    <a:pt x="50" y="9"/>
                    <a:pt x="52" y="7"/>
                    <a:pt x="52" y="7"/>
                  </a:cubicBezTo>
                  <a:cubicBezTo>
                    <a:pt x="53" y="6"/>
                    <a:pt x="54" y="5"/>
                    <a:pt x="55" y="4"/>
                  </a:cubicBezTo>
                  <a:cubicBezTo>
                    <a:pt x="57" y="3"/>
                    <a:pt x="59" y="4"/>
                    <a:pt x="61" y="4"/>
                  </a:cubicBezTo>
                  <a:cubicBezTo>
                    <a:pt x="63" y="5"/>
                    <a:pt x="66" y="7"/>
                    <a:pt x="66" y="9"/>
                  </a:cubicBezTo>
                  <a:cubicBezTo>
                    <a:pt x="67" y="12"/>
                    <a:pt x="68" y="14"/>
                    <a:pt x="70" y="16"/>
                  </a:cubicBezTo>
                  <a:cubicBezTo>
                    <a:pt x="70" y="16"/>
                    <a:pt x="72" y="20"/>
                    <a:pt x="72" y="20"/>
                  </a:cubicBezTo>
                  <a:cubicBezTo>
                    <a:pt x="73" y="24"/>
                    <a:pt x="74" y="28"/>
                    <a:pt x="76" y="32"/>
                  </a:cubicBezTo>
                  <a:cubicBezTo>
                    <a:pt x="78" y="29"/>
                    <a:pt x="81" y="27"/>
                    <a:pt x="84" y="29"/>
                  </a:cubicBezTo>
                  <a:cubicBezTo>
                    <a:pt x="89" y="31"/>
                    <a:pt x="91" y="36"/>
                    <a:pt x="94" y="40"/>
                  </a:cubicBezTo>
                  <a:cubicBezTo>
                    <a:pt x="97" y="44"/>
                    <a:pt x="99" y="48"/>
                    <a:pt x="101" y="52"/>
                  </a:cubicBezTo>
                  <a:cubicBezTo>
                    <a:pt x="103" y="55"/>
                    <a:pt x="104" y="60"/>
                    <a:pt x="106" y="63"/>
                  </a:cubicBezTo>
                  <a:cubicBezTo>
                    <a:pt x="107" y="67"/>
                    <a:pt x="109" y="71"/>
                    <a:pt x="111" y="74"/>
                  </a:cubicBezTo>
                  <a:cubicBezTo>
                    <a:pt x="113" y="79"/>
                    <a:pt x="116" y="83"/>
                    <a:pt x="118" y="87"/>
                  </a:cubicBezTo>
                  <a:cubicBezTo>
                    <a:pt x="120" y="90"/>
                    <a:pt x="121" y="94"/>
                    <a:pt x="122" y="98"/>
                  </a:cubicBezTo>
                  <a:cubicBezTo>
                    <a:pt x="124" y="107"/>
                    <a:pt x="126" y="117"/>
                    <a:pt x="126" y="126"/>
                  </a:cubicBezTo>
                  <a:cubicBezTo>
                    <a:pt x="126" y="132"/>
                    <a:pt x="126" y="139"/>
                    <a:pt x="126" y="145"/>
                  </a:cubicBezTo>
                  <a:cubicBezTo>
                    <a:pt x="126" y="147"/>
                    <a:pt x="126" y="150"/>
                    <a:pt x="126" y="153"/>
                  </a:cubicBezTo>
                  <a:cubicBezTo>
                    <a:pt x="126" y="155"/>
                    <a:pt x="124" y="158"/>
                    <a:pt x="124" y="160"/>
                  </a:cubicBezTo>
                  <a:cubicBezTo>
                    <a:pt x="124" y="160"/>
                    <a:pt x="124" y="161"/>
                    <a:pt x="124" y="161"/>
                  </a:cubicBezTo>
                  <a:cubicBezTo>
                    <a:pt x="124" y="162"/>
                    <a:pt x="123" y="162"/>
                    <a:pt x="123" y="163"/>
                  </a:cubicBezTo>
                  <a:cubicBezTo>
                    <a:pt x="123" y="164"/>
                    <a:pt x="123" y="165"/>
                    <a:pt x="123" y="166"/>
                  </a:cubicBezTo>
                  <a:cubicBezTo>
                    <a:pt x="124" y="167"/>
                    <a:pt x="123" y="168"/>
                    <a:pt x="123" y="169"/>
                  </a:cubicBezTo>
                  <a:cubicBezTo>
                    <a:pt x="123" y="173"/>
                    <a:pt x="126" y="178"/>
                    <a:pt x="127" y="182"/>
                  </a:cubicBezTo>
                  <a:cubicBezTo>
                    <a:pt x="130" y="193"/>
                    <a:pt x="130" y="193"/>
                    <a:pt x="130" y="193"/>
                  </a:cubicBezTo>
                </a:path>
              </a:pathLst>
            </a:custGeom>
            <a:solidFill>
              <a:srgbClr val="EEDBBA"/>
            </a:solidFill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08" name="Freeform 7"/>
            <p:cNvSpPr>
              <a:spLocks/>
            </p:cNvSpPr>
            <p:nvPr/>
          </p:nvSpPr>
          <p:spPr bwMode="auto">
            <a:xfrm>
              <a:off x="6986588" y="1712913"/>
              <a:ext cx="1176338" cy="1936750"/>
            </a:xfrm>
            <a:custGeom>
              <a:avLst/>
              <a:gdLst>
                <a:gd name="T0" fmla="*/ 73 w 130"/>
                <a:gd name="T1" fmla="*/ 202 h 214"/>
                <a:gd name="T2" fmla="*/ 71 w 130"/>
                <a:gd name="T3" fmla="*/ 190 h 214"/>
                <a:gd name="T4" fmla="*/ 70 w 130"/>
                <a:gd name="T5" fmla="*/ 179 h 214"/>
                <a:gd name="T6" fmla="*/ 65 w 130"/>
                <a:gd name="T7" fmla="*/ 172 h 214"/>
                <a:gd name="T8" fmla="*/ 48 w 130"/>
                <a:gd name="T9" fmla="*/ 162 h 214"/>
                <a:gd name="T10" fmla="*/ 33 w 130"/>
                <a:gd name="T11" fmla="*/ 154 h 214"/>
                <a:gd name="T12" fmla="*/ 29 w 130"/>
                <a:gd name="T13" fmla="*/ 147 h 214"/>
                <a:gd name="T14" fmla="*/ 23 w 130"/>
                <a:gd name="T15" fmla="*/ 136 h 214"/>
                <a:gd name="T16" fmla="*/ 15 w 130"/>
                <a:gd name="T17" fmla="*/ 125 h 214"/>
                <a:gd name="T18" fmla="*/ 9 w 130"/>
                <a:gd name="T19" fmla="*/ 115 h 214"/>
                <a:gd name="T20" fmla="*/ 2 w 130"/>
                <a:gd name="T21" fmla="*/ 107 h 214"/>
                <a:gd name="T22" fmla="*/ 2 w 130"/>
                <a:gd name="T23" fmla="*/ 98 h 214"/>
                <a:gd name="T24" fmla="*/ 14 w 130"/>
                <a:gd name="T25" fmla="*/ 97 h 214"/>
                <a:gd name="T26" fmla="*/ 22 w 130"/>
                <a:gd name="T27" fmla="*/ 102 h 214"/>
                <a:gd name="T28" fmla="*/ 29 w 130"/>
                <a:gd name="T29" fmla="*/ 111 h 214"/>
                <a:gd name="T30" fmla="*/ 35 w 130"/>
                <a:gd name="T31" fmla="*/ 121 h 214"/>
                <a:gd name="T32" fmla="*/ 40 w 130"/>
                <a:gd name="T33" fmla="*/ 126 h 214"/>
                <a:gd name="T34" fmla="*/ 41 w 130"/>
                <a:gd name="T35" fmla="*/ 118 h 214"/>
                <a:gd name="T36" fmla="*/ 41 w 130"/>
                <a:gd name="T37" fmla="*/ 108 h 214"/>
                <a:gd name="T38" fmla="*/ 39 w 130"/>
                <a:gd name="T39" fmla="*/ 96 h 214"/>
                <a:gd name="T40" fmla="*/ 37 w 130"/>
                <a:gd name="T41" fmla="*/ 85 h 214"/>
                <a:gd name="T42" fmla="*/ 33 w 130"/>
                <a:gd name="T43" fmla="*/ 69 h 214"/>
                <a:gd name="T44" fmla="*/ 26 w 130"/>
                <a:gd name="T45" fmla="*/ 41 h 214"/>
                <a:gd name="T46" fmla="*/ 24 w 130"/>
                <a:gd name="T47" fmla="*/ 27 h 214"/>
                <a:gd name="T48" fmla="*/ 24 w 130"/>
                <a:gd name="T49" fmla="*/ 16 h 214"/>
                <a:gd name="T50" fmla="*/ 34 w 130"/>
                <a:gd name="T51" fmla="*/ 12 h 214"/>
                <a:gd name="T52" fmla="*/ 48 w 130"/>
                <a:gd name="T53" fmla="*/ 4 h 214"/>
                <a:gd name="T54" fmla="*/ 52 w 130"/>
                <a:gd name="T55" fmla="*/ 7 h 214"/>
                <a:gd name="T56" fmla="*/ 61 w 130"/>
                <a:gd name="T57" fmla="*/ 4 h 214"/>
                <a:gd name="T58" fmla="*/ 70 w 130"/>
                <a:gd name="T59" fmla="*/ 16 h 214"/>
                <a:gd name="T60" fmla="*/ 76 w 130"/>
                <a:gd name="T61" fmla="*/ 32 h 214"/>
                <a:gd name="T62" fmla="*/ 94 w 130"/>
                <a:gd name="T63" fmla="*/ 40 h 214"/>
                <a:gd name="T64" fmla="*/ 106 w 130"/>
                <a:gd name="T65" fmla="*/ 63 h 214"/>
                <a:gd name="T66" fmla="*/ 118 w 130"/>
                <a:gd name="T67" fmla="*/ 87 h 214"/>
                <a:gd name="T68" fmla="*/ 126 w 130"/>
                <a:gd name="T69" fmla="*/ 126 h 214"/>
                <a:gd name="T70" fmla="*/ 126 w 130"/>
                <a:gd name="T71" fmla="*/ 153 h 214"/>
                <a:gd name="T72" fmla="*/ 124 w 130"/>
                <a:gd name="T73" fmla="*/ 161 h 214"/>
                <a:gd name="T74" fmla="*/ 123 w 130"/>
                <a:gd name="T75" fmla="*/ 166 h 214"/>
                <a:gd name="T76" fmla="*/ 127 w 130"/>
                <a:gd name="T77" fmla="*/ 182 h 2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0"/>
                <a:gd name="T118" fmla="*/ 0 h 214"/>
                <a:gd name="T119" fmla="*/ 130 w 130"/>
                <a:gd name="T120" fmla="*/ 214 h 21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0" h="214">
                  <a:moveTo>
                    <a:pt x="76" y="214"/>
                  </a:moveTo>
                  <a:cubicBezTo>
                    <a:pt x="76" y="214"/>
                    <a:pt x="73" y="203"/>
                    <a:pt x="73" y="202"/>
                  </a:cubicBezTo>
                  <a:cubicBezTo>
                    <a:pt x="73" y="200"/>
                    <a:pt x="72" y="199"/>
                    <a:pt x="72" y="197"/>
                  </a:cubicBezTo>
                  <a:cubicBezTo>
                    <a:pt x="72" y="195"/>
                    <a:pt x="71" y="192"/>
                    <a:pt x="71" y="190"/>
                  </a:cubicBezTo>
                  <a:cubicBezTo>
                    <a:pt x="71" y="187"/>
                    <a:pt x="71" y="185"/>
                    <a:pt x="71" y="182"/>
                  </a:cubicBezTo>
                  <a:cubicBezTo>
                    <a:pt x="71" y="181"/>
                    <a:pt x="70" y="180"/>
                    <a:pt x="70" y="179"/>
                  </a:cubicBezTo>
                  <a:cubicBezTo>
                    <a:pt x="70" y="178"/>
                    <a:pt x="69" y="176"/>
                    <a:pt x="69" y="175"/>
                  </a:cubicBezTo>
                  <a:cubicBezTo>
                    <a:pt x="68" y="174"/>
                    <a:pt x="66" y="173"/>
                    <a:pt x="65" y="172"/>
                  </a:cubicBezTo>
                  <a:cubicBezTo>
                    <a:pt x="62" y="169"/>
                    <a:pt x="59" y="168"/>
                    <a:pt x="55" y="166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0" y="158"/>
                    <a:pt x="40" y="158"/>
                    <a:pt x="40" y="158"/>
                  </a:cubicBezTo>
                  <a:cubicBezTo>
                    <a:pt x="38" y="156"/>
                    <a:pt x="35" y="155"/>
                    <a:pt x="33" y="154"/>
                  </a:cubicBezTo>
                  <a:cubicBezTo>
                    <a:pt x="32" y="153"/>
                    <a:pt x="32" y="152"/>
                    <a:pt x="31" y="151"/>
                  </a:cubicBezTo>
                  <a:cubicBezTo>
                    <a:pt x="30" y="150"/>
                    <a:pt x="29" y="149"/>
                    <a:pt x="29" y="147"/>
                  </a:cubicBezTo>
                  <a:cubicBezTo>
                    <a:pt x="27" y="145"/>
                    <a:pt x="26" y="143"/>
                    <a:pt x="25" y="141"/>
                  </a:cubicBezTo>
                  <a:cubicBezTo>
                    <a:pt x="25" y="139"/>
                    <a:pt x="24" y="137"/>
                    <a:pt x="23" y="136"/>
                  </a:cubicBezTo>
                  <a:cubicBezTo>
                    <a:pt x="21" y="133"/>
                    <a:pt x="20" y="130"/>
                    <a:pt x="18" y="128"/>
                  </a:cubicBezTo>
                  <a:cubicBezTo>
                    <a:pt x="17" y="127"/>
                    <a:pt x="16" y="126"/>
                    <a:pt x="15" y="125"/>
                  </a:cubicBezTo>
                  <a:cubicBezTo>
                    <a:pt x="14" y="124"/>
                    <a:pt x="13" y="123"/>
                    <a:pt x="12" y="121"/>
                  </a:cubicBezTo>
                  <a:cubicBezTo>
                    <a:pt x="11" y="119"/>
                    <a:pt x="10" y="117"/>
                    <a:pt x="9" y="115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6" y="111"/>
                    <a:pt x="4" y="109"/>
                    <a:pt x="2" y="107"/>
                  </a:cubicBezTo>
                  <a:cubicBezTo>
                    <a:pt x="2" y="106"/>
                    <a:pt x="1" y="105"/>
                    <a:pt x="0" y="104"/>
                  </a:cubicBezTo>
                  <a:cubicBezTo>
                    <a:pt x="0" y="102"/>
                    <a:pt x="0" y="100"/>
                    <a:pt x="2" y="98"/>
                  </a:cubicBezTo>
                  <a:cubicBezTo>
                    <a:pt x="4" y="97"/>
                    <a:pt x="5" y="96"/>
                    <a:pt x="8" y="95"/>
                  </a:cubicBezTo>
                  <a:cubicBezTo>
                    <a:pt x="10" y="95"/>
                    <a:pt x="12" y="96"/>
                    <a:pt x="14" y="97"/>
                  </a:cubicBezTo>
                  <a:cubicBezTo>
                    <a:pt x="16" y="97"/>
                    <a:pt x="18" y="99"/>
                    <a:pt x="20" y="100"/>
                  </a:cubicBezTo>
                  <a:cubicBezTo>
                    <a:pt x="21" y="101"/>
                    <a:pt x="21" y="101"/>
                    <a:pt x="22" y="102"/>
                  </a:cubicBezTo>
                  <a:cubicBezTo>
                    <a:pt x="22" y="102"/>
                    <a:pt x="26" y="106"/>
                    <a:pt x="26" y="106"/>
                  </a:cubicBezTo>
                  <a:cubicBezTo>
                    <a:pt x="27" y="108"/>
                    <a:pt x="29" y="110"/>
                    <a:pt x="29" y="111"/>
                  </a:cubicBezTo>
                  <a:cubicBezTo>
                    <a:pt x="31" y="114"/>
                    <a:pt x="32" y="116"/>
                    <a:pt x="34" y="119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6" y="122"/>
                    <a:pt x="37" y="124"/>
                    <a:pt x="38" y="125"/>
                  </a:cubicBezTo>
                  <a:cubicBezTo>
                    <a:pt x="38" y="125"/>
                    <a:pt x="39" y="126"/>
                    <a:pt x="40" y="126"/>
                  </a:cubicBezTo>
                  <a:cubicBezTo>
                    <a:pt x="40" y="126"/>
                    <a:pt x="41" y="122"/>
                    <a:pt x="41" y="121"/>
                  </a:cubicBezTo>
                  <a:cubicBezTo>
                    <a:pt x="41" y="120"/>
                    <a:pt x="41" y="119"/>
                    <a:pt x="41" y="118"/>
                  </a:cubicBezTo>
                  <a:cubicBezTo>
                    <a:pt x="41" y="116"/>
                    <a:pt x="41" y="115"/>
                    <a:pt x="41" y="113"/>
                  </a:cubicBezTo>
                  <a:cubicBezTo>
                    <a:pt x="41" y="111"/>
                    <a:pt x="41" y="110"/>
                    <a:pt x="41" y="108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39" y="98"/>
                    <a:pt x="39" y="97"/>
                    <a:pt x="39" y="96"/>
                  </a:cubicBezTo>
                  <a:cubicBezTo>
                    <a:pt x="38" y="94"/>
                    <a:pt x="38" y="92"/>
                    <a:pt x="37" y="90"/>
                  </a:cubicBezTo>
                  <a:cubicBezTo>
                    <a:pt x="37" y="89"/>
                    <a:pt x="37" y="87"/>
                    <a:pt x="37" y="85"/>
                  </a:cubicBezTo>
                  <a:cubicBezTo>
                    <a:pt x="36" y="80"/>
                    <a:pt x="34" y="75"/>
                    <a:pt x="33" y="70"/>
                  </a:cubicBezTo>
                  <a:cubicBezTo>
                    <a:pt x="33" y="69"/>
                    <a:pt x="33" y="69"/>
                    <a:pt x="33" y="69"/>
                  </a:cubicBezTo>
                  <a:cubicBezTo>
                    <a:pt x="31" y="64"/>
                    <a:pt x="30" y="60"/>
                    <a:pt x="29" y="55"/>
                  </a:cubicBezTo>
                  <a:cubicBezTo>
                    <a:pt x="28" y="51"/>
                    <a:pt x="27" y="46"/>
                    <a:pt x="26" y="41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0"/>
                    <a:pt x="24" y="29"/>
                    <a:pt x="24" y="27"/>
                  </a:cubicBezTo>
                  <a:cubicBezTo>
                    <a:pt x="23" y="25"/>
                    <a:pt x="22" y="22"/>
                    <a:pt x="23" y="20"/>
                  </a:cubicBezTo>
                  <a:cubicBezTo>
                    <a:pt x="24" y="19"/>
                    <a:pt x="24" y="17"/>
                    <a:pt x="24" y="16"/>
                  </a:cubicBezTo>
                  <a:cubicBezTo>
                    <a:pt x="25" y="14"/>
                    <a:pt x="27" y="12"/>
                    <a:pt x="30" y="11"/>
                  </a:cubicBezTo>
                  <a:cubicBezTo>
                    <a:pt x="31" y="11"/>
                    <a:pt x="33" y="11"/>
                    <a:pt x="34" y="12"/>
                  </a:cubicBezTo>
                  <a:cubicBezTo>
                    <a:pt x="33" y="8"/>
                    <a:pt x="34" y="3"/>
                    <a:pt x="38" y="2"/>
                  </a:cubicBezTo>
                  <a:cubicBezTo>
                    <a:pt x="41" y="0"/>
                    <a:pt x="46" y="0"/>
                    <a:pt x="48" y="4"/>
                  </a:cubicBezTo>
                  <a:cubicBezTo>
                    <a:pt x="50" y="5"/>
                    <a:pt x="50" y="8"/>
                    <a:pt x="51" y="10"/>
                  </a:cubicBezTo>
                  <a:cubicBezTo>
                    <a:pt x="50" y="9"/>
                    <a:pt x="52" y="7"/>
                    <a:pt x="52" y="7"/>
                  </a:cubicBezTo>
                  <a:cubicBezTo>
                    <a:pt x="53" y="6"/>
                    <a:pt x="54" y="5"/>
                    <a:pt x="55" y="4"/>
                  </a:cubicBezTo>
                  <a:cubicBezTo>
                    <a:pt x="57" y="3"/>
                    <a:pt x="59" y="4"/>
                    <a:pt x="61" y="4"/>
                  </a:cubicBezTo>
                  <a:cubicBezTo>
                    <a:pt x="63" y="5"/>
                    <a:pt x="66" y="7"/>
                    <a:pt x="66" y="9"/>
                  </a:cubicBezTo>
                  <a:cubicBezTo>
                    <a:pt x="67" y="12"/>
                    <a:pt x="68" y="14"/>
                    <a:pt x="70" y="16"/>
                  </a:cubicBezTo>
                  <a:cubicBezTo>
                    <a:pt x="70" y="16"/>
                    <a:pt x="72" y="20"/>
                    <a:pt x="72" y="20"/>
                  </a:cubicBezTo>
                  <a:cubicBezTo>
                    <a:pt x="73" y="24"/>
                    <a:pt x="74" y="28"/>
                    <a:pt x="76" y="32"/>
                  </a:cubicBezTo>
                  <a:cubicBezTo>
                    <a:pt x="78" y="29"/>
                    <a:pt x="81" y="27"/>
                    <a:pt x="84" y="29"/>
                  </a:cubicBezTo>
                  <a:cubicBezTo>
                    <a:pt x="89" y="31"/>
                    <a:pt x="91" y="36"/>
                    <a:pt x="94" y="40"/>
                  </a:cubicBezTo>
                  <a:cubicBezTo>
                    <a:pt x="97" y="44"/>
                    <a:pt x="99" y="48"/>
                    <a:pt x="101" y="52"/>
                  </a:cubicBezTo>
                  <a:cubicBezTo>
                    <a:pt x="103" y="55"/>
                    <a:pt x="104" y="60"/>
                    <a:pt x="106" y="63"/>
                  </a:cubicBezTo>
                  <a:cubicBezTo>
                    <a:pt x="107" y="67"/>
                    <a:pt x="109" y="71"/>
                    <a:pt x="111" y="74"/>
                  </a:cubicBezTo>
                  <a:cubicBezTo>
                    <a:pt x="113" y="79"/>
                    <a:pt x="116" y="83"/>
                    <a:pt x="118" y="87"/>
                  </a:cubicBezTo>
                  <a:cubicBezTo>
                    <a:pt x="120" y="90"/>
                    <a:pt x="121" y="94"/>
                    <a:pt x="122" y="98"/>
                  </a:cubicBezTo>
                  <a:cubicBezTo>
                    <a:pt x="124" y="107"/>
                    <a:pt x="126" y="117"/>
                    <a:pt x="126" y="126"/>
                  </a:cubicBezTo>
                  <a:cubicBezTo>
                    <a:pt x="126" y="132"/>
                    <a:pt x="126" y="139"/>
                    <a:pt x="126" y="145"/>
                  </a:cubicBezTo>
                  <a:cubicBezTo>
                    <a:pt x="126" y="147"/>
                    <a:pt x="126" y="150"/>
                    <a:pt x="126" y="153"/>
                  </a:cubicBezTo>
                  <a:cubicBezTo>
                    <a:pt x="126" y="155"/>
                    <a:pt x="124" y="158"/>
                    <a:pt x="124" y="160"/>
                  </a:cubicBezTo>
                  <a:cubicBezTo>
                    <a:pt x="124" y="160"/>
                    <a:pt x="124" y="161"/>
                    <a:pt x="124" y="161"/>
                  </a:cubicBezTo>
                  <a:cubicBezTo>
                    <a:pt x="124" y="162"/>
                    <a:pt x="123" y="162"/>
                    <a:pt x="123" y="163"/>
                  </a:cubicBezTo>
                  <a:cubicBezTo>
                    <a:pt x="123" y="164"/>
                    <a:pt x="123" y="165"/>
                    <a:pt x="123" y="166"/>
                  </a:cubicBezTo>
                  <a:cubicBezTo>
                    <a:pt x="124" y="167"/>
                    <a:pt x="123" y="168"/>
                    <a:pt x="123" y="169"/>
                  </a:cubicBezTo>
                  <a:cubicBezTo>
                    <a:pt x="123" y="173"/>
                    <a:pt x="126" y="178"/>
                    <a:pt x="127" y="182"/>
                  </a:cubicBezTo>
                  <a:cubicBezTo>
                    <a:pt x="130" y="193"/>
                    <a:pt x="130" y="193"/>
                    <a:pt x="130" y="193"/>
                  </a:cubicBezTo>
                </a:path>
              </a:pathLst>
            </a:custGeom>
            <a:noFill/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09" name="Freeform 8"/>
            <p:cNvSpPr>
              <a:spLocks/>
            </p:cNvSpPr>
            <p:nvPr/>
          </p:nvSpPr>
          <p:spPr bwMode="auto">
            <a:xfrm>
              <a:off x="7294563" y="1820863"/>
              <a:ext cx="198438" cy="588963"/>
            </a:xfrm>
            <a:custGeom>
              <a:avLst/>
              <a:gdLst>
                <a:gd name="T0" fmla="*/ 0 w 22"/>
                <a:gd name="T1" fmla="*/ 0 h 65"/>
                <a:gd name="T2" fmla="*/ 3 w 22"/>
                <a:gd name="T3" fmla="*/ 3 h 65"/>
                <a:gd name="T4" fmla="*/ 5 w 22"/>
                <a:gd name="T5" fmla="*/ 13 h 65"/>
                <a:gd name="T6" fmla="*/ 7 w 22"/>
                <a:gd name="T7" fmla="*/ 18 h 65"/>
                <a:gd name="T8" fmla="*/ 9 w 22"/>
                <a:gd name="T9" fmla="*/ 24 h 65"/>
                <a:gd name="T10" fmla="*/ 10 w 22"/>
                <a:gd name="T11" fmla="*/ 30 h 65"/>
                <a:gd name="T12" fmla="*/ 12 w 22"/>
                <a:gd name="T13" fmla="*/ 34 h 65"/>
                <a:gd name="T14" fmla="*/ 14 w 22"/>
                <a:gd name="T15" fmla="*/ 42 h 65"/>
                <a:gd name="T16" fmla="*/ 16 w 22"/>
                <a:gd name="T17" fmla="*/ 48 h 65"/>
                <a:gd name="T18" fmla="*/ 18 w 22"/>
                <a:gd name="T19" fmla="*/ 53 h 65"/>
                <a:gd name="T20" fmla="*/ 22 w 22"/>
                <a:gd name="T21" fmla="*/ 65 h 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65"/>
                <a:gd name="T35" fmla="*/ 22 w 22"/>
                <a:gd name="T36" fmla="*/ 65 h 6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65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  <a:cubicBezTo>
                    <a:pt x="4" y="6"/>
                    <a:pt x="5" y="10"/>
                    <a:pt x="5" y="13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9" y="57"/>
                    <a:pt x="20" y="61"/>
                    <a:pt x="22" y="65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10" name="Freeform 9"/>
            <p:cNvSpPr>
              <a:spLocks/>
            </p:cNvSpPr>
            <p:nvPr/>
          </p:nvSpPr>
          <p:spPr bwMode="auto">
            <a:xfrm>
              <a:off x="7448550" y="1803400"/>
              <a:ext cx="207963" cy="560388"/>
            </a:xfrm>
            <a:custGeom>
              <a:avLst/>
              <a:gdLst>
                <a:gd name="T0" fmla="*/ 0 w 131"/>
                <a:gd name="T1" fmla="*/ 0 h 353"/>
                <a:gd name="T2" fmla="*/ 17 w 131"/>
                <a:gd name="T3" fmla="*/ 57 h 353"/>
                <a:gd name="T4" fmla="*/ 28 w 131"/>
                <a:gd name="T5" fmla="*/ 85 h 353"/>
                <a:gd name="T6" fmla="*/ 45 w 131"/>
                <a:gd name="T7" fmla="*/ 120 h 353"/>
                <a:gd name="T8" fmla="*/ 68 w 131"/>
                <a:gd name="T9" fmla="*/ 171 h 353"/>
                <a:gd name="T10" fmla="*/ 85 w 131"/>
                <a:gd name="T11" fmla="*/ 205 h 353"/>
                <a:gd name="T12" fmla="*/ 91 w 131"/>
                <a:gd name="T13" fmla="*/ 234 h 353"/>
                <a:gd name="T14" fmla="*/ 102 w 131"/>
                <a:gd name="T15" fmla="*/ 256 h 353"/>
                <a:gd name="T16" fmla="*/ 114 w 131"/>
                <a:gd name="T17" fmla="*/ 302 h 353"/>
                <a:gd name="T18" fmla="*/ 131 w 131"/>
                <a:gd name="T19" fmla="*/ 353 h 3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353"/>
                <a:gd name="T32" fmla="*/ 131 w 131"/>
                <a:gd name="T33" fmla="*/ 353 h 35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353">
                  <a:moveTo>
                    <a:pt x="0" y="0"/>
                  </a:moveTo>
                  <a:lnTo>
                    <a:pt x="17" y="57"/>
                  </a:lnTo>
                  <a:lnTo>
                    <a:pt x="28" y="85"/>
                  </a:lnTo>
                  <a:lnTo>
                    <a:pt x="45" y="120"/>
                  </a:lnTo>
                  <a:lnTo>
                    <a:pt x="68" y="171"/>
                  </a:lnTo>
                  <a:lnTo>
                    <a:pt x="85" y="205"/>
                  </a:lnTo>
                  <a:lnTo>
                    <a:pt x="91" y="234"/>
                  </a:lnTo>
                  <a:lnTo>
                    <a:pt x="102" y="256"/>
                  </a:lnTo>
                  <a:lnTo>
                    <a:pt x="114" y="302"/>
                  </a:lnTo>
                  <a:lnTo>
                    <a:pt x="131" y="353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11" name="Freeform 10"/>
            <p:cNvSpPr>
              <a:spLocks/>
            </p:cNvSpPr>
            <p:nvPr/>
          </p:nvSpPr>
          <p:spPr bwMode="auto">
            <a:xfrm>
              <a:off x="7673975" y="2001838"/>
              <a:ext cx="163513" cy="381000"/>
            </a:xfrm>
            <a:custGeom>
              <a:avLst/>
              <a:gdLst>
                <a:gd name="T0" fmla="*/ 0 w 18"/>
                <a:gd name="T1" fmla="*/ 0 h 42"/>
                <a:gd name="T2" fmla="*/ 7 w 18"/>
                <a:gd name="T3" fmla="*/ 17 h 42"/>
                <a:gd name="T4" fmla="*/ 13 w 18"/>
                <a:gd name="T5" fmla="*/ 35 h 42"/>
                <a:gd name="T6" fmla="*/ 15 w 18"/>
                <a:gd name="T7" fmla="*/ 39 h 42"/>
                <a:gd name="T8" fmla="*/ 18 w 18"/>
                <a:gd name="T9" fmla="*/ 42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2"/>
                <a:gd name="T17" fmla="*/ 18 w 18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2">
                  <a:moveTo>
                    <a:pt x="0" y="0"/>
                  </a:moveTo>
                  <a:cubicBezTo>
                    <a:pt x="2" y="6"/>
                    <a:pt x="5" y="12"/>
                    <a:pt x="7" y="17"/>
                  </a:cubicBezTo>
                  <a:cubicBezTo>
                    <a:pt x="10" y="23"/>
                    <a:pt x="11" y="29"/>
                    <a:pt x="13" y="35"/>
                  </a:cubicBezTo>
                  <a:cubicBezTo>
                    <a:pt x="13" y="36"/>
                    <a:pt x="14" y="38"/>
                    <a:pt x="15" y="39"/>
                  </a:cubicBezTo>
                  <a:cubicBezTo>
                    <a:pt x="16" y="40"/>
                    <a:pt x="17" y="41"/>
                    <a:pt x="18" y="42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12" name="Freeform 11"/>
            <p:cNvSpPr>
              <a:spLocks/>
            </p:cNvSpPr>
            <p:nvPr/>
          </p:nvSpPr>
          <p:spPr bwMode="auto">
            <a:xfrm>
              <a:off x="7258050" y="2065338"/>
              <a:ext cx="73025" cy="19050"/>
            </a:xfrm>
            <a:custGeom>
              <a:avLst/>
              <a:gdLst>
                <a:gd name="T0" fmla="*/ 0 w 8"/>
                <a:gd name="T1" fmla="*/ 2 h 2"/>
                <a:gd name="T2" fmla="*/ 4 w 8"/>
                <a:gd name="T3" fmla="*/ 2 h 2"/>
                <a:gd name="T4" fmla="*/ 8 w 8"/>
                <a:gd name="T5" fmla="*/ 0 h 2"/>
                <a:gd name="T6" fmla="*/ 0 60000 65536"/>
                <a:gd name="T7" fmla="*/ 0 60000 65536"/>
                <a:gd name="T8" fmla="*/ 0 60000 65536"/>
                <a:gd name="T9" fmla="*/ 0 w 8"/>
                <a:gd name="T10" fmla="*/ 0 h 2"/>
                <a:gd name="T11" fmla="*/ 8 w 8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">
                  <a:moveTo>
                    <a:pt x="0" y="2"/>
                  </a:moveTo>
                  <a:cubicBezTo>
                    <a:pt x="1" y="2"/>
                    <a:pt x="3" y="2"/>
                    <a:pt x="4" y="2"/>
                  </a:cubicBezTo>
                  <a:cubicBezTo>
                    <a:pt x="6" y="1"/>
                    <a:pt x="7" y="0"/>
                    <a:pt x="8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13" name="Freeform 12"/>
            <p:cNvSpPr>
              <a:spLocks/>
            </p:cNvSpPr>
            <p:nvPr/>
          </p:nvSpPr>
          <p:spPr bwMode="auto">
            <a:xfrm>
              <a:off x="7302500" y="2238375"/>
              <a:ext cx="82550" cy="26988"/>
            </a:xfrm>
            <a:custGeom>
              <a:avLst/>
              <a:gdLst>
                <a:gd name="T0" fmla="*/ 0 w 9"/>
                <a:gd name="T1" fmla="*/ 3 h 3"/>
                <a:gd name="T2" fmla="*/ 7 w 9"/>
                <a:gd name="T3" fmla="*/ 1 h 3"/>
                <a:gd name="T4" fmla="*/ 9 w 9"/>
                <a:gd name="T5" fmla="*/ 0 h 3"/>
                <a:gd name="T6" fmla="*/ 0 60000 65536"/>
                <a:gd name="T7" fmla="*/ 0 60000 65536"/>
                <a:gd name="T8" fmla="*/ 0 60000 65536"/>
                <a:gd name="T9" fmla="*/ 0 w 9"/>
                <a:gd name="T10" fmla="*/ 0 h 3"/>
                <a:gd name="T11" fmla="*/ 9 w 9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3">
                  <a:moveTo>
                    <a:pt x="0" y="3"/>
                  </a:moveTo>
                  <a:cubicBezTo>
                    <a:pt x="2" y="3"/>
                    <a:pt x="5" y="3"/>
                    <a:pt x="7" y="1"/>
                  </a:cubicBezTo>
                  <a:cubicBezTo>
                    <a:pt x="8" y="1"/>
                    <a:pt x="8" y="0"/>
                    <a:pt x="9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14" name="Freeform 13"/>
            <p:cNvSpPr>
              <a:spLocks/>
            </p:cNvSpPr>
            <p:nvPr/>
          </p:nvSpPr>
          <p:spPr bwMode="auto">
            <a:xfrm>
              <a:off x="7466013" y="2147888"/>
              <a:ext cx="80963" cy="26988"/>
            </a:xfrm>
            <a:custGeom>
              <a:avLst/>
              <a:gdLst>
                <a:gd name="T0" fmla="*/ 0 w 9"/>
                <a:gd name="T1" fmla="*/ 3 h 3"/>
                <a:gd name="T2" fmla="*/ 4 w 9"/>
                <a:gd name="T3" fmla="*/ 2 h 3"/>
                <a:gd name="T4" fmla="*/ 9 w 9"/>
                <a:gd name="T5" fmla="*/ 0 h 3"/>
                <a:gd name="T6" fmla="*/ 0 60000 65536"/>
                <a:gd name="T7" fmla="*/ 0 60000 65536"/>
                <a:gd name="T8" fmla="*/ 0 60000 65536"/>
                <a:gd name="T9" fmla="*/ 0 w 9"/>
                <a:gd name="T10" fmla="*/ 0 h 3"/>
                <a:gd name="T11" fmla="*/ 9 w 9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3">
                  <a:moveTo>
                    <a:pt x="0" y="3"/>
                  </a:moveTo>
                  <a:cubicBezTo>
                    <a:pt x="1" y="3"/>
                    <a:pt x="3" y="3"/>
                    <a:pt x="4" y="2"/>
                  </a:cubicBezTo>
                  <a:cubicBezTo>
                    <a:pt x="6" y="2"/>
                    <a:pt x="8" y="0"/>
                    <a:pt x="9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15" name="Freeform 14"/>
            <p:cNvSpPr>
              <a:spLocks/>
            </p:cNvSpPr>
            <p:nvPr/>
          </p:nvSpPr>
          <p:spPr bwMode="auto">
            <a:xfrm>
              <a:off x="7392988" y="1938338"/>
              <a:ext cx="73025" cy="19050"/>
            </a:xfrm>
            <a:custGeom>
              <a:avLst/>
              <a:gdLst>
                <a:gd name="T0" fmla="*/ 0 w 8"/>
                <a:gd name="T1" fmla="*/ 2 h 2"/>
                <a:gd name="T2" fmla="*/ 5 w 8"/>
                <a:gd name="T3" fmla="*/ 1 h 2"/>
                <a:gd name="T4" fmla="*/ 8 w 8"/>
                <a:gd name="T5" fmla="*/ 0 h 2"/>
                <a:gd name="T6" fmla="*/ 0 60000 65536"/>
                <a:gd name="T7" fmla="*/ 0 60000 65536"/>
                <a:gd name="T8" fmla="*/ 0 60000 65536"/>
                <a:gd name="T9" fmla="*/ 0 w 8"/>
                <a:gd name="T10" fmla="*/ 0 h 2"/>
                <a:gd name="T11" fmla="*/ 8 w 8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">
                  <a:moveTo>
                    <a:pt x="0" y="2"/>
                  </a:moveTo>
                  <a:cubicBezTo>
                    <a:pt x="2" y="2"/>
                    <a:pt x="4" y="2"/>
                    <a:pt x="5" y="1"/>
                  </a:cubicBezTo>
                  <a:cubicBezTo>
                    <a:pt x="6" y="1"/>
                    <a:pt x="7" y="0"/>
                    <a:pt x="8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16" name="Freeform 15"/>
            <p:cNvSpPr>
              <a:spLocks/>
            </p:cNvSpPr>
            <p:nvPr/>
          </p:nvSpPr>
          <p:spPr bwMode="auto">
            <a:xfrm>
              <a:off x="7566025" y="1974850"/>
              <a:ext cx="63500" cy="19050"/>
            </a:xfrm>
            <a:custGeom>
              <a:avLst/>
              <a:gdLst>
                <a:gd name="T0" fmla="*/ 0 w 7"/>
                <a:gd name="T1" fmla="*/ 2 h 2"/>
                <a:gd name="T2" fmla="*/ 4 w 7"/>
                <a:gd name="T3" fmla="*/ 1 h 2"/>
                <a:gd name="T4" fmla="*/ 7 w 7"/>
                <a:gd name="T5" fmla="*/ 0 h 2"/>
                <a:gd name="T6" fmla="*/ 0 60000 65536"/>
                <a:gd name="T7" fmla="*/ 0 60000 65536"/>
                <a:gd name="T8" fmla="*/ 0 60000 65536"/>
                <a:gd name="T9" fmla="*/ 0 w 7"/>
                <a:gd name="T10" fmla="*/ 0 h 2"/>
                <a:gd name="T11" fmla="*/ 7 w 7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2">
                  <a:moveTo>
                    <a:pt x="0" y="2"/>
                  </a:moveTo>
                  <a:cubicBezTo>
                    <a:pt x="1" y="2"/>
                    <a:pt x="3" y="2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17" name="Freeform 16"/>
            <p:cNvSpPr>
              <a:spLocks/>
            </p:cNvSpPr>
            <p:nvPr/>
          </p:nvSpPr>
          <p:spPr bwMode="auto">
            <a:xfrm>
              <a:off x="7620000" y="2138363"/>
              <a:ext cx="90488" cy="26988"/>
            </a:xfrm>
            <a:custGeom>
              <a:avLst/>
              <a:gdLst>
                <a:gd name="T0" fmla="*/ 0 w 10"/>
                <a:gd name="T1" fmla="*/ 3 h 3"/>
                <a:gd name="T2" fmla="*/ 5 w 10"/>
                <a:gd name="T3" fmla="*/ 2 h 3"/>
                <a:gd name="T4" fmla="*/ 10 w 10"/>
                <a:gd name="T5" fmla="*/ 0 h 3"/>
                <a:gd name="T6" fmla="*/ 0 60000 65536"/>
                <a:gd name="T7" fmla="*/ 0 60000 65536"/>
                <a:gd name="T8" fmla="*/ 0 60000 65536"/>
                <a:gd name="T9" fmla="*/ 0 w 10"/>
                <a:gd name="T10" fmla="*/ 0 h 3"/>
                <a:gd name="T11" fmla="*/ 10 w 10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3">
                  <a:moveTo>
                    <a:pt x="0" y="3"/>
                  </a:moveTo>
                  <a:cubicBezTo>
                    <a:pt x="2" y="3"/>
                    <a:pt x="4" y="3"/>
                    <a:pt x="5" y="2"/>
                  </a:cubicBezTo>
                  <a:cubicBezTo>
                    <a:pt x="7" y="2"/>
                    <a:pt x="8" y="1"/>
                    <a:pt x="10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18" name="Freeform 17"/>
            <p:cNvSpPr>
              <a:spLocks/>
            </p:cNvSpPr>
            <p:nvPr/>
          </p:nvSpPr>
          <p:spPr bwMode="auto">
            <a:xfrm>
              <a:off x="7791450" y="2147888"/>
              <a:ext cx="55563" cy="26988"/>
            </a:xfrm>
            <a:custGeom>
              <a:avLst/>
              <a:gdLst>
                <a:gd name="T0" fmla="*/ 0 w 6"/>
                <a:gd name="T1" fmla="*/ 3 h 3"/>
                <a:gd name="T2" fmla="*/ 4 w 6"/>
                <a:gd name="T3" fmla="*/ 2 h 3"/>
                <a:gd name="T4" fmla="*/ 6 w 6"/>
                <a:gd name="T5" fmla="*/ 0 h 3"/>
                <a:gd name="T6" fmla="*/ 0 60000 65536"/>
                <a:gd name="T7" fmla="*/ 0 60000 65536"/>
                <a:gd name="T8" fmla="*/ 0 60000 65536"/>
                <a:gd name="T9" fmla="*/ 0 w 6"/>
                <a:gd name="T10" fmla="*/ 0 h 3"/>
                <a:gd name="T11" fmla="*/ 6 w 6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">
                  <a:moveTo>
                    <a:pt x="0" y="3"/>
                  </a:moveTo>
                  <a:cubicBezTo>
                    <a:pt x="1" y="2"/>
                    <a:pt x="2" y="2"/>
                    <a:pt x="4" y="2"/>
                  </a:cubicBezTo>
                  <a:cubicBezTo>
                    <a:pt x="5" y="1"/>
                    <a:pt x="6" y="0"/>
                    <a:pt x="6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19" name="Freeform 18"/>
            <p:cNvSpPr>
              <a:spLocks/>
            </p:cNvSpPr>
            <p:nvPr/>
          </p:nvSpPr>
          <p:spPr bwMode="auto">
            <a:xfrm>
              <a:off x="7818438" y="2273300"/>
              <a:ext cx="73025" cy="26988"/>
            </a:xfrm>
            <a:custGeom>
              <a:avLst/>
              <a:gdLst>
                <a:gd name="T0" fmla="*/ 0 w 46"/>
                <a:gd name="T1" fmla="*/ 17 h 17"/>
                <a:gd name="T2" fmla="*/ 29 w 46"/>
                <a:gd name="T3" fmla="*/ 12 h 17"/>
                <a:gd name="T4" fmla="*/ 46 w 46"/>
                <a:gd name="T5" fmla="*/ 0 h 17"/>
                <a:gd name="T6" fmla="*/ 0 60000 65536"/>
                <a:gd name="T7" fmla="*/ 0 60000 65536"/>
                <a:gd name="T8" fmla="*/ 0 60000 65536"/>
                <a:gd name="T9" fmla="*/ 0 w 46"/>
                <a:gd name="T10" fmla="*/ 0 h 17"/>
                <a:gd name="T11" fmla="*/ 46 w 46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17">
                  <a:moveTo>
                    <a:pt x="0" y="17"/>
                  </a:moveTo>
                  <a:lnTo>
                    <a:pt x="29" y="12"/>
                  </a:lnTo>
                  <a:lnTo>
                    <a:pt x="46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20" name="Freeform 19"/>
            <p:cNvSpPr>
              <a:spLocks/>
            </p:cNvSpPr>
            <p:nvPr/>
          </p:nvSpPr>
          <p:spPr bwMode="auto">
            <a:xfrm>
              <a:off x="7881938" y="2409825"/>
              <a:ext cx="90488" cy="9525"/>
            </a:xfrm>
            <a:custGeom>
              <a:avLst/>
              <a:gdLst>
                <a:gd name="T0" fmla="*/ 0 w 57"/>
                <a:gd name="T1" fmla="*/ 0 h 6"/>
                <a:gd name="T2" fmla="*/ 29 w 57"/>
                <a:gd name="T3" fmla="*/ 6 h 6"/>
                <a:gd name="T4" fmla="*/ 57 w 57"/>
                <a:gd name="T5" fmla="*/ 6 h 6"/>
                <a:gd name="T6" fmla="*/ 0 60000 65536"/>
                <a:gd name="T7" fmla="*/ 0 60000 65536"/>
                <a:gd name="T8" fmla="*/ 0 60000 65536"/>
                <a:gd name="T9" fmla="*/ 0 w 57"/>
                <a:gd name="T10" fmla="*/ 0 h 6"/>
                <a:gd name="T11" fmla="*/ 57 w 57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" h="6">
                  <a:moveTo>
                    <a:pt x="0" y="0"/>
                  </a:moveTo>
                  <a:lnTo>
                    <a:pt x="29" y="6"/>
                  </a:lnTo>
                  <a:lnTo>
                    <a:pt x="57" y="6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21" name="Freeform 20"/>
            <p:cNvSpPr>
              <a:spLocks/>
            </p:cNvSpPr>
            <p:nvPr/>
          </p:nvSpPr>
          <p:spPr bwMode="auto">
            <a:xfrm>
              <a:off x="7693025" y="2355850"/>
              <a:ext cx="71438" cy="7938"/>
            </a:xfrm>
            <a:custGeom>
              <a:avLst/>
              <a:gdLst>
                <a:gd name="T0" fmla="*/ 0 w 45"/>
                <a:gd name="T1" fmla="*/ 0 h 5"/>
                <a:gd name="T2" fmla="*/ 22 w 45"/>
                <a:gd name="T3" fmla="*/ 5 h 5"/>
                <a:gd name="T4" fmla="*/ 45 w 45"/>
                <a:gd name="T5" fmla="*/ 0 h 5"/>
                <a:gd name="T6" fmla="*/ 0 60000 65536"/>
                <a:gd name="T7" fmla="*/ 0 60000 65536"/>
                <a:gd name="T8" fmla="*/ 0 60000 65536"/>
                <a:gd name="T9" fmla="*/ 0 w 45"/>
                <a:gd name="T10" fmla="*/ 0 h 5"/>
                <a:gd name="T11" fmla="*/ 45 w 45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">
                  <a:moveTo>
                    <a:pt x="0" y="0"/>
                  </a:moveTo>
                  <a:lnTo>
                    <a:pt x="22" y="5"/>
                  </a:lnTo>
                  <a:lnTo>
                    <a:pt x="45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22" name="Freeform 21"/>
            <p:cNvSpPr>
              <a:spLocks/>
            </p:cNvSpPr>
            <p:nvPr/>
          </p:nvSpPr>
          <p:spPr bwMode="auto">
            <a:xfrm>
              <a:off x="7529513" y="2363788"/>
              <a:ext cx="73025" cy="36513"/>
            </a:xfrm>
            <a:custGeom>
              <a:avLst/>
              <a:gdLst>
                <a:gd name="T0" fmla="*/ 0 w 46"/>
                <a:gd name="T1" fmla="*/ 23 h 23"/>
                <a:gd name="T2" fmla="*/ 23 w 46"/>
                <a:gd name="T3" fmla="*/ 12 h 23"/>
                <a:gd name="T4" fmla="*/ 46 w 46"/>
                <a:gd name="T5" fmla="*/ 0 h 23"/>
                <a:gd name="T6" fmla="*/ 0 60000 65536"/>
                <a:gd name="T7" fmla="*/ 0 60000 65536"/>
                <a:gd name="T8" fmla="*/ 0 60000 65536"/>
                <a:gd name="T9" fmla="*/ 0 w 46"/>
                <a:gd name="T10" fmla="*/ 0 h 23"/>
                <a:gd name="T11" fmla="*/ 46 w 46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23">
                  <a:moveTo>
                    <a:pt x="0" y="23"/>
                  </a:moveTo>
                  <a:lnTo>
                    <a:pt x="23" y="12"/>
                  </a:lnTo>
                  <a:lnTo>
                    <a:pt x="46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23" name="Freeform 22"/>
            <p:cNvSpPr>
              <a:spLocks/>
            </p:cNvSpPr>
            <p:nvPr/>
          </p:nvSpPr>
          <p:spPr bwMode="auto">
            <a:xfrm>
              <a:off x="7358063" y="2409825"/>
              <a:ext cx="71438" cy="71438"/>
            </a:xfrm>
            <a:custGeom>
              <a:avLst/>
              <a:gdLst>
                <a:gd name="T0" fmla="*/ 0 w 8"/>
                <a:gd name="T1" fmla="*/ 8 h 8"/>
                <a:gd name="T2" fmla="*/ 8 w 8"/>
                <a:gd name="T3" fmla="*/ 0 h 8"/>
                <a:gd name="T4" fmla="*/ 0 60000 65536"/>
                <a:gd name="T5" fmla="*/ 0 60000 65536"/>
                <a:gd name="T6" fmla="*/ 0 w 8"/>
                <a:gd name="T7" fmla="*/ 0 h 8"/>
                <a:gd name="T8" fmla="*/ 8 w 8"/>
                <a:gd name="T9" fmla="*/ 8 h 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8">
                  <a:moveTo>
                    <a:pt x="0" y="8"/>
                  </a:moveTo>
                  <a:cubicBezTo>
                    <a:pt x="3" y="5"/>
                    <a:pt x="6" y="3"/>
                    <a:pt x="8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24" name="Freeform 23"/>
            <p:cNvSpPr>
              <a:spLocks/>
            </p:cNvSpPr>
            <p:nvPr/>
          </p:nvSpPr>
          <p:spPr bwMode="auto">
            <a:xfrm>
              <a:off x="7546975" y="2481263"/>
              <a:ext cx="434975" cy="119063"/>
            </a:xfrm>
            <a:custGeom>
              <a:avLst/>
              <a:gdLst>
                <a:gd name="T0" fmla="*/ 0 w 274"/>
                <a:gd name="T1" fmla="*/ 0 h 75"/>
                <a:gd name="T2" fmla="*/ 57 w 274"/>
                <a:gd name="T3" fmla="*/ 40 h 75"/>
                <a:gd name="T4" fmla="*/ 109 w 274"/>
                <a:gd name="T5" fmla="*/ 57 h 75"/>
                <a:gd name="T6" fmla="*/ 166 w 274"/>
                <a:gd name="T7" fmla="*/ 75 h 75"/>
                <a:gd name="T8" fmla="*/ 229 w 274"/>
                <a:gd name="T9" fmla="*/ 75 h 75"/>
                <a:gd name="T10" fmla="*/ 274 w 274"/>
                <a:gd name="T11" fmla="*/ 69 h 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4"/>
                <a:gd name="T19" fmla="*/ 0 h 75"/>
                <a:gd name="T20" fmla="*/ 274 w 274"/>
                <a:gd name="T21" fmla="*/ 75 h 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4" h="75">
                  <a:moveTo>
                    <a:pt x="0" y="0"/>
                  </a:moveTo>
                  <a:lnTo>
                    <a:pt x="57" y="40"/>
                  </a:lnTo>
                  <a:lnTo>
                    <a:pt x="109" y="57"/>
                  </a:lnTo>
                  <a:lnTo>
                    <a:pt x="166" y="75"/>
                  </a:lnTo>
                  <a:lnTo>
                    <a:pt x="229" y="75"/>
                  </a:lnTo>
                  <a:lnTo>
                    <a:pt x="274" y="69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25" name="Freeform 24"/>
            <p:cNvSpPr>
              <a:spLocks/>
            </p:cNvSpPr>
            <p:nvPr/>
          </p:nvSpPr>
          <p:spPr bwMode="auto">
            <a:xfrm>
              <a:off x="7421563" y="2662238"/>
              <a:ext cx="469900" cy="109538"/>
            </a:xfrm>
            <a:custGeom>
              <a:avLst/>
              <a:gdLst>
                <a:gd name="T0" fmla="*/ 0 w 296"/>
                <a:gd name="T1" fmla="*/ 6 h 69"/>
                <a:gd name="T2" fmla="*/ 85 w 296"/>
                <a:gd name="T3" fmla="*/ 0 h 69"/>
                <a:gd name="T4" fmla="*/ 154 w 296"/>
                <a:gd name="T5" fmla="*/ 12 h 69"/>
                <a:gd name="T6" fmla="*/ 205 w 296"/>
                <a:gd name="T7" fmla="*/ 29 h 69"/>
                <a:gd name="T8" fmla="*/ 256 w 296"/>
                <a:gd name="T9" fmla="*/ 52 h 69"/>
                <a:gd name="T10" fmla="*/ 296 w 296"/>
                <a:gd name="T11" fmla="*/ 69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69"/>
                <a:gd name="T20" fmla="*/ 296 w 296"/>
                <a:gd name="T21" fmla="*/ 69 h 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69">
                  <a:moveTo>
                    <a:pt x="0" y="6"/>
                  </a:moveTo>
                  <a:lnTo>
                    <a:pt x="85" y="0"/>
                  </a:lnTo>
                  <a:lnTo>
                    <a:pt x="154" y="12"/>
                  </a:lnTo>
                  <a:lnTo>
                    <a:pt x="205" y="29"/>
                  </a:lnTo>
                  <a:lnTo>
                    <a:pt x="256" y="52"/>
                  </a:lnTo>
                  <a:lnTo>
                    <a:pt x="296" y="69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26" name="Freeform 25"/>
            <p:cNvSpPr>
              <a:spLocks/>
            </p:cNvSpPr>
            <p:nvPr/>
          </p:nvSpPr>
          <p:spPr bwMode="auto">
            <a:xfrm>
              <a:off x="7683500" y="3224213"/>
              <a:ext cx="361950" cy="98425"/>
            </a:xfrm>
            <a:custGeom>
              <a:avLst/>
              <a:gdLst>
                <a:gd name="T0" fmla="*/ 0 w 228"/>
                <a:gd name="T1" fmla="*/ 62 h 62"/>
                <a:gd name="T2" fmla="*/ 68 w 228"/>
                <a:gd name="T3" fmla="*/ 45 h 62"/>
                <a:gd name="T4" fmla="*/ 114 w 228"/>
                <a:gd name="T5" fmla="*/ 34 h 62"/>
                <a:gd name="T6" fmla="*/ 160 w 228"/>
                <a:gd name="T7" fmla="*/ 23 h 62"/>
                <a:gd name="T8" fmla="*/ 194 w 228"/>
                <a:gd name="T9" fmla="*/ 11 h 62"/>
                <a:gd name="T10" fmla="*/ 228 w 228"/>
                <a:gd name="T11" fmla="*/ 0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8"/>
                <a:gd name="T19" fmla="*/ 0 h 62"/>
                <a:gd name="T20" fmla="*/ 228 w 228"/>
                <a:gd name="T21" fmla="*/ 62 h 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8" h="62">
                  <a:moveTo>
                    <a:pt x="0" y="62"/>
                  </a:moveTo>
                  <a:lnTo>
                    <a:pt x="68" y="45"/>
                  </a:lnTo>
                  <a:lnTo>
                    <a:pt x="114" y="34"/>
                  </a:lnTo>
                  <a:lnTo>
                    <a:pt x="160" y="23"/>
                  </a:lnTo>
                  <a:lnTo>
                    <a:pt x="194" y="11"/>
                  </a:lnTo>
                  <a:lnTo>
                    <a:pt x="228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27" name="Freeform 26"/>
            <p:cNvSpPr>
              <a:spLocks/>
            </p:cNvSpPr>
            <p:nvPr/>
          </p:nvSpPr>
          <p:spPr bwMode="auto">
            <a:xfrm>
              <a:off x="7158038" y="2762250"/>
              <a:ext cx="80963" cy="73025"/>
            </a:xfrm>
            <a:custGeom>
              <a:avLst/>
              <a:gdLst>
                <a:gd name="T0" fmla="*/ 0 w 51"/>
                <a:gd name="T1" fmla="*/ 46 h 46"/>
                <a:gd name="T2" fmla="*/ 23 w 51"/>
                <a:gd name="T3" fmla="*/ 17 h 46"/>
                <a:gd name="T4" fmla="*/ 51 w 51"/>
                <a:gd name="T5" fmla="*/ 0 h 46"/>
                <a:gd name="T6" fmla="*/ 0 60000 65536"/>
                <a:gd name="T7" fmla="*/ 0 60000 65536"/>
                <a:gd name="T8" fmla="*/ 0 60000 65536"/>
                <a:gd name="T9" fmla="*/ 0 w 51"/>
                <a:gd name="T10" fmla="*/ 0 h 46"/>
                <a:gd name="T11" fmla="*/ 51 w 51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1" h="46">
                  <a:moveTo>
                    <a:pt x="0" y="46"/>
                  </a:moveTo>
                  <a:lnTo>
                    <a:pt x="23" y="17"/>
                  </a:lnTo>
                  <a:lnTo>
                    <a:pt x="51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28" name="Freeform 27"/>
            <p:cNvSpPr>
              <a:spLocks/>
            </p:cNvSpPr>
            <p:nvPr/>
          </p:nvSpPr>
          <p:spPr bwMode="auto">
            <a:xfrm>
              <a:off x="7358063" y="2962275"/>
              <a:ext cx="34925" cy="144463"/>
            </a:xfrm>
            <a:custGeom>
              <a:avLst/>
              <a:gdLst>
                <a:gd name="T0" fmla="*/ 0 w 22"/>
                <a:gd name="T1" fmla="*/ 91 h 91"/>
                <a:gd name="T2" fmla="*/ 0 w 22"/>
                <a:gd name="T3" fmla="*/ 39 h 91"/>
                <a:gd name="T4" fmla="*/ 22 w 22"/>
                <a:gd name="T5" fmla="*/ 0 h 91"/>
                <a:gd name="T6" fmla="*/ 0 60000 65536"/>
                <a:gd name="T7" fmla="*/ 0 60000 65536"/>
                <a:gd name="T8" fmla="*/ 0 60000 65536"/>
                <a:gd name="T9" fmla="*/ 0 w 22"/>
                <a:gd name="T10" fmla="*/ 0 h 91"/>
                <a:gd name="T11" fmla="*/ 22 w 22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91">
                  <a:moveTo>
                    <a:pt x="0" y="91"/>
                  </a:moveTo>
                  <a:lnTo>
                    <a:pt x="0" y="39"/>
                  </a:lnTo>
                  <a:lnTo>
                    <a:pt x="22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29" name="Freeform 28"/>
            <p:cNvSpPr>
              <a:spLocks/>
            </p:cNvSpPr>
            <p:nvPr/>
          </p:nvSpPr>
          <p:spPr bwMode="auto">
            <a:xfrm>
              <a:off x="7348538" y="2852738"/>
              <a:ext cx="244475" cy="136525"/>
            </a:xfrm>
            <a:custGeom>
              <a:avLst/>
              <a:gdLst>
                <a:gd name="T0" fmla="*/ 0 w 27"/>
                <a:gd name="T1" fmla="*/ 0 h 15"/>
                <a:gd name="T2" fmla="*/ 5 w 27"/>
                <a:gd name="T3" fmla="*/ 3 h 15"/>
                <a:gd name="T4" fmla="*/ 10 w 27"/>
                <a:gd name="T5" fmla="*/ 4 h 15"/>
                <a:gd name="T6" fmla="*/ 27 w 27"/>
                <a:gd name="T7" fmla="*/ 15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15"/>
                <a:gd name="T14" fmla="*/ 27 w 27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15">
                  <a:moveTo>
                    <a:pt x="0" y="0"/>
                  </a:moveTo>
                  <a:cubicBezTo>
                    <a:pt x="2" y="1"/>
                    <a:pt x="3" y="2"/>
                    <a:pt x="5" y="3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7" y="6"/>
                    <a:pt x="22" y="9"/>
                    <a:pt x="27" y="15"/>
                  </a:cubicBezTo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00" name="Freeform 99"/>
            <p:cNvSpPr>
              <a:spLocks/>
            </p:cNvSpPr>
            <p:nvPr/>
          </p:nvSpPr>
          <p:spPr bwMode="auto">
            <a:xfrm>
              <a:off x="7267575" y="1938338"/>
              <a:ext cx="1719263" cy="904875"/>
            </a:xfrm>
            <a:custGeom>
              <a:avLst/>
              <a:gdLst>
                <a:gd name="T0" fmla="*/ 190 w 190"/>
                <a:gd name="T1" fmla="*/ 100 h 100"/>
                <a:gd name="T2" fmla="*/ 172 w 190"/>
                <a:gd name="T3" fmla="*/ 88 h 100"/>
                <a:gd name="T4" fmla="*/ 163 w 190"/>
                <a:gd name="T5" fmla="*/ 83 h 100"/>
                <a:gd name="T6" fmla="*/ 158 w 190"/>
                <a:gd name="T7" fmla="*/ 81 h 100"/>
                <a:gd name="T8" fmla="*/ 152 w 190"/>
                <a:gd name="T9" fmla="*/ 81 h 100"/>
                <a:gd name="T10" fmla="*/ 147 w 190"/>
                <a:gd name="T11" fmla="*/ 81 h 100"/>
                <a:gd name="T12" fmla="*/ 143 w 190"/>
                <a:gd name="T13" fmla="*/ 79 h 100"/>
                <a:gd name="T14" fmla="*/ 136 w 190"/>
                <a:gd name="T15" fmla="*/ 80 h 100"/>
                <a:gd name="T16" fmla="*/ 130 w 190"/>
                <a:gd name="T17" fmla="*/ 81 h 100"/>
                <a:gd name="T18" fmla="*/ 127 w 190"/>
                <a:gd name="T19" fmla="*/ 81 h 100"/>
                <a:gd name="T20" fmla="*/ 107 w 190"/>
                <a:gd name="T21" fmla="*/ 83 h 100"/>
                <a:gd name="T22" fmla="*/ 100 w 190"/>
                <a:gd name="T23" fmla="*/ 83 h 100"/>
                <a:gd name="T24" fmla="*/ 82 w 190"/>
                <a:gd name="T25" fmla="*/ 82 h 100"/>
                <a:gd name="T26" fmla="*/ 73 w 190"/>
                <a:gd name="T27" fmla="*/ 76 h 100"/>
                <a:gd name="T28" fmla="*/ 63 w 190"/>
                <a:gd name="T29" fmla="*/ 71 h 100"/>
                <a:gd name="T30" fmla="*/ 57 w 190"/>
                <a:gd name="T31" fmla="*/ 64 h 100"/>
                <a:gd name="T32" fmla="*/ 57 w 190"/>
                <a:gd name="T33" fmla="*/ 59 h 100"/>
                <a:gd name="T34" fmla="*/ 59 w 190"/>
                <a:gd name="T35" fmla="*/ 53 h 100"/>
                <a:gd name="T36" fmla="*/ 59 w 190"/>
                <a:gd name="T37" fmla="*/ 49 h 100"/>
                <a:gd name="T38" fmla="*/ 54 w 190"/>
                <a:gd name="T39" fmla="*/ 46 h 100"/>
                <a:gd name="T40" fmla="*/ 47 w 190"/>
                <a:gd name="T41" fmla="*/ 43 h 100"/>
                <a:gd name="T42" fmla="*/ 38 w 190"/>
                <a:gd name="T43" fmla="*/ 41 h 100"/>
                <a:gd name="T44" fmla="*/ 30 w 190"/>
                <a:gd name="T45" fmla="*/ 38 h 100"/>
                <a:gd name="T46" fmla="*/ 22 w 190"/>
                <a:gd name="T47" fmla="*/ 37 h 100"/>
                <a:gd name="T48" fmla="*/ 17 w 190"/>
                <a:gd name="T49" fmla="*/ 34 h 100"/>
                <a:gd name="T50" fmla="*/ 9 w 190"/>
                <a:gd name="T51" fmla="*/ 30 h 100"/>
                <a:gd name="T52" fmla="*/ 6 w 190"/>
                <a:gd name="T53" fmla="*/ 28 h 100"/>
                <a:gd name="T54" fmla="*/ 2 w 190"/>
                <a:gd name="T55" fmla="*/ 24 h 100"/>
                <a:gd name="T56" fmla="*/ 1 w 190"/>
                <a:gd name="T57" fmla="*/ 19 h 100"/>
                <a:gd name="T58" fmla="*/ 8 w 190"/>
                <a:gd name="T59" fmla="*/ 15 h 100"/>
                <a:gd name="T60" fmla="*/ 16 w 190"/>
                <a:gd name="T61" fmla="*/ 17 h 100"/>
                <a:gd name="T62" fmla="*/ 22 w 190"/>
                <a:gd name="T63" fmla="*/ 20 h 100"/>
                <a:gd name="T64" fmla="*/ 27 w 190"/>
                <a:gd name="T65" fmla="*/ 20 h 100"/>
                <a:gd name="T66" fmla="*/ 37 w 190"/>
                <a:gd name="T67" fmla="*/ 20 h 100"/>
                <a:gd name="T68" fmla="*/ 63 w 190"/>
                <a:gd name="T69" fmla="*/ 24 h 100"/>
                <a:gd name="T70" fmla="*/ 69 w 190"/>
                <a:gd name="T71" fmla="*/ 23 h 100"/>
                <a:gd name="T72" fmla="*/ 69 w 190"/>
                <a:gd name="T73" fmla="*/ 15 h 100"/>
                <a:gd name="T74" fmla="*/ 71 w 190"/>
                <a:gd name="T75" fmla="*/ 11 h 100"/>
                <a:gd name="T76" fmla="*/ 78 w 190"/>
                <a:gd name="T77" fmla="*/ 6 h 100"/>
                <a:gd name="T78" fmla="*/ 85 w 190"/>
                <a:gd name="T79" fmla="*/ 6 h 100"/>
                <a:gd name="T80" fmla="*/ 88 w 190"/>
                <a:gd name="T81" fmla="*/ 1 h 100"/>
                <a:gd name="T82" fmla="*/ 91 w 190"/>
                <a:gd name="T83" fmla="*/ 0 h 100"/>
                <a:gd name="T84" fmla="*/ 96 w 190"/>
                <a:gd name="T85" fmla="*/ 0 h 100"/>
                <a:gd name="T86" fmla="*/ 102 w 190"/>
                <a:gd name="T87" fmla="*/ 2 h 100"/>
                <a:gd name="T88" fmla="*/ 114 w 190"/>
                <a:gd name="T89" fmla="*/ 2 h 100"/>
                <a:gd name="T90" fmla="*/ 119 w 190"/>
                <a:gd name="T91" fmla="*/ 5 h 100"/>
                <a:gd name="T92" fmla="*/ 137 w 190"/>
                <a:gd name="T93" fmla="*/ 12 h 100"/>
                <a:gd name="T94" fmla="*/ 145 w 190"/>
                <a:gd name="T95" fmla="*/ 15 h 100"/>
                <a:gd name="T96" fmla="*/ 153 w 190"/>
                <a:gd name="T97" fmla="*/ 20 h 100"/>
                <a:gd name="T98" fmla="*/ 166 w 190"/>
                <a:gd name="T99" fmla="*/ 26 h 100"/>
                <a:gd name="T100" fmla="*/ 171 w 190"/>
                <a:gd name="T101" fmla="*/ 27 h 100"/>
                <a:gd name="T102" fmla="*/ 173 w 190"/>
                <a:gd name="T103" fmla="*/ 28 h 100"/>
                <a:gd name="T104" fmla="*/ 176 w 190"/>
                <a:gd name="T105" fmla="*/ 27 h 100"/>
                <a:gd name="T106" fmla="*/ 179 w 190"/>
                <a:gd name="T107" fmla="*/ 27 h 100"/>
                <a:gd name="T108" fmla="*/ 186 w 190"/>
                <a:gd name="T109" fmla="*/ 26 h 100"/>
                <a:gd name="T110" fmla="*/ 190 w 190"/>
                <a:gd name="T111" fmla="*/ 28 h 1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0"/>
                <a:gd name="T169" fmla="*/ 0 h 100"/>
                <a:gd name="T170" fmla="*/ 190 w 190"/>
                <a:gd name="T171" fmla="*/ 100 h 1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0" h="100">
                  <a:moveTo>
                    <a:pt x="190" y="100"/>
                  </a:moveTo>
                  <a:cubicBezTo>
                    <a:pt x="184" y="96"/>
                    <a:pt x="179" y="92"/>
                    <a:pt x="172" y="88"/>
                  </a:cubicBezTo>
                  <a:cubicBezTo>
                    <a:pt x="169" y="87"/>
                    <a:pt x="166" y="85"/>
                    <a:pt x="163" y="83"/>
                  </a:cubicBezTo>
                  <a:cubicBezTo>
                    <a:pt x="161" y="83"/>
                    <a:pt x="159" y="82"/>
                    <a:pt x="158" y="81"/>
                  </a:cubicBezTo>
                  <a:cubicBezTo>
                    <a:pt x="156" y="81"/>
                    <a:pt x="154" y="81"/>
                    <a:pt x="152" y="81"/>
                  </a:cubicBezTo>
                  <a:cubicBezTo>
                    <a:pt x="151" y="81"/>
                    <a:pt x="149" y="82"/>
                    <a:pt x="147" y="81"/>
                  </a:cubicBezTo>
                  <a:cubicBezTo>
                    <a:pt x="146" y="81"/>
                    <a:pt x="144" y="79"/>
                    <a:pt x="143" y="79"/>
                  </a:cubicBezTo>
                  <a:cubicBezTo>
                    <a:pt x="141" y="79"/>
                    <a:pt x="138" y="80"/>
                    <a:pt x="136" y="80"/>
                  </a:cubicBezTo>
                  <a:cubicBezTo>
                    <a:pt x="134" y="80"/>
                    <a:pt x="132" y="80"/>
                    <a:pt x="130" y="81"/>
                  </a:cubicBezTo>
                  <a:cubicBezTo>
                    <a:pt x="129" y="81"/>
                    <a:pt x="128" y="81"/>
                    <a:pt x="127" y="81"/>
                  </a:cubicBezTo>
                  <a:cubicBezTo>
                    <a:pt x="120" y="82"/>
                    <a:pt x="114" y="83"/>
                    <a:pt x="107" y="83"/>
                  </a:cubicBezTo>
                  <a:cubicBezTo>
                    <a:pt x="105" y="83"/>
                    <a:pt x="102" y="83"/>
                    <a:pt x="100" y="83"/>
                  </a:cubicBezTo>
                  <a:cubicBezTo>
                    <a:pt x="94" y="83"/>
                    <a:pt x="87" y="85"/>
                    <a:pt x="82" y="82"/>
                  </a:cubicBezTo>
                  <a:cubicBezTo>
                    <a:pt x="79" y="80"/>
                    <a:pt x="76" y="77"/>
                    <a:pt x="73" y="76"/>
                  </a:cubicBezTo>
                  <a:cubicBezTo>
                    <a:pt x="70" y="74"/>
                    <a:pt x="66" y="73"/>
                    <a:pt x="63" y="71"/>
                  </a:cubicBezTo>
                  <a:cubicBezTo>
                    <a:pt x="60" y="70"/>
                    <a:pt x="57" y="67"/>
                    <a:pt x="57" y="64"/>
                  </a:cubicBezTo>
                  <a:cubicBezTo>
                    <a:pt x="57" y="62"/>
                    <a:pt x="56" y="60"/>
                    <a:pt x="57" y="59"/>
                  </a:cubicBezTo>
                  <a:cubicBezTo>
                    <a:pt x="58" y="57"/>
                    <a:pt x="59" y="56"/>
                    <a:pt x="59" y="53"/>
                  </a:cubicBezTo>
                  <a:cubicBezTo>
                    <a:pt x="59" y="52"/>
                    <a:pt x="59" y="50"/>
                    <a:pt x="59" y="49"/>
                  </a:cubicBezTo>
                  <a:cubicBezTo>
                    <a:pt x="59" y="48"/>
                    <a:pt x="55" y="46"/>
                    <a:pt x="54" y="46"/>
                  </a:cubicBezTo>
                  <a:cubicBezTo>
                    <a:pt x="52" y="44"/>
                    <a:pt x="49" y="43"/>
                    <a:pt x="47" y="43"/>
                  </a:cubicBezTo>
                  <a:cubicBezTo>
                    <a:pt x="44" y="42"/>
                    <a:pt x="41" y="42"/>
                    <a:pt x="38" y="41"/>
                  </a:cubicBezTo>
                  <a:cubicBezTo>
                    <a:pt x="36" y="40"/>
                    <a:pt x="33" y="39"/>
                    <a:pt x="30" y="38"/>
                  </a:cubicBezTo>
                  <a:cubicBezTo>
                    <a:pt x="27" y="38"/>
                    <a:pt x="25" y="38"/>
                    <a:pt x="22" y="37"/>
                  </a:cubicBezTo>
                  <a:cubicBezTo>
                    <a:pt x="20" y="36"/>
                    <a:pt x="18" y="35"/>
                    <a:pt x="17" y="34"/>
                  </a:cubicBezTo>
                  <a:cubicBezTo>
                    <a:pt x="17" y="34"/>
                    <a:pt x="9" y="31"/>
                    <a:pt x="9" y="30"/>
                  </a:cubicBezTo>
                  <a:cubicBezTo>
                    <a:pt x="8" y="30"/>
                    <a:pt x="7" y="29"/>
                    <a:pt x="6" y="28"/>
                  </a:cubicBezTo>
                  <a:cubicBezTo>
                    <a:pt x="4" y="27"/>
                    <a:pt x="3" y="26"/>
                    <a:pt x="2" y="24"/>
                  </a:cubicBezTo>
                  <a:cubicBezTo>
                    <a:pt x="0" y="22"/>
                    <a:pt x="0" y="21"/>
                    <a:pt x="1" y="19"/>
                  </a:cubicBezTo>
                  <a:cubicBezTo>
                    <a:pt x="2" y="16"/>
                    <a:pt x="5" y="14"/>
                    <a:pt x="8" y="15"/>
                  </a:cubicBezTo>
                  <a:cubicBezTo>
                    <a:pt x="11" y="15"/>
                    <a:pt x="14" y="16"/>
                    <a:pt x="16" y="17"/>
                  </a:cubicBezTo>
                  <a:cubicBezTo>
                    <a:pt x="18" y="18"/>
                    <a:pt x="20" y="19"/>
                    <a:pt x="22" y="20"/>
                  </a:cubicBezTo>
                  <a:cubicBezTo>
                    <a:pt x="24" y="20"/>
                    <a:pt x="25" y="20"/>
                    <a:pt x="27" y="20"/>
                  </a:cubicBezTo>
                  <a:cubicBezTo>
                    <a:pt x="30" y="20"/>
                    <a:pt x="34" y="20"/>
                    <a:pt x="37" y="20"/>
                  </a:cubicBezTo>
                  <a:cubicBezTo>
                    <a:pt x="45" y="23"/>
                    <a:pt x="54" y="26"/>
                    <a:pt x="63" y="24"/>
                  </a:cubicBezTo>
                  <a:cubicBezTo>
                    <a:pt x="65" y="24"/>
                    <a:pt x="67" y="23"/>
                    <a:pt x="69" y="23"/>
                  </a:cubicBezTo>
                  <a:cubicBezTo>
                    <a:pt x="69" y="22"/>
                    <a:pt x="69" y="16"/>
                    <a:pt x="69" y="15"/>
                  </a:cubicBezTo>
                  <a:cubicBezTo>
                    <a:pt x="70" y="14"/>
                    <a:pt x="70" y="13"/>
                    <a:pt x="71" y="11"/>
                  </a:cubicBezTo>
                  <a:cubicBezTo>
                    <a:pt x="73" y="9"/>
                    <a:pt x="75" y="7"/>
                    <a:pt x="78" y="6"/>
                  </a:cubicBezTo>
                  <a:cubicBezTo>
                    <a:pt x="80" y="6"/>
                    <a:pt x="82" y="6"/>
                    <a:pt x="85" y="6"/>
                  </a:cubicBezTo>
                  <a:cubicBezTo>
                    <a:pt x="86" y="4"/>
                    <a:pt x="86" y="2"/>
                    <a:pt x="88" y="1"/>
                  </a:cubicBezTo>
                  <a:cubicBezTo>
                    <a:pt x="89" y="1"/>
                    <a:pt x="90" y="0"/>
                    <a:pt x="91" y="0"/>
                  </a:cubicBezTo>
                  <a:cubicBezTo>
                    <a:pt x="93" y="0"/>
                    <a:pt x="95" y="0"/>
                    <a:pt x="96" y="0"/>
                  </a:cubicBezTo>
                  <a:cubicBezTo>
                    <a:pt x="98" y="1"/>
                    <a:pt x="100" y="1"/>
                    <a:pt x="102" y="2"/>
                  </a:cubicBezTo>
                  <a:cubicBezTo>
                    <a:pt x="106" y="1"/>
                    <a:pt x="110" y="0"/>
                    <a:pt x="114" y="2"/>
                  </a:cubicBezTo>
                  <a:cubicBezTo>
                    <a:pt x="116" y="3"/>
                    <a:pt x="117" y="4"/>
                    <a:pt x="119" y="5"/>
                  </a:cubicBezTo>
                  <a:cubicBezTo>
                    <a:pt x="125" y="7"/>
                    <a:pt x="131" y="10"/>
                    <a:pt x="137" y="12"/>
                  </a:cubicBezTo>
                  <a:cubicBezTo>
                    <a:pt x="139" y="13"/>
                    <a:pt x="142" y="14"/>
                    <a:pt x="145" y="15"/>
                  </a:cubicBezTo>
                  <a:cubicBezTo>
                    <a:pt x="148" y="16"/>
                    <a:pt x="150" y="18"/>
                    <a:pt x="153" y="20"/>
                  </a:cubicBezTo>
                  <a:cubicBezTo>
                    <a:pt x="157" y="22"/>
                    <a:pt x="162" y="24"/>
                    <a:pt x="166" y="26"/>
                  </a:cubicBezTo>
                  <a:cubicBezTo>
                    <a:pt x="167" y="26"/>
                    <a:pt x="169" y="27"/>
                    <a:pt x="171" y="27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4" y="28"/>
                    <a:pt x="175" y="27"/>
                    <a:pt x="176" y="27"/>
                  </a:cubicBezTo>
                  <a:cubicBezTo>
                    <a:pt x="177" y="27"/>
                    <a:pt x="178" y="27"/>
                    <a:pt x="179" y="27"/>
                  </a:cubicBezTo>
                  <a:cubicBezTo>
                    <a:pt x="181" y="26"/>
                    <a:pt x="184" y="26"/>
                    <a:pt x="186" y="26"/>
                  </a:cubicBezTo>
                  <a:cubicBezTo>
                    <a:pt x="188" y="27"/>
                    <a:pt x="189" y="27"/>
                    <a:pt x="190" y="28"/>
                  </a:cubicBezTo>
                </a:path>
              </a:pathLst>
            </a:custGeom>
            <a:solidFill>
              <a:srgbClr val="EEDBBA"/>
            </a:solidFill>
            <a:ln w="3651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01" name="Freeform 100"/>
            <p:cNvSpPr>
              <a:spLocks/>
            </p:cNvSpPr>
            <p:nvPr/>
          </p:nvSpPr>
          <p:spPr bwMode="auto">
            <a:xfrm>
              <a:off x="7267575" y="1938338"/>
              <a:ext cx="1719263" cy="904875"/>
            </a:xfrm>
            <a:custGeom>
              <a:avLst/>
              <a:gdLst>
                <a:gd name="T0" fmla="*/ 190 w 190"/>
                <a:gd name="T1" fmla="*/ 100 h 100"/>
                <a:gd name="T2" fmla="*/ 172 w 190"/>
                <a:gd name="T3" fmla="*/ 88 h 100"/>
                <a:gd name="T4" fmla="*/ 163 w 190"/>
                <a:gd name="T5" fmla="*/ 83 h 100"/>
                <a:gd name="T6" fmla="*/ 158 w 190"/>
                <a:gd name="T7" fmla="*/ 81 h 100"/>
                <a:gd name="T8" fmla="*/ 152 w 190"/>
                <a:gd name="T9" fmla="*/ 81 h 100"/>
                <a:gd name="T10" fmla="*/ 147 w 190"/>
                <a:gd name="T11" fmla="*/ 81 h 100"/>
                <a:gd name="T12" fmla="*/ 143 w 190"/>
                <a:gd name="T13" fmla="*/ 79 h 100"/>
                <a:gd name="T14" fmla="*/ 136 w 190"/>
                <a:gd name="T15" fmla="*/ 80 h 100"/>
                <a:gd name="T16" fmla="*/ 130 w 190"/>
                <a:gd name="T17" fmla="*/ 81 h 100"/>
                <a:gd name="T18" fmla="*/ 127 w 190"/>
                <a:gd name="T19" fmla="*/ 81 h 100"/>
                <a:gd name="T20" fmla="*/ 107 w 190"/>
                <a:gd name="T21" fmla="*/ 83 h 100"/>
                <a:gd name="T22" fmla="*/ 100 w 190"/>
                <a:gd name="T23" fmla="*/ 83 h 100"/>
                <a:gd name="T24" fmla="*/ 82 w 190"/>
                <a:gd name="T25" fmla="*/ 82 h 100"/>
                <a:gd name="T26" fmla="*/ 73 w 190"/>
                <a:gd name="T27" fmla="*/ 76 h 100"/>
                <a:gd name="T28" fmla="*/ 63 w 190"/>
                <a:gd name="T29" fmla="*/ 71 h 100"/>
                <a:gd name="T30" fmla="*/ 57 w 190"/>
                <a:gd name="T31" fmla="*/ 64 h 100"/>
                <a:gd name="T32" fmla="*/ 57 w 190"/>
                <a:gd name="T33" fmla="*/ 59 h 100"/>
                <a:gd name="T34" fmla="*/ 59 w 190"/>
                <a:gd name="T35" fmla="*/ 53 h 100"/>
                <a:gd name="T36" fmla="*/ 59 w 190"/>
                <a:gd name="T37" fmla="*/ 49 h 100"/>
                <a:gd name="T38" fmla="*/ 54 w 190"/>
                <a:gd name="T39" fmla="*/ 46 h 100"/>
                <a:gd name="T40" fmla="*/ 47 w 190"/>
                <a:gd name="T41" fmla="*/ 43 h 100"/>
                <a:gd name="T42" fmla="*/ 38 w 190"/>
                <a:gd name="T43" fmla="*/ 41 h 100"/>
                <a:gd name="T44" fmla="*/ 30 w 190"/>
                <a:gd name="T45" fmla="*/ 38 h 100"/>
                <a:gd name="T46" fmla="*/ 22 w 190"/>
                <a:gd name="T47" fmla="*/ 37 h 100"/>
                <a:gd name="T48" fmla="*/ 17 w 190"/>
                <a:gd name="T49" fmla="*/ 34 h 100"/>
                <a:gd name="T50" fmla="*/ 9 w 190"/>
                <a:gd name="T51" fmla="*/ 30 h 100"/>
                <a:gd name="T52" fmla="*/ 6 w 190"/>
                <a:gd name="T53" fmla="*/ 28 h 100"/>
                <a:gd name="T54" fmla="*/ 2 w 190"/>
                <a:gd name="T55" fmla="*/ 24 h 100"/>
                <a:gd name="T56" fmla="*/ 1 w 190"/>
                <a:gd name="T57" fmla="*/ 19 h 100"/>
                <a:gd name="T58" fmla="*/ 8 w 190"/>
                <a:gd name="T59" fmla="*/ 15 h 100"/>
                <a:gd name="T60" fmla="*/ 16 w 190"/>
                <a:gd name="T61" fmla="*/ 17 h 100"/>
                <a:gd name="T62" fmla="*/ 22 w 190"/>
                <a:gd name="T63" fmla="*/ 20 h 100"/>
                <a:gd name="T64" fmla="*/ 27 w 190"/>
                <a:gd name="T65" fmla="*/ 20 h 100"/>
                <a:gd name="T66" fmla="*/ 37 w 190"/>
                <a:gd name="T67" fmla="*/ 20 h 100"/>
                <a:gd name="T68" fmla="*/ 63 w 190"/>
                <a:gd name="T69" fmla="*/ 24 h 100"/>
                <a:gd name="T70" fmla="*/ 69 w 190"/>
                <a:gd name="T71" fmla="*/ 23 h 100"/>
                <a:gd name="T72" fmla="*/ 69 w 190"/>
                <a:gd name="T73" fmla="*/ 15 h 100"/>
                <a:gd name="T74" fmla="*/ 71 w 190"/>
                <a:gd name="T75" fmla="*/ 11 h 100"/>
                <a:gd name="T76" fmla="*/ 78 w 190"/>
                <a:gd name="T77" fmla="*/ 6 h 100"/>
                <a:gd name="T78" fmla="*/ 85 w 190"/>
                <a:gd name="T79" fmla="*/ 6 h 100"/>
                <a:gd name="T80" fmla="*/ 88 w 190"/>
                <a:gd name="T81" fmla="*/ 1 h 100"/>
                <a:gd name="T82" fmla="*/ 91 w 190"/>
                <a:gd name="T83" fmla="*/ 0 h 100"/>
                <a:gd name="T84" fmla="*/ 96 w 190"/>
                <a:gd name="T85" fmla="*/ 0 h 100"/>
                <a:gd name="T86" fmla="*/ 102 w 190"/>
                <a:gd name="T87" fmla="*/ 2 h 100"/>
                <a:gd name="T88" fmla="*/ 114 w 190"/>
                <a:gd name="T89" fmla="*/ 2 h 100"/>
                <a:gd name="T90" fmla="*/ 119 w 190"/>
                <a:gd name="T91" fmla="*/ 5 h 100"/>
                <a:gd name="T92" fmla="*/ 137 w 190"/>
                <a:gd name="T93" fmla="*/ 12 h 100"/>
                <a:gd name="T94" fmla="*/ 145 w 190"/>
                <a:gd name="T95" fmla="*/ 15 h 100"/>
                <a:gd name="T96" fmla="*/ 153 w 190"/>
                <a:gd name="T97" fmla="*/ 20 h 100"/>
                <a:gd name="T98" fmla="*/ 166 w 190"/>
                <a:gd name="T99" fmla="*/ 26 h 100"/>
                <a:gd name="T100" fmla="*/ 171 w 190"/>
                <a:gd name="T101" fmla="*/ 27 h 100"/>
                <a:gd name="T102" fmla="*/ 173 w 190"/>
                <a:gd name="T103" fmla="*/ 28 h 100"/>
                <a:gd name="T104" fmla="*/ 176 w 190"/>
                <a:gd name="T105" fmla="*/ 27 h 100"/>
                <a:gd name="T106" fmla="*/ 179 w 190"/>
                <a:gd name="T107" fmla="*/ 27 h 100"/>
                <a:gd name="T108" fmla="*/ 186 w 190"/>
                <a:gd name="T109" fmla="*/ 26 h 100"/>
                <a:gd name="T110" fmla="*/ 190 w 190"/>
                <a:gd name="T111" fmla="*/ 28 h 1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0"/>
                <a:gd name="T169" fmla="*/ 0 h 100"/>
                <a:gd name="T170" fmla="*/ 190 w 190"/>
                <a:gd name="T171" fmla="*/ 100 h 1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0" h="100">
                  <a:moveTo>
                    <a:pt x="190" y="100"/>
                  </a:moveTo>
                  <a:cubicBezTo>
                    <a:pt x="184" y="96"/>
                    <a:pt x="179" y="92"/>
                    <a:pt x="172" y="88"/>
                  </a:cubicBezTo>
                  <a:cubicBezTo>
                    <a:pt x="169" y="87"/>
                    <a:pt x="166" y="85"/>
                    <a:pt x="163" y="83"/>
                  </a:cubicBezTo>
                  <a:cubicBezTo>
                    <a:pt x="161" y="83"/>
                    <a:pt x="159" y="82"/>
                    <a:pt x="158" y="81"/>
                  </a:cubicBezTo>
                  <a:cubicBezTo>
                    <a:pt x="156" y="81"/>
                    <a:pt x="154" y="81"/>
                    <a:pt x="152" y="81"/>
                  </a:cubicBezTo>
                  <a:cubicBezTo>
                    <a:pt x="151" y="81"/>
                    <a:pt x="149" y="82"/>
                    <a:pt x="147" y="81"/>
                  </a:cubicBezTo>
                  <a:cubicBezTo>
                    <a:pt x="146" y="81"/>
                    <a:pt x="144" y="79"/>
                    <a:pt x="143" y="79"/>
                  </a:cubicBezTo>
                  <a:cubicBezTo>
                    <a:pt x="141" y="79"/>
                    <a:pt x="138" y="80"/>
                    <a:pt x="136" y="80"/>
                  </a:cubicBezTo>
                  <a:cubicBezTo>
                    <a:pt x="134" y="80"/>
                    <a:pt x="132" y="80"/>
                    <a:pt x="130" y="81"/>
                  </a:cubicBezTo>
                  <a:cubicBezTo>
                    <a:pt x="129" y="81"/>
                    <a:pt x="128" y="81"/>
                    <a:pt x="127" y="81"/>
                  </a:cubicBezTo>
                  <a:cubicBezTo>
                    <a:pt x="120" y="82"/>
                    <a:pt x="114" y="83"/>
                    <a:pt x="107" y="83"/>
                  </a:cubicBezTo>
                  <a:cubicBezTo>
                    <a:pt x="105" y="83"/>
                    <a:pt x="102" y="83"/>
                    <a:pt x="100" y="83"/>
                  </a:cubicBezTo>
                  <a:cubicBezTo>
                    <a:pt x="94" y="83"/>
                    <a:pt x="87" y="85"/>
                    <a:pt x="82" y="82"/>
                  </a:cubicBezTo>
                  <a:cubicBezTo>
                    <a:pt x="79" y="80"/>
                    <a:pt x="76" y="77"/>
                    <a:pt x="73" y="76"/>
                  </a:cubicBezTo>
                  <a:cubicBezTo>
                    <a:pt x="70" y="74"/>
                    <a:pt x="66" y="73"/>
                    <a:pt x="63" y="71"/>
                  </a:cubicBezTo>
                  <a:cubicBezTo>
                    <a:pt x="60" y="70"/>
                    <a:pt x="57" y="67"/>
                    <a:pt x="57" y="64"/>
                  </a:cubicBezTo>
                  <a:cubicBezTo>
                    <a:pt x="57" y="62"/>
                    <a:pt x="56" y="60"/>
                    <a:pt x="57" y="59"/>
                  </a:cubicBezTo>
                  <a:cubicBezTo>
                    <a:pt x="58" y="57"/>
                    <a:pt x="59" y="56"/>
                    <a:pt x="59" y="53"/>
                  </a:cubicBezTo>
                  <a:cubicBezTo>
                    <a:pt x="59" y="52"/>
                    <a:pt x="59" y="50"/>
                    <a:pt x="59" y="49"/>
                  </a:cubicBezTo>
                  <a:cubicBezTo>
                    <a:pt x="59" y="48"/>
                    <a:pt x="55" y="46"/>
                    <a:pt x="54" y="46"/>
                  </a:cubicBezTo>
                  <a:cubicBezTo>
                    <a:pt x="52" y="44"/>
                    <a:pt x="49" y="43"/>
                    <a:pt x="47" y="43"/>
                  </a:cubicBezTo>
                  <a:cubicBezTo>
                    <a:pt x="44" y="42"/>
                    <a:pt x="41" y="42"/>
                    <a:pt x="38" y="41"/>
                  </a:cubicBezTo>
                  <a:cubicBezTo>
                    <a:pt x="36" y="40"/>
                    <a:pt x="33" y="39"/>
                    <a:pt x="30" y="38"/>
                  </a:cubicBezTo>
                  <a:cubicBezTo>
                    <a:pt x="27" y="38"/>
                    <a:pt x="25" y="38"/>
                    <a:pt x="22" y="37"/>
                  </a:cubicBezTo>
                  <a:cubicBezTo>
                    <a:pt x="20" y="36"/>
                    <a:pt x="18" y="35"/>
                    <a:pt x="17" y="34"/>
                  </a:cubicBezTo>
                  <a:cubicBezTo>
                    <a:pt x="17" y="34"/>
                    <a:pt x="9" y="31"/>
                    <a:pt x="9" y="30"/>
                  </a:cubicBezTo>
                  <a:cubicBezTo>
                    <a:pt x="8" y="30"/>
                    <a:pt x="7" y="29"/>
                    <a:pt x="6" y="28"/>
                  </a:cubicBezTo>
                  <a:cubicBezTo>
                    <a:pt x="4" y="27"/>
                    <a:pt x="3" y="26"/>
                    <a:pt x="2" y="24"/>
                  </a:cubicBezTo>
                  <a:cubicBezTo>
                    <a:pt x="0" y="22"/>
                    <a:pt x="0" y="21"/>
                    <a:pt x="1" y="19"/>
                  </a:cubicBezTo>
                  <a:cubicBezTo>
                    <a:pt x="2" y="16"/>
                    <a:pt x="5" y="14"/>
                    <a:pt x="8" y="15"/>
                  </a:cubicBezTo>
                  <a:cubicBezTo>
                    <a:pt x="11" y="15"/>
                    <a:pt x="14" y="16"/>
                    <a:pt x="16" y="17"/>
                  </a:cubicBezTo>
                  <a:cubicBezTo>
                    <a:pt x="18" y="18"/>
                    <a:pt x="20" y="19"/>
                    <a:pt x="22" y="20"/>
                  </a:cubicBezTo>
                  <a:cubicBezTo>
                    <a:pt x="24" y="20"/>
                    <a:pt x="25" y="20"/>
                    <a:pt x="27" y="20"/>
                  </a:cubicBezTo>
                  <a:cubicBezTo>
                    <a:pt x="30" y="20"/>
                    <a:pt x="34" y="20"/>
                    <a:pt x="37" y="20"/>
                  </a:cubicBezTo>
                  <a:cubicBezTo>
                    <a:pt x="45" y="23"/>
                    <a:pt x="54" y="26"/>
                    <a:pt x="63" y="24"/>
                  </a:cubicBezTo>
                  <a:cubicBezTo>
                    <a:pt x="65" y="24"/>
                    <a:pt x="67" y="23"/>
                    <a:pt x="69" y="23"/>
                  </a:cubicBezTo>
                  <a:cubicBezTo>
                    <a:pt x="69" y="22"/>
                    <a:pt x="69" y="16"/>
                    <a:pt x="69" y="15"/>
                  </a:cubicBezTo>
                  <a:cubicBezTo>
                    <a:pt x="70" y="14"/>
                    <a:pt x="70" y="13"/>
                    <a:pt x="71" y="11"/>
                  </a:cubicBezTo>
                  <a:cubicBezTo>
                    <a:pt x="73" y="9"/>
                    <a:pt x="75" y="7"/>
                    <a:pt x="78" y="6"/>
                  </a:cubicBezTo>
                  <a:cubicBezTo>
                    <a:pt x="80" y="6"/>
                    <a:pt x="82" y="6"/>
                    <a:pt x="85" y="6"/>
                  </a:cubicBezTo>
                  <a:cubicBezTo>
                    <a:pt x="86" y="4"/>
                    <a:pt x="86" y="2"/>
                    <a:pt x="88" y="1"/>
                  </a:cubicBezTo>
                  <a:cubicBezTo>
                    <a:pt x="89" y="1"/>
                    <a:pt x="90" y="0"/>
                    <a:pt x="91" y="0"/>
                  </a:cubicBezTo>
                  <a:cubicBezTo>
                    <a:pt x="93" y="0"/>
                    <a:pt x="95" y="0"/>
                    <a:pt x="96" y="0"/>
                  </a:cubicBezTo>
                  <a:cubicBezTo>
                    <a:pt x="98" y="1"/>
                    <a:pt x="100" y="1"/>
                    <a:pt x="102" y="2"/>
                  </a:cubicBezTo>
                  <a:cubicBezTo>
                    <a:pt x="106" y="1"/>
                    <a:pt x="110" y="0"/>
                    <a:pt x="114" y="2"/>
                  </a:cubicBezTo>
                  <a:cubicBezTo>
                    <a:pt x="116" y="3"/>
                    <a:pt x="117" y="4"/>
                    <a:pt x="119" y="5"/>
                  </a:cubicBezTo>
                  <a:cubicBezTo>
                    <a:pt x="125" y="7"/>
                    <a:pt x="131" y="10"/>
                    <a:pt x="137" y="12"/>
                  </a:cubicBezTo>
                  <a:cubicBezTo>
                    <a:pt x="139" y="13"/>
                    <a:pt x="142" y="14"/>
                    <a:pt x="145" y="15"/>
                  </a:cubicBezTo>
                  <a:cubicBezTo>
                    <a:pt x="148" y="16"/>
                    <a:pt x="150" y="18"/>
                    <a:pt x="153" y="20"/>
                  </a:cubicBezTo>
                  <a:cubicBezTo>
                    <a:pt x="157" y="22"/>
                    <a:pt x="162" y="24"/>
                    <a:pt x="166" y="26"/>
                  </a:cubicBezTo>
                  <a:cubicBezTo>
                    <a:pt x="167" y="26"/>
                    <a:pt x="169" y="27"/>
                    <a:pt x="171" y="27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4" y="28"/>
                    <a:pt x="175" y="27"/>
                    <a:pt x="176" y="27"/>
                  </a:cubicBezTo>
                  <a:cubicBezTo>
                    <a:pt x="177" y="27"/>
                    <a:pt x="178" y="27"/>
                    <a:pt x="179" y="27"/>
                  </a:cubicBezTo>
                  <a:cubicBezTo>
                    <a:pt x="181" y="26"/>
                    <a:pt x="184" y="26"/>
                    <a:pt x="186" y="26"/>
                  </a:cubicBezTo>
                  <a:cubicBezTo>
                    <a:pt x="188" y="27"/>
                    <a:pt x="189" y="27"/>
                    <a:pt x="190" y="28"/>
                  </a:cubicBezTo>
                </a:path>
              </a:pathLst>
            </a:custGeom>
            <a:noFill/>
            <a:ln w="3651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02" name="Freeform 101"/>
            <p:cNvSpPr>
              <a:spLocks/>
            </p:cNvSpPr>
            <p:nvPr/>
          </p:nvSpPr>
          <p:spPr bwMode="auto">
            <a:xfrm>
              <a:off x="7275513" y="2065338"/>
              <a:ext cx="109538" cy="63500"/>
            </a:xfrm>
            <a:custGeom>
              <a:avLst/>
              <a:gdLst>
                <a:gd name="T0" fmla="*/ 8 w 12"/>
                <a:gd name="T1" fmla="*/ 7 h 7"/>
                <a:gd name="T2" fmla="*/ 11 w 12"/>
                <a:gd name="T3" fmla="*/ 4 h 7"/>
                <a:gd name="T4" fmla="*/ 9 w 12"/>
                <a:gd name="T5" fmla="*/ 1 h 7"/>
                <a:gd name="T6" fmla="*/ 5 w 12"/>
                <a:gd name="T7" fmla="*/ 1 h 7"/>
                <a:gd name="T8" fmla="*/ 1 w 12"/>
                <a:gd name="T9" fmla="*/ 3 h 7"/>
                <a:gd name="T10" fmla="*/ 0 w 12"/>
                <a:gd name="T11" fmla="*/ 6 h 7"/>
                <a:gd name="T12" fmla="*/ 2 w 12"/>
                <a:gd name="T13" fmla="*/ 7 h 7"/>
                <a:gd name="T14" fmla="*/ 8 w 12"/>
                <a:gd name="T15" fmla="*/ 7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7"/>
                <a:gd name="T26" fmla="*/ 12 w 12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7">
                  <a:moveTo>
                    <a:pt x="8" y="7"/>
                  </a:moveTo>
                  <a:cubicBezTo>
                    <a:pt x="8" y="7"/>
                    <a:pt x="11" y="4"/>
                    <a:pt x="11" y="4"/>
                  </a:cubicBezTo>
                  <a:cubicBezTo>
                    <a:pt x="12" y="3"/>
                    <a:pt x="10" y="1"/>
                    <a:pt x="9" y="1"/>
                  </a:cubicBezTo>
                  <a:cubicBezTo>
                    <a:pt x="8" y="0"/>
                    <a:pt x="6" y="0"/>
                    <a:pt x="5" y="1"/>
                  </a:cubicBezTo>
                  <a:cubicBezTo>
                    <a:pt x="3" y="1"/>
                    <a:pt x="2" y="2"/>
                    <a:pt x="1" y="3"/>
                  </a:cubicBezTo>
                  <a:cubicBezTo>
                    <a:pt x="1" y="3"/>
                    <a:pt x="0" y="5"/>
                    <a:pt x="0" y="6"/>
                  </a:cubicBezTo>
                  <a:cubicBezTo>
                    <a:pt x="0" y="7"/>
                    <a:pt x="1" y="7"/>
                    <a:pt x="2" y="7"/>
                  </a:cubicBezTo>
                  <a:cubicBezTo>
                    <a:pt x="4" y="7"/>
                    <a:pt x="6" y="7"/>
                    <a:pt x="8" y="7"/>
                  </a:cubicBezTo>
                  <a:close/>
                </a:path>
              </a:pathLst>
            </a:custGeom>
            <a:solidFill>
              <a:srgbClr val="FEE9D9"/>
            </a:solidFill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03" name="Freeform 102"/>
            <p:cNvSpPr>
              <a:spLocks/>
            </p:cNvSpPr>
            <p:nvPr/>
          </p:nvSpPr>
          <p:spPr bwMode="auto">
            <a:xfrm>
              <a:off x="7519988" y="2138363"/>
              <a:ext cx="26988" cy="53975"/>
            </a:xfrm>
            <a:custGeom>
              <a:avLst/>
              <a:gdLst>
                <a:gd name="T0" fmla="*/ 0 w 3"/>
                <a:gd name="T1" fmla="*/ 6 h 6"/>
                <a:gd name="T2" fmla="*/ 3 w 3"/>
                <a:gd name="T3" fmla="*/ 0 h 6"/>
                <a:gd name="T4" fmla="*/ 0 60000 65536"/>
                <a:gd name="T5" fmla="*/ 0 60000 65536"/>
                <a:gd name="T6" fmla="*/ 0 w 3"/>
                <a:gd name="T7" fmla="*/ 0 h 6"/>
                <a:gd name="T8" fmla="*/ 3 w 3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6">
                  <a:moveTo>
                    <a:pt x="0" y="6"/>
                  </a:moveTo>
                  <a:cubicBezTo>
                    <a:pt x="1" y="4"/>
                    <a:pt x="1" y="2"/>
                    <a:pt x="3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04" name="Freeform 103"/>
            <p:cNvSpPr>
              <a:spLocks/>
            </p:cNvSpPr>
            <p:nvPr/>
          </p:nvSpPr>
          <p:spPr bwMode="auto">
            <a:xfrm>
              <a:off x="7546975" y="2147888"/>
              <a:ext cx="36513" cy="61913"/>
            </a:xfrm>
            <a:custGeom>
              <a:avLst/>
              <a:gdLst>
                <a:gd name="T0" fmla="*/ 0 w 4"/>
                <a:gd name="T1" fmla="*/ 7 h 7"/>
                <a:gd name="T2" fmla="*/ 4 w 4"/>
                <a:gd name="T3" fmla="*/ 0 h 7"/>
                <a:gd name="T4" fmla="*/ 0 60000 65536"/>
                <a:gd name="T5" fmla="*/ 0 60000 65536"/>
                <a:gd name="T6" fmla="*/ 0 w 4"/>
                <a:gd name="T7" fmla="*/ 0 h 7"/>
                <a:gd name="T8" fmla="*/ 4 w 4"/>
                <a:gd name="T9" fmla="*/ 7 h 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7">
                  <a:moveTo>
                    <a:pt x="0" y="7"/>
                  </a:moveTo>
                  <a:cubicBezTo>
                    <a:pt x="1" y="4"/>
                    <a:pt x="2" y="2"/>
                    <a:pt x="4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05" name="Freeform 104"/>
            <p:cNvSpPr>
              <a:spLocks/>
            </p:cNvSpPr>
            <p:nvPr/>
          </p:nvSpPr>
          <p:spPr bwMode="auto">
            <a:xfrm>
              <a:off x="7837488" y="2192338"/>
              <a:ext cx="53975" cy="73025"/>
            </a:xfrm>
            <a:custGeom>
              <a:avLst/>
              <a:gdLst>
                <a:gd name="T0" fmla="*/ 0 w 6"/>
                <a:gd name="T1" fmla="*/ 0 h 8"/>
                <a:gd name="T2" fmla="*/ 3 w 6"/>
                <a:gd name="T3" fmla="*/ 3 h 8"/>
                <a:gd name="T4" fmla="*/ 6 w 6"/>
                <a:gd name="T5" fmla="*/ 8 h 8"/>
                <a:gd name="T6" fmla="*/ 0 60000 65536"/>
                <a:gd name="T7" fmla="*/ 0 60000 65536"/>
                <a:gd name="T8" fmla="*/ 0 60000 65536"/>
                <a:gd name="T9" fmla="*/ 0 w 6"/>
                <a:gd name="T10" fmla="*/ 0 h 8"/>
                <a:gd name="T11" fmla="*/ 6 w 6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8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  <a:cubicBezTo>
                    <a:pt x="4" y="4"/>
                    <a:pt x="5" y="6"/>
                    <a:pt x="6" y="8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06" name="Freeform 105"/>
            <p:cNvSpPr>
              <a:spLocks/>
            </p:cNvSpPr>
            <p:nvPr/>
          </p:nvSpPr>
          <p:spPr bwMode="auto">
            <a:xfrm>
              <a:off x="7800975" y="2382838"/>
              <a:ext cx="171450" cy="134938"/>
            </a:xfrm>
            <a:custGeom>
              <a:avLst/>
              <a:gdLst>
                <a:gd name="T0" fmla="*/ 0 w 19"/>
                <a:gd name="T1" fmla="*/ 0 h 15"/>
                <a:gd name="T2" fmla="*/ 4 w 19"/>
                <a:gd name="T3" fmla="*/ 2 h 15"/>
                <a:gd name="T4" fmla="*/ 10 w 19"/>
                <a:gd name="T5" fmla="*/ 6 h 15"/>
                <a:gd name="T6" fmla="*/ 15 w 19"/>
                <a:gd name="T7" fmla="*/ 10 h 15"/>
                <a:gd name="T8" fmla="*/ 19 w 19"/>
                <a:gd name="T9" fmla="*/ 1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5"/>
                <a:gd name="T17" fmla="*/ 19 w 19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5">
                  <a:moveTo>
                    <a:pt x="0" y="0"/>
                  </a:moveTo>
                  <a:cubicBezTo>
                    <a:pt x="1" y="1"/>
                    <a:pt x="3" y="1"/>
                    <a:pt x="4" y="2"/>
                  </a:cubicBezTo>
                  <a:cubicBezTo>
                    <a:pt x="6" y="3"/>
                    <a:pt x="8" y="5"/>
                    <a:pt x="10" y="6"/>
                  </a:cubicBezTo>
                  <a:cubicBezTo>
                    <a:pt x="12" y="8"/>
                    <a:pt x="13" y="9"/>
                    <a:pt x="15" y="10"/>
                  </a:cubicBezTo>
                  <a:cubicBezTo>
                    <a:pt x="16" y="12"/>
                    <a:pt x="18" y="13"/>
                    <a:pt x="19" y="15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07" name="Line 106"/>
            <p:cNvSpPr>
              <a:spLocks noChangeShapeType="1"/>
            </p:cNvSpPr>
            <p:nvPr/>
          </p:nvSpPr>
          <p:spPr bwMode="auto">
            <a:xfrm>
              <a:off x="7818438" y="2419350"/>
              <a:ext cx="55563" cy="7938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08" name="Line 107"/>
            <p:cNvSpPr>
              <a:spLocks noChangeShapeType="1"/>
            </p:cNvSpPr>
            <p:nvPr/>
          </p:nvSpPr>
          <p:spPr bwMode="auto">
            <a:xfrm flipV="1">
              <a:off x="7918450" y="2473325"/>
              <a:ext cx="19050" cy="36513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09" name="Freeform 108"/>
            <p:cNvSpPr>
              <a:spLocks/>
            </p:cNvSpPr>
            <p:nvPr/>
          </p:nvSpPr>
          <p:spPr bwMode="auto">
            <a:xfrm>
              <a:off x="8035925" y="1993900"/>
              <a:ext cx="180975" cy="80963"/>
            </a:xfrm>
            <a:custGeom>
              <a:avLst/>
              <a:gdLst>
                <a:gd name="T0" fmla="*/ 0 w 20"/>
                <a:gd name="T1" fmla="*/ 0 h 9"/>
                <a:gd name="T2" fmla="*/ 6 w 20"/>
                <a:gd name="T3" fmla="*/ 2 h 9"/>
                <a:gd name="T4" fmla="*/ 20 w 20"/>
                <a:gd name="T5" fmla="*/ 9 h 9"/>
                <a:gd name="T6" fmla="*/ 0 60000 65536"/>
                <a:gd name="T7" fmla="*/ 0 60000 65536"/>
                <a:gd name="T8" fmla="*/ 0 60000 65536"/>
                <a:gd name="T9" fmla="*/ 0 w 20"/>
                <a:gd name="T10" fmla="*/ 0 h 9"/>
                <a:gd name="T11" fmla="*/ 20 w 20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9">
                  <a:moveTo>
                    <a:pt x="0" y="0"/>
                  </a:moveTo>
                  <a:cubicBezTo>
                    <a:pt x="2" y="1"/>
                    <a:pt x="4" y="1"/>
                    <a:pt x="6" y="2"/>
                  </a:cubicBezTo>
                  <a:cubicBezTo>
                    <a:pt x="11" y="4"/>
                    <a:pt x="15" y="7"/>
                    <a:pt x="20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10" name="Line 109"/>
            <p:cNvSpPr>
              <a:spLocks noChangeShapeType="1"/>
            </p:cNvSpPr>
            <p:nvPr/>
          </p:nvSpPr>
          <p:spPr bwMode="auto">
            <a:xfrm>
              <a:off x="8189913" y="1957388"/>
              <a:ext cx="73025" cy="36513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11" name="Freeform 110"/>
            <p:cNvSpPr>
              <a:spLocks/>
            </p:cNvSpPr>
            <p:nvPr/>
          </p:nvSpPr>
          <p:spPr bwMode="auto">
            <a:xfrm>
              <a:off x="8524875" y="2536825"/>
              <a:ext cx="36513" cy="117475"/>
            </a:xfrm>
            <a:custGeom>
              <a:avLst/>
              <a:gdLst>
                <a:gd name="T0" fmla="*/ 4 w 4"/>
                <a:gd name="T1" fmla="*/ 13 h 13"/>
                <a:gd name="T2" fmla="*/ 1 w 4"/>
                <a:gd name="T3" fmla="*/ 6 h 13"/>
                <a:gd name="T4" fmla="*/ 0 w 4"/>
                <a:gd name="T5" fmla="*/ 0 h 13"/>
                <a:gd name="T6" fmla="*/ 0 60000 65536"/>
                <a:gd name="T7" fmla="*/ 0 60000 65536"/>
                <a:gd name="T8" fmla="*/ 0 60000 65536"/>
                <a:gd name="T9" fmla="*/ 0 w 4"/>
                <a:gd name="T10" fmla="*/ 0 h 13"/>
                <a:gd name="T11" fmla="*/ 4 w 4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3">
                  <a:moveTo>
                    <a:pt x="4" y="13"/>
                  </a:moveTo>
                  <a:cubicBezTo>
                    <a:pt x="3" y="11"/>
                    <a:pt x="2" y="8"/>
                    <a:pt x="1" y="6"/>
                  </a:cubicBezTo>
                  <a:cubicBezTo>
                    <a:pt x="1" y="4"/>
                    <a:pt x="1" y="2"/>
                    <a:pt x="0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12" name="Freeform 111"/>
            <p:cNvSpPr>
              <a:spLocks/>
            </p:cNvSpPr>
            <p:nvPr/>
          </p:nvSpPr>
          <p:spPr bwMode="auto">
            <a:xfrm>
              <a:off x="8751888" y="2192338"/>
              <a:ext cx="80963" cy="80963"/>
            </a:xfrm>
            <a:custGeom>
              <a:avLst/>
              <a:gdLst>
                <a:gd name="T0" fmla="*/ 9 w 9"/>
                <a:gd name="T1" fmla="*/ 0 h 9"/>
                <a:gd name="T2" fmla="*/ 5 w 9"/>
                <a:gd name="T3" fmla="*/ 2 h 9"/>
                <a:gd name="T4" fmla="*/ 2 w 9"/>
                <a:gd name="T5" fmla="*/ 5 h 9"/>
                <a:gd name="T6" fmla="*/ 0 w 9"/>
                <a:gd name="T7" fmla="*/ 9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9" y="0"/>
                  </a:moveTo>
                  <a:cubicBezTo>
                    <a:pt x="8" y="1"/>
                    <a:pt x="7" y="1"/>
                    <a:pt x="5" y="2"/>
                  </a:cubicBezTo>
                  <a:cubicBezTo>
                    <a:pt x="4" y="3"/>
                    <a:pt x="2" y="3"/>
                    <a:pt x="2" y="5"/>
                  </a:cubicBezTo>
                  <a:cubicBezTo>
                    <a:pt x="1" y="6"/>
                    <a:pt x="1" y="8"/>
                    <a:pt x="0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13" name="Freeform 112"/>
            <p:cNvSpPr>
              <a:spLocks/>
            </p:cNvSpPr>
            <p:nvPr/>
          </p:nvSpPr>
          <p:spPr bwMode="auto">
            <a:xfrm>
              <a:off x="7954963" y="2165350"/>
              <a:ext cx="90488" cy="80963"/>
            </a:xfrm>
            <a:custGeom>
              <a:avLst/>
              <a:gdLst>
                <a:gd name="T0" fmla="*/ 0 w 10"/>
                <a:gd name="T1" fmla="*/ 0 h 9"/>
                <a:gd name="T2" fmla="*/ 6 w 10"/>
                <a:gd name="T3" fmla="*/ 3 h 9"/>
                <a:gd name="T4" fmla="*/ 10 w 10"/>
                <a:gd name="T5" fmla="*/ 9 h 9"/>
                <a:gd name="T6" fmla="*/ 0 60000 65536"/>
                <a:gd name="T7" fmla="*/ 0 60000 65536"/>
                <a:gd name="T8" fmla="*/ 0 60000 65536"/>
                <a:gd name="T9" fmla="*/ 0 w 10"/>
                <a:gd name="T10" fmla="*/ 0 h 9"/>
                <a:gd name="T11" fmla="*/ 10 w 10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9">
                  <a:moveTo>
                    <a:pt x="0" y="0"/>
                  </a:moveTo>
                  <a:cubicBezTo>
                    <a:pt x="1" y="1"/>
                    <a:pt x="4" y="2"/>
                    <a:pt x="6" y="3"/>
                  </a:cubicBezTo>
                  <a:cubicBezTo>
                    <a:pt x="7" y="5"/>
                    <a:pt x="8" y="7"/>
                    <a:pt x="10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4800" y="331787"/>
            <a:ext cx="1982788" cy="1638300"/>
            <a:chOff x="304800" y="1739900"/>
            <a:chExt cx="1982788" cy="1638300"/>
          </a:xfrm>
        </p:grpSpPr>
        <p:sp>
          <p:nvSpPr>
            <p:cNvPr id="21571" name="Freeform 70"/>
            <p:cNvSpPr>
              <a:spLocks/>
            </p:cNvSpPr>
            <p:nvPr/>
          </p:nvSpPr>
          <p:spPr bwMode="auto">
            <a:xfrm>
              <a:off x="304800" y="1739900"/>
              <a:ext cx="1049338" cy="1638300"/>
            </a:xfrm>
            <a:custGeom>
              <a:avLst/>
              <a:gdLst>
                <a:gd name="T0" fmla="*/ 115 w 116"/>
                <a:gd name="T1" fmla="*/ 152 h 181"/>
                <a:gd name="T2" fmla="*/ 105 w 116"/>
                <a:gd name="T3" fmla="*/ 167 h 181"/>
                <a:gd name="T4" fmla="*/ 48 w 116"/>
                <a:gd name="T5" fmla="*/ 180 h 181"/>
                <a:gd name="T6" fmla="*/ 33 w 116"/>
                <a:gd name="T7" fmla="*/ 170 h 181"/>
                <a:gd name="T8" fmla="*/ 1 w 116"/>
                <a:gd name="T9" fmla="*/ 29 h 181"/>
                <a:gd name="T10" fmla="*/ 11 w 116"/>
                <a:gd name="T11" fmla="*/ 14 h 181"/>
                <a:gd name="T12" fmla="*/ 68 w 116"/>
                <a:gd name="T13" fmla="*/ 2 h 181"/>
                <a:gd name="T14" fmla="*/ 83 w 116"/>
                <a:gd name="T15" fmla="*/ 11 h 181"/>
                <a:gd name="T16" fmla="*/ 115 w 116"/>
                <a:gd name="T17" fmla="*/ 152 h 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6"/>
                <a:gd name="T28" fmla="*/ 0 h 181"/>
                <a:gd name="T29" fmla="*/ 116 w 116"/>
                <a:gd name="T30" fmla="*/ 181 h 18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6" h="181">
                  <a:moveTo>
                    <a:pt x="115" y="152"/>
                  </a:moveTo>
                  <a:cubicBezTo>
                    <a:pt x="116" y="159"/>
                    <a:pt x="112" y="165"/>
                    <a:pt x="105" y="167"/>
                  </a:cubicBezTo>
                  <a:cubicBezTo>
                    <a:pt x="48" y="180"/>
                    <a:pt x="48" y="180"/>
                    <a:pt x="48" y="180"/>
                  </a:cubicBezTo>
                  <a:cubicBezTo>
                    <a:pt x="41" y="181"/>
                    <a:pt x="35" y="177"/>
                    <a:pt x="33" y="170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3"/>
                    <a:pt x="4" y="16"/>
                    <a:pt x="11" y="14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75" y="0"/>
                    <a:pt x="81" y="4"/>
                    <a:pt x="83" y="11"/>
                  </a:cubicBezTo>
                  <a:lnTo>
                    <a:pt x="115" y="152"/>
                  </a:lnTo>
                  <a:close/>
                </a:path>
              </a:pathLst>
            </a:custGeom>
            <a:solidFill>
              <a:srgbClr val="FFFFFF"/>
            </a:solidFill>
            <a:ln w="3651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72" name="Freeform 71"/>
            <p:cNvSpPr>
              <a:spLocks/>
            </p:cNvSpPr>
            <p:nvPr/>
          </p:nvSpPr>
          <p:spPr bwMode="auto">
            <a:xfrm>
              <a:off x="893763" y="3106738"/>
              <a:ext cx="153988" cy="153988"/>
            </a:xfrm>
            <a:custGeom>
              <a:avLst/>
              <a:gdLst>
                <a:gd name="T0" fmla="*/ 16 w 17"/>
                <a:gd name="T1" fmla="*/ 7 h 17"/>
                <a:gd name="T2" fmla="*/ 10 w 17"/>
                <a:gd name="T3" fmla="*/ 16 h 17"/>
                <a:gd name="T4" fmla="*/ 1 w 17"/>
                <a:gd name="T5" fmla="*/ 10 h 17"/>
                <a:gd name="T6" fmla="*/ 7 w 17"/>
                <a:gd name="T7" fmla="*/ 1 h 17"/>
                <a:gd name="T8" fmla="*/ 16 w 17"/>
                <a:gd name="T9" fmla="*/ 7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6" y="7"/>
                  </a:moveTo>
                  <a:cubicBezTo>
                    <a:pt x="17" y="11"/>
                    <a:pt x="15" y="15"/>
                    <a:pt x="10" y="16"/>
                  </a:cubicBezTo>
                  <a:cubicBezTo>
                    <a:pt x="6" y="17"/>
                    <a:pt x="2" y="14"/>
                    <a:pt x="1" y="10"/>
                  </a:cubicBezTo>
                  <a:cubicBezTo>
                    <a:pt x="0" y="6"/>
                    <a:pt x="2" y="2"/>
                    <a:pt x="7" y="1"/>
                  </a:cubicBezTo>
                  <a:cubicBezTo>
                    <a:pt x="11" y="0"/>
                    <a:pt x="15" y="2"/>
                    <a:pt x="16" y="7"/>
                  </a:cubicBez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73" name="Freeform 72"/>
            <p:cNvSpPr>
              <a:spLocks/>
            </p:cNvSpPr>
            <p:nvPr/>
          </p:nvSpPr>
          <p:spPr bwMode="auto">
            <a:xfrm>
              <a:off x="947738" y="3151188"/>
              <a:ext cx="44450" cy="53975"/>
            </a:xfrm>
            <a:custGeom>
              <a:avLst/>
              <a:gdLst>
                <a:gd name="T0" fmla="*/ 5 w 5"/>
                <a:gd name="T1" fmla="*/ 4 h 6"/>
                <a:gd name="T2" fmla="*/ 4 w 5"/>
                <a:gd name="T3" fmla="*/ 6 h 6"/>
                <a:gd name="T4" fmla="*/ 2 w 5"/>
                <a:gd name="T5" fmla="*/ 6 h 6"/>
                <a:gd name="T6" fmla="*/ 1 w 5"/>
                <a:gd name="T7" fmla="*/ 5 h 6"/>
                <a:gd name="T8" fmla="*/ 0 w 5"/>
                <a:gd name="T9" fmla="*/ 2 h 6"/>
                <a:gd name="T10" fmla="*/ 1 w 5"/>
                <a:gd name="T11" fmla="*/ 1 h 6"/>
                <a:gd name="T12" fmla="*/ 3 w 5"/>
                <a:gd name="T13" fmla="*/ 1 h 6"/>
                <a:gd name="T14" fmla="*/ 4 w 5"/>
                <a:gd name="T15" fmla="*/ 1 h 6"/>
                <a:gd name="T16" fmla="*/ 5 w 5"/>
                <a:gd name="T17" fmla="*/ 4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6"/>
                <a:gd name="T29" fmla="*/ 5 w 5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6">
                  <a:moveTo>
                    <a:pt x="5" y="4"/>
                  </a:moveTo>
                  <a:cubicBezTo>
                    <a:pt x="5" y="5"/>
                    <a:pt x="5" y="5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1"/>
                    <a:pt x="4" y="1"/>
                  </a:cubicBezTo>
                  <a:lnTo>
                    <a:pt x="5" y="4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74" name="Freeform 73"/>
            <p:cNvSpPr>
              <a:spLocks/>
            </p:cNvSpPr>
            <p:nvPr/>
          </p:nvSpPr>
          <p:spPr bwMode="auto">
            <a:xfrm>
              <a:off x="395288" y="2001838"/>
              <a:ext cx="868363" cy="1122363"/>
            </a:xfrm>
            <a:custGeom>
              <a:avLst/>
              <a:gdLst>
                <a:gd name="T0" fmla="*/ 547 w 547"/>
                <a:gd name="T1" fmla="*/ 616 h 707"/>
                <a:gd name="T2" fmla="*/ 137 w 547"/>
                <a:gd name="T3" fmla="*/ 707 h 707"/>
                <a:gd name="T4" fmla="*/ 0 w 547"/>
                <a:gd name="T5" fmla="*/ 92 h 707"/>
                <a:gd name="T6" fmla="*/ 411 w 547"/>
                <a:gd name="T7" fmla="*/ 0 h 707"/>
                <a:gd name="T8" fmla="*/ 547 w 547"/>
                <a:gd name="T9" fmla="*/ 616 h 7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7"/>
                <a:gd name="T16" fmla="*/ 0 h 707"/>
                <a:gd name="T17" fmla="*/ 547 w 547"/>
                <a:gd name="T18" fmla="*/ 707 h 7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7" h="707">
                  <a:moveTo>
                    <a:pt x="547" y="616"/>
                  </a:moveTo>
                  <a:lnTo>
                    <a:pt x="137" y="707"/>
                  </a:lnTo>
                  <a:lnTo>
                    <a:pt x="0" y="92"/>
                  </a:lnTo>
                  <a:lnTo>
                    <a:pt x="411" y="0"/>
                  </a:lnTo>
                  <a:lnTo>
                    <a:pt x="547" y="616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75" name="Freeform 74"/>
            <p:cNvSpPr>
              <a:spLocks/>
            </p:cNvSpPr>
            <p:nvPr/>
          </p:nvSpPr>
          <p:spPr bwMode="auto">
            <a:xfrm>
              <a:off x="803275" y="1749425"/>
              <a:ext cx="98425" cy="36513"/>
            </a:xfrm>
            <a:custGeom>
              <a:avLst/>
              <a:gdLst>
                <a:gd name="T0" fmla="*/ 11 w 11"/>
                <a:gd name="T1" fmla="*/ 1 h 4"/>
                <a:gd name="T2" fmla="*/ 10 w 11"/>
                <a:gd name="T3" fmla="*/ 2 h 4"/>
                <a:gd name="T4" fmla="*/ 1 w 11"/>
                <a:gd name="T5" fmla="*/ 4 h 4"/>
                <a:gd name="T6" fmla="*/ 0 w 11"/>
                <a:gd name="T7" fmla="*/ 3 h 4"/>
                <a:gd name="T8" fmla="*/ 0 w 11"/>
                <a:gd name="T9" fmla="*/ 3 h 4"/>
                <a:gd name="T10" fmla="*/ 1 w 11"/>
                <a:gd name="T11" fmla="*/ 2 h 4"/>
                <a:gd name="T12" fmla="*/ 10 w 11"/>
                <a:gd name="T13" fmla="*/ 0 h 4"/>
                <a:gd name="T14" fmla="*/ 11 w 11"/>
                <a:gd name="T15" fmla="*/ 1 h 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4"/>
                <a:gd name="T26" fmla="*/ 11 w 11"/>
                <a:gd name="T27" fmla="*/ 4 h 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4">
                  <a:moveTo>
                    <a:pt x="11" y="1"/>
                  </a:moveTo>
                  <a:cubicBezTo>
                    <a:pt x="11" y="1"/>
                    <a:pt x="11" y="2"/>
                    <a:pt x="10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76" name="Freeform 75"/>
            <p:cNvSpPr>
              <a:spLocks/>
            </p:cNvSpPr>
            <p:nvPr/>
          </p:nvSpPr>
          <p:spPr bwMode="auto">
            <a:xfrm>
              <a:off x="304800" y="2038350"/>
              <a:ext cx="36513" cy="53975"/>
            </a:xfrm>
            <a:custGeom>
              <a:avLst/>
              <a:gdLst>
                <a:gd name="T0" fmla="*/ 4 w 4"/>
                <a:gd name="T1" fmla="*/ 5 h 6"/>
                <a:gd name="T2" fmla="*/ 3 w 4"/>
                <a:gd name="T3" fmla="*/ 6 h 6"/>
                <a:gd name="T4" fmla="*/ 2 w 4"/>
                <a:gd name="T5" fmla="*/ 6 h 6"/>
                <a:gd name="T6" fmla="*/ 1 w 4"/>
                <a:gd name="T7" fmla="*/ 5 h 6"/>
                <a:gd name="T8" fmla="*/ 0 w 4"/>
                <a:gd name="T9" fmla="*/ 1 h 6"/>
                <a:gd name="T10" fmla="*/ 1 w 4"/>
                <a:gd name="T11" fmla="*/ 0 h 6"/>
                <a:gd name="T12" fmla="*/ 2 w 4"/>
                <a:gd name="T13" fmla="*/ 0 h 6"/>
                <a:gd name="T14" fmla="*/ 3 w 4"/>
                <a:gd name="T15" fmla="*/ 1 h 6"/>
                <a:gd name="T16" fmla="*/ 4 w 4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6"/>
                <a:gd name="T29" fmla="*/ 4 w 4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6">
                  <a:moveTo>
                    <a:pt x="4" y="5"/>
                  </a:moveTo>
                  <a:cubicBezTo>
                    <a:pt x="4" y="5"/>
                    <a:pt x="3" y="5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1" y="6"/>
                    <a:pt x="1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77" name="Freeform 76"/>
            <p:cNvSpPr>
              <a:spLocks/>
            </p:cNvSpPr>
            <p:nvPr/>
          </p:nvSpPr>
          <p:spPr bwMode="auto">
            <a:xfrm>
              <a:off x="331788" y="2147888"/>
              <a:ext cx="36513" cy="53975"/>
            </a:xfrm>
            <a:custGeom>
              <a:avLst/>
              <a:gdLst>
                <a:gd name="T0" fmla="*/ 3 w 4"/>
                <a:gd name="T1" fmla="*/ 4 h 6"/>
                <a:gd name="T2" fmla="*/ 3 w 4"/>
                <a:gd name="T3" fmla="*/ 5 h 6"/>
                <a:gd name="T4" fmla="*/ 2 w 4"/>
                <a:gd name="T5" fmla="*/ 5 h 6"/>
                <a:gd name="T6" fmla="*/ 1 w 4"/>
                <a:gd name="T7" fmla="*/ 5 h 6"/>
                <a:gd name="T8" fmla="*/ 0 w 4"/>
                <a:gd name="T9" fmla="*/ 1 h 6"/>
                <a:gd name="T10" fmla="*/ 1 w 4"/>
                <a:gd name="T11" fmla="*/ 0 h 6"/>
                <a:gd name="T12" fmla="*/ 1 w 4"/>
                <a:gd name="T13" fmla="*/ 0 h 6"/>
                <a:gd name="T14" fmla="*/ 3 w 4"/>
                <a:gd name="T15" fmla="*/ 0 h 6"/>
                <a:gd name="T16" fmla="*/ 3 w 4"/>
                <a:gd name="T17" fmla="*/ 4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6"/>
                <a:gd name="T29" fmla="*/ 4 w 4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6">
                  <a:moveTo>
                    <a:pt x="3" y="4"/>
                  </a:moveTo>
                  <a:cubicBezTo>
                    <a:pt x="4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78" name="Freeform 77"/>
            <p:cNvSpPr>
              <a:spLocks/>
            </p:cNvSpPr>
            <p:nvPr/>
          </p:nvSpPr>
          <p:spPr bwMode="auto">
            <a:xfrm>
              <a:off x="368300" y="2300288"/>
              <a:ext cx="26988" cy="55563"/>
            </a:xfrm>
            <a:custGeom>
              <a:avLst/>
              <a:gdLst>
                <a:gd name="T0" fmla="*/ 3 w 3"/>
                <a:gd name="T1" fmla="*/ 5 h 6"/>
                <a:gd name="T2" fmla="*/ 2 w 3"/>
                <a:gd name="T3" fmla="*/ 5 h 6"/>
                <a:gd name="T4" fmla="*/ 2 w 3"/>
                <a:gd name="T5" fmla="*/ 6 h 6"/>
                <a:gd name="T6" fmla="*/ 1 w 3"/>
                <a:gd name="T7" fmla="*/ 5 h 6"/>
                <a:gd name="T8" fmla="*/ 0 w 3"/>
                <a:gd name="T9" fmla="*/ 1 h 6"/>
                <a:gd name="T10" fmla="*/ 1 w 3"/>
                <a:gd name="T11" fmla="*/ 0 h 6"/>
                <a:gd name="T12" fmla="*/ 1 w 3"/>
                <a:gd name="T13" fmla="*/ 0 h 6"/>
                <a:gd name="T14" fmla="*/ 2 w 3"/>
                <a:gd name="T15" fmla="*/ 0 h 6"/>
                <a:gd name="T16" fmla="*/ 3 w 3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6"/>
                <a:gd name="T29" fmla="*/ 3 w 3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6">
                  <a:moveTo>
                    <a:pt x="3" y="5"/>
                  </a:moveTo>
                  <a:cubicBezTo>
                    <a:pt x="3" y="5"/>
                    <a:pt x="3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3" y="5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79" name="Freeform 78"/>
            <p:cNvSpPr>
              <a:spLocks/>
            </p:cNvSpPr>
            <p:nvPr/>
          </p:nvSpPr>
          <p:spPr bwMode="auto">
            <a:xfrm>
              <a:off x="458788" y="2192338"/>
              <a:ext cx="127000" cy="127000"/>
            </a:xfrm>
            <a:custGeom>
              <a:avLst/>
              <a:gdLst>
                <a:gd name="T0" fmla="*/ 14 w 14"/>
                <a:gd name="T1" fmla="*/ 10 h 14"/>
                <a:gd name="T2" fmla="*/ 12 w 14"/>
                <a:gd name="T3" fmla="*/ 12 h 14"/>
                <a:gd name="T4" fmla="*/ 4 w 14"/>
                <a:gd name="T5" fmla="*/ 14 h 14"/>
                <a:gd name="T6" fmla="*/ 2 w 14"/>
                <a:gd name="T7" fmla="*/ 12 h 14"/>
                <a:gd name="T8" fmla="*/ 0 w 14"/>
                <a:gd name="T9" fmla="*/ 4 h 14"/>
                <a:gd name="T10" fmla="*/ 1 w 14"/>
                <a:gd name="T11" fmla="*/ 2 h 14"/>
                <a:gd name="T12" fmla="*/ 9 w 14"/>
                <a:gd name="T13" fmla="*/ 0 h 14"/>
                <a:gd name="T14" fmla="*/ 12 w 14"/>
                <a:gd name="T15" fmla="*/ 1 h 14"/>
                <a:gd name="T16" fmla="*/ 14 w 14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4" y="10"/>
                  </a:moveTo>
                  <a:cubicBezTo>
                    <a:pt x="14" y="11"/>
                    <a:pt x="13" y="12"/>
                    <a:pt x="12" y="1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80" name="Freeform 79"/>
            <p:cNvSpPr>
              <a:spLocks/>
            </p:cNvSpPr>
            <p:nvPr/>
          </p:nvSpPr>
          <p:spPr bwMode="auto">
            <a:xfrm>
              <a:off x="603250" y="2155825"/>
              <a:ext cx="136525" cy="127000"/>
            </a:xfrm>
            <a:custGeom>
              <a:avLst/>
              <a:gdLst>
                <a:gd name="T0" fmla="*/ 15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3 w 15"/>
                <a:gd name="T7" fmla="*/ 13 h 14"/>
                <a:gd name="T8" fmla="*/ 1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3 w 15"/>
                <a:gd name="T15" fmla="*/ 1 h 14"/>
                <a:gd name="T16" fmla="*/ 15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5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4"/>
                    <a:pt x="3" y="1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3" y="0"/>
                    <a:pt x="13" y="1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81" name="Freeform 80"/>
            <p:cNvSpPr>
              <a:spLocks/>
            </p:cNvSpPr>
            <p:nvPr/>
          </p:nvSpPr>
          <p:spPr bwMode="auto">
            <a:xfrm>
              <a:off x="757238" y="2119313"/>
              <a:ext cx="136525" cy="127000"/>
            </a:xfrm>
            <a:custGeom>
              <a:avLst/>
              <a:gdLst>
                <a:gd name="T0" fmla="*/ 15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3 w 15"/>
                <a:gd name="T7" fmla="*/ 13 h 14"/>
                <a:gd name="T8" fmla="*/ 1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3 w 15"/>
                <a:gd name="T15" fmla="*/ 2 h 14"/>
                <a:gd name="T16" fmla="*/ 15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5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4"/>
                    <a:pt x="3" y="1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3" y="1"/>
                    <a:pt x="13" y="2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82" name="Freeform 81"/>
            <p:cNvSpPr>
              <a:spLocks/>
            </p:cNvSpPr>
            <p:nvPr/>
          </p:nvSpPr>
          <p:spPr bwMode="auto">
            <a:xfrm>
              <a:off x="911225" y="2084388"/>
              <a:ext cx="136525" cy="134938"/>
            </a:xfrm>
            <a:custGeom>
              <a:avLst/>
              <a:gdLst>
                <a:gd name="T0" fmla="*/ 15 w 15"/>
                <a:gd name="T1" fmla="*/ 10 h 15"/>
                <a:gd name="T2" fmla="*/ 13 w 15"/>
                <a:gd name="T3" fmla="*/ 13 h 15"/>
                <a:gd name="T4" fmla="*/ 5 w 15"/>
                <a:gd name="T5" fmla="*/ 14 h 15"/>
                <a:gd name="T6" fmla="*/ 2 w 15"/>
                <a:gd name="T7" fmla="*/ 13 h 15"/>
                <a:gd name="T8" fmla="*/ 1 w 15"/>
                <a:gd name="T9" fmla="*/ 5 h 15"/>
                <a:gd name="T10" fmla="*/ 2 w 15"/>
                <a:gd name="T11" fmla="*/ 2 h 15"/>
                <a:gd name="T12" fmla="*/ 10 w 15"/>
                <a:gd name="T13" fmla="*/ 0 h 15"/>
                <a:gd name="T14" fmla="*/ 13 w 15"/>
                <a:gd name="T15" fmla="*/ 2 h 15"/>
                <a:gd name="T16" fmla="*/ 15 w 15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15" y="10"/>
                  </a:moveTo>
                  <a:cubicBezTo>
                    <a:pt x="15" y="11"/>
                    <a:pt x="14" y="12"/>
                    <a:pt x="13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5"/>
                    <a:pt x="3" y="14"/>
                    <a:pt x="2" y="1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3" y="1"/>
                    <a:pt x="13" y="2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83" name="Freeform 82"/>
            <p:cNvSpPr>
              <a:spLocks/>
            </p:cNvSpPr>
            <p:nvPr/>
          </p:nvSpPr>
          <p:spPr bwMode="auto">
            <a:xfrm>
              <a:off x="576263" y="2735263"/>
              <a:ext cx="136525" cy="127000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2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84" name="Freeform 83"/>
            <p:cNvSpPr>
              <a:spLocks/>
            </p:cNvSpPr>
            <p:nvPr/>
          </p:nvSpPr>
          <p:spPr bwMode="auto">
            <a:xfrm>
              <a:off x="622300" y="2933700"/>
              <a:ext cx="134938" cy="136525"/>
            </a:xfrm>
            <a:custGeom>
              <a:avLst/>
              <a:gdLst>
                <a:gd name="T0" fmla="*/ 14 w 15"/>
                <a:gd name="T1" fmla="*/ 10 h 15"/>
                <a:gd name="T2" fmla="*/ 13 w 15"/>
                <a:gd name="T3" fmla="*/ 13 h 15"/>
                <a:gd name="T4" fmla="*/ 5 w 15"/>
                <a:gd name="T5" fmla="*/ 14 h 15"/>
                <a:gd name="T6" fmla="*/ 2 w 15"/>
                <a:gd name="T7" fmla="*/ 13 h 15"/>
                <a:gd name="T8" fmla="*/ 0 w 15"/>
                <a:gd name="T9" fmla="*/ 5 h 15"/>
                <a:gd name="T10" fmla="*/ 2 w 15"/>
                <a:gd name="T11" fmla="*/ 2 h 15"/>
                <a:gd name="T12" fmla="*/ 10 w 15"/>
                <a:gd name="T13" fmla="*/ 0 h 15"/>
                <a:gd name="T14" fmla="*/ 13 w 15"/>
                <a:gd name="T15" fmla="*/ 2 h 15"/>
                <a:gd name="T16" fmla="*/ 14 w 15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14" y="10"/>
                  </a:moveTo>
                  <a:cubicBezTo>
                    <a:pt x="15" y="11"/>
                    <a:pt x="14" y="12"/>
                    <a:pt x="13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5"/>
                    <a:pt x="3" y="14"/>
                    <a:pt x="2" y="1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3" y="2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85" name="Freeform 84"/>
            <p:cNvSpPr>
              <a:spLocks/>
            </p:cNvSpPr>
            <p:nvPr/>
          </p:nvSpPr>
          <p:spPr bwMode="auto">
            <a:xfrm>
              <a:off x="774700" y="2898775"/>
              <a:ext cx="136525" cy="134938"/>
            </a:xfrm>
            <a:custGeom>
              <a:avLst/>
              <a:gdLst>
                <a:gd name="T0" fmla="*/ 14 w 15"/>
                <a:gd name="T1" fmla="*/ 10 h 15"/>
                <a:gd name="T2" fmla="*/ 13 w 15"/>
                <a:gd name="T3" fmla="*/ 13 h 15"/>
                <a:gd name="T4" fmla="*/ 5 w 15"/>
                <a:gd name="T5" fmla="*/ 15 h 15"/>
                <a:gd name="T6" fmla="*/ 2 w 15"/>
                <a:gd name="T7" fmla="*/ 13 h 15"/>
                <a:gd name="T8" fmla="*/ 0 w 15"/>
                <a:gd name="T9" fmla="*/ 5 h 15"/>
                <a:gd name="T10" fmla="*/ 2 w 15"/>
                <a:gd name="T11" fmla="*/ 2 h 15"/>
                <a:gd name="T12" fmla="*/ 10 w 15"/>
                <a:gd name="T13" fmla="*/ 1 h 15"/>
                <a:gd name="T14" fmla="*/ 13 w 15"/>
                <a:gd name="T15" fmla="*/ 2 h 15"/>
                <a:gd name="T16" fmla="*/ 14 w 15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14" y="10"/>
                  </a:moveTo>
                  <a:cubicBezTo>
                    <a:pt x="15" y="11"/>
                    <a:pt x="14" y="12"/>
                    <a:pt x="13" y="13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2" y="14"/>
                    <a:pt x="2" y="1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2" y="1"/>
                    <a:pt x="13" y="2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86" name="Freeform 85"/>
            <p:cNvSpPr>
              <a:spLocks/>
            </p:cNvSpPr>
            <p:nvPr/>
          </p:nvSpPr>
          <p:spPr bwMode="auto">
            <a:xfrm>
              <a:off x="928688" y="2871788"/>
              <a:ext cx="136525" cy="125413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2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87" name="Freeform 86"/>
            <p:cNvSpPr>
              <a:spLocks/>
            </p:cNvSpPr>
            <p:nvPr/>
          </p:nvSpPr>
          <p:spPr bwMode="auto">
            <a:xfrm>
              <a:off x="1082675" y="2835275"/>
              <a:ext cx="136525" cy="127000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3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2" y="14"/>
                    <a:pt x="2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88" name="Freeform 87"/>
            <p:cNvSpPr>
              <a:spLocks/>
            </p:cNvSpPr>
            <p:nvPr/>
          </p:nvSpPr>
          <p:spPr bwMode="auto">
            <a:xfrm>
              <a:off x="495300" y="2373313"/>
              <a:ext cx="134938" cy="127000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2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89" name="Freeform 88"/>
            <p:cNvSpPr>
              <a:spLocks/>
            </p:cNvSpPr>
            <p:nvPr/>
          </p:nvSpPr>
          <p:spPr bwMode="auto">
            <a:xfrm>
              <a:off x="649288" y="2336800"/>
              <a:ext cx="134938" cy="127000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3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2" y="14"/>
                    <a:pt x="2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90" name="Freeform 89"/>
            <p:cNvSpPr>
              <a:spLocks/>
            </p:cNvSpPr>
            <p:nvPr/>
          </p:nvSpPr>
          <p:spPr bwMode="auto">
            <a:xfrm>
              <a:off x="803275" y="2300288"/>
              <a:ext cx="125413" cy="127000"/>
            </a:xfrm>
            <a:custGeom>
              <a:avLst/>
              <a:gdLst>
                <a:gd name="T0" fmla="*/ 14 w 14"/>
                <a:gd name="T1" fmla="*/ 10 h 14"/>
                <a:gd name="T2" fmla="*/ 13 w 14"/>
                <a:gd name="T3" fmla="*/ 12 h 14"/>
                <a:gd name="T4" fmla="*/ 5 w 14"/>
                <a:gd name="T5" fmla="*/ 14 h 14"/>
                <a:gd name="T6" fmla="*/ 2 w 14"/>
                <a:gd name="T7" fmla="*/ 13 h 14"/>
                <a:gd name="T8" fmla="*/ 0 w 14"/>
                <a:gd name="T9" fmla="*/ 4 h 14"/>
                <a:gd name="T10" fmla="*/ 2 w 14"/>
                <a:gd name="T11" fmla="*/ 2 h 14"/>
                <a:gd name="T12" fmla="*/ 10 w 14"/>
                <a:gd name="T13" fmla="*/ 0 h 14"/>
                <a:gd name="T14" fmla="*/ 12 w 14"/>
                <a:gd name="T15" fmla="*/ 2 h 14"/>
                <a:gd name="T16" fmla="*/ 14 w 14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4" y="10"/>
                  </a:moveTo>
                  <a:cubicBezTo>
                    <a:pt x="14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2" y="14"/>
                    <a:pt x="2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91" name="Freeform 90"/>
            <p:cNvSpPr>
              <a:spLocks/>
            </p:cNvSpPr>
            <p:nvPr/>
          </p:nvSpPr>
          <p:spPr bwMode="auto">
            <a:xfrm>
              <a:off x="957263" y="2265363"/>
              <a:ext cx="125413" cy="134938"/>
            </a:xfrm>
            <a:custGeom>
              <a:avLst/>
              <a:gdLst>
                <a:gd name="T0" fmla="*/ 14 w 14"/>
                <a:gd name="T1" fmla="*/ 10 h 15"/>
                <a:gd name="T2" fmla="*/ 12 w 14"/>
                <a:gd name="T3" fmla="*/ 13 h 15"/>
                <a:gd name="T4" fmla="*/ 5 w 14"/>
                <a:gd name="T5" fmla="*/ 14 h 15"/>
                <a:gd name="T6" fmla="*/ 2 w 14"/>
                <a:gd name="T7" fmla="*/ 13 h 15"/>
                <a:gd name="T8" fmla="*/ 0 w 14"/>
                <a:gd name="T9" fmla="*/ 5 h 15"/>
                <a:gd name="T10" fmla="*/ 2 w 14"/>
                <a:gd name="T11" fmla="*/ 2 h 15"/>
                <a:gd name="T12" fmla="*/ 10 w 14"/>
                <a:gd name="T13" fmla="*/ 0 h 15"/>
                <a:gd name="T14" fmla="*/ 12 w 14"/>
                <a:gd name="T15" fmla="*/ 2 h 15"/>
                <a:gd name="T16" fmla="*/ 14 w 14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5"/>
                <a:gd name="T29" fmla="*/ 14 w 14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5">
                  <a:moveTo>
                    <a:pt x="14" y="10"/>
                  </a:moveTo>
                  <a:cubicBezTo>
                    <a:pt x="14" y="11"/>
                    <a:pt x="14" y="12"/>
                    <a:pt x="12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5"/>
                    <a:pt x="2" y="14"/>
                    <a:pt x="2" y="1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92" name="Freeform 91"/>
            <p:cNvSpPr>
              <a:spLocks/>
            </p:cNvSpPr>
            <p:nvPr/>
          </p:nvSpPr>
          <p:spPr bwMode="auto">
            <a:xfrm>
              <a:off x="539750" y="2554288"/>
              <a:ext cx="127000" cy="127000"/>
            </a:xfrm>
            <a:custGeom>
              <a:avLst/>
              <a:gdLst>
                <a:gd name="T0" fmla="*/ 14 w 14"/>
                <a:gd name="T1" fmla="*/ 10 h 14"/>
                <a:gd name="T2" fmla="*/ 12 w 14"/>
                <a:gd name="T3" fmla="*/ 12 h 14"/>
                <a:gd name="T4" fmla="*/ 4 w 14"/>
                <a:gd name="T5" fmla="*/ 14 h 14"/>
                <a:gd name="T6" fmla="*/ 2 w 14"/>
                <a:gd name="T7" fmla="*/ 12 h 14"/>
                <a:gd name="T8" fmla="*/ 0 w 14"/>
                <a:gd name="T9" fmla="*/ 4 h 14"/>
                <a:gd name="T10" fmla="*/ 2 w 14"/>
                <a:gd name="T11" fmla="*/ 2 h 14"/>
                <a:gd name="T12" fmla="*/ 9 w 14"/>
                <a:gd name="T13" fmla="*/ 0 h 14"/>
                <a:gd name="T14" fmla="*/ 12 w 14"/>
                <a:gd name="T15" fmla="*/ 1 h 14"/>
                <a:gd name="T16" fmla="*/ 14 w 14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4" y="10"/>
                  </a:moveTo>
                  <a:cubicBezTo>
                    <a:pt x="14" y="11"/>
                    <a:pt x="13" y="12"/>
                    <a:pt x="12" y="1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93" name="Freeform 92"/>
            <p:cNvSpPr>
              <a:spLocks/>
            </p:cNvSpPr>
            <p:nvPr/>
          </p:nvSpPr>
          <p:spPr bwMode="auto">
            <a:xfrm>
              <a:off x="693738" y="2517775"/>
              <a:ext cx="127000" cy="127000"/>
            </a:xfrm>
            <a:custGeom>
              <a:avLst/>
              <a:gdLst>
                <a:gd name="T0" fmla="*/ 14 w 14"/>
                <a:gd name="T1" fmla="*/ 10 h 14"/>
                <a:gd name="T2" fmla="*/ 12 w 14"/>
                <a:gd name="T3" fmla="*/ 12 h 14"/>
                <a:gd name="T4" fmla="*/ 4 w 14"/>
                <a:gd name="T5" fmla="*/ 14 h 14"/>
                <a:gd name="T6" fmla="*/ 2 w 14"/>
                <a:gd name="T7" fmla="*/ 13 h 14"/>
                <a:gd name="T8" fmla="*/ 0 w 14"/>
                <a:gd name="T9" fmla="*/ 4 h 14"/>
                <a:gd name="T10" fmla="*/ 1 w 14"/>
                <a:gd name="T11" fmla="*/ 2 h 14"/>
                <a:gd name="T12" fmla="*/ 9 w 14"/>
                <a:gd name="T13" fmla="*/ 0 h 14"/>
                <a:gd name="T14" fmla="*/ 12 w 14"/>
                <a:gd name="T15" fmla="*/ 1 h 14"/>
                <a:gd name="T16" fmla="*/ 14 w 14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4" y="10"/>
                  </a:moveTo>
                  <a:cubicBezTo>
                    <a:pt x="14" y="11"/>
                    <a:pt x="13" y="12"/>
                    <a:pt x="12" y="1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2" y="14"/>
                    <a:pt x="2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94" name="Freeform 93"/>
            <p:cNvSpPr>
              <a:spLocks/>
            </p:cNvSpPr>
            <p:nvPr/>
          </p:nvSpPr>
          <p:spPr bwMode="auto">
            <a:xfrm>
              <a:off x="838200" y="2481263"/>
              <a:ext cx="136525" cy="127000"/>
            </a:xfrm>
            <a:custGeom>
              <a:avLst/>
              <a:gdLst>
                <a:gd name="T0" fmla="*/ 15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3 w 15"/>
                <a:gd name="T7" fmla="*/ 13 h 14"/>
                <a:gd name="T8" fmla="*/ 1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3 w 15"/>
                <a:gd name="T15" fmla="*/ 2 h 14"/>
                <a:gd name="T16" fmla="*/ 15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5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4"/>
                    <a:pt x="3" y="1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3" y="1"/>
                    <a:pt x="13" y="2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95" name="Freeform 94"/>
            <p:cNvSpPr>
              <a:spLocks/>
            </p:cNvSpPr>
            <p:nvPr/>
          </p:nvSpPr>
          <p:spPr bwMode="auto">
            <a:xfrm>
              <a:off x="992188" y="2446338"/>
              <a:ext cx="136525" cy="134938"/>
            </a:xfrm>
            <a:custGeom>
              <a:avLst/>
              <a:gdLst>
                <a:gd name="T0" fmla="*/ 15 w 15"/>
                <a:gd name="T1" fmla="*/ 10 h 15"/>
                <a:gd name="T2" fmla="*/ 13 w 15"/>
                <a:gd name="T3" fmla="*/ 13 h 15"/>
                <a:gd name="T4" fmla="*/ 5 w 15"/>
                <a:gd name="T5" fmla="*/ 14 h 15"/>
                <a:gd name="T6" fmla="*/ 3 w 15"/>
                <a:gd name="T7" fmla="*/ 13 h 15"/>
                <a:gd name="T8" fmla="*/ 1 w 15"/>
                <a:gd name="T9" fmla="*/ 5 h 15"/>
                <a:gd name="T10" fmla="*/ 2 w 15"/>
                <a:gd name="T11" fmla="*/ 2 h 15"/>
                <a:gd name="T12" fmla="*/ 10 w 15"/>
                <a:gd name="T13" fmla="*/ 0 h 15"/>
                <a:gd name="T14" fmla="*/ 13 w 15"/>
                <a:gd name="T15" fmla="*/ 2 h 15"/>
                <a:gd name="T16" fmla="*/ 15 w 15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15" y="10"/>
                  </a:moveTo>
                  <a:cubicBezTo>
                    <a:pt x="15" y="11"/>
                    <a:pt x="14" y="12"/>
                    <a:pt x="13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5"/>
                    <a:pt x="3" y="14"/>
                    <a:pt x="3" y="1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3" y="1"/>
                    <a:pt x="13" y="2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14" name="Freeform 113"/>
            <p:cNvSpPr>
              <a:spLocks/>
            </p:cNvSpPr>
            <p:nvPr/>
          </p:nvSpPr>
          <p:spPr bwMode="auto">
            <a:xfrm>
              <a:off x="522288" y="2228850"/>
              <a:ext cx="1765300" cy="941388"/>
            </a:xfrm>
            <a:custGeom>
              <a:avLst/>
              <a:gdLst>
                <a:gd name="T0" fmla="*/ 195 w 195"/>
                <a:gd name="T1" fmla="*/ 104 h 104"/>
                <a:gd name="T2" fmla="*/ 177 w 195"/>
                <a:gd name="T3" fmla="*/ 91 h 104"/>
                <a:gd name="T4" fmla="*/ 167 w 195"/>
                <a:gd name="T5" fmla="*/ 86 h 104"/>
                <a:gd name="T6" fmla="*/ 162 w 195"/>
                <a:gd name="T7" fmla="*/ 84 h 104"/>
                <a:gd name="T8" fmla="*/ 156 w 195"/>
                <a:gd name="T9" fmla="*/ 84 h 104"/>
                <a:gd name="T10" fmla="*/ 151 w 195"/>
                <a:gd name="T11" fmla="*/ 84 h 104"/>
                <a:gd name="T12" fmla="*/ 147 w 195"/>
                <a:gd name="T13" fmla="*/ 82 h 104"/>
                <a:gd name="T14" fmla="*/ 140 w 195"/>
                <a:gd name="T15" fmla="*/ 83 h 104"/>
                <a:gd name="T16" fmla="*/ 134 w 195"/>
                <a:gd name="T17" fmla="*/ 83 h 104"/>
                <a:gd name="T18" fmla="*/ 130 w 195"/>
                <a:gd name="T19" fmla="*/ 84 h 104"/>
                <a:gd name="T20" fmla="*/ 110 w 195"/>
                <a:gd name="T21" fmla="*/ 86 h 104"/>
                <a:gd name="T22" fmla="*/ 102 w 195"/>
                <a:gd name="T23" fmla="*/ 86 h 104"/>
                <a:gd name="T24" fmla="*/ 84 w 195"/>
                <a:gd name="T25" fmla="*/ 84 h 104"/>
                <a:gd name="T26" fmla="*/ 75 w 195"/>
                <a:gd name="T27" fmla="*/ 78 h 104"/>
                <a:gd name="T28" fmla="*/ 64 w 195"/>
                <a:gd name="T29" fmla="*/ 74 h 104"/>
                <a:gd name="T30" fmla="*/ 58 w 195"/>
                <a:gd name="T31" fmla="*/ 66 h 104"/>
                <a:gd name="T32" fmla="*/ 58 w 195"/>
                <a:gd name="T33" fmla="*/ 61 h 104"/>
                <a:gd name="T34" fmla="*/ 60 w 195"/>
                <a:gd name="T35" fmla="*/ 55 h 104"/>
                <a:gd name="T36" fmla="*/ 60 w 195"/>
                <a:gd name="T37" fmla="*/ 51 h 104"/>
                <a:gd name="T38" fmla="*/ 55 w 195"/>
                <a:gd name="T39" fmla="*/ 47 h 104"/>
                <a:gd name="T40" fmla="*/ 47 w 195"/>
                <a:gd name="T41" fmla="*/ 44 h 104"/>
                <a:gd name="T42" fmla="*/ 39 w 195"/>
                <a:gd name="T43" fmla="*/ 43 h 104"/>
                <a:gd name="T44" fmla="*/ 31 w 195"/>
                <a:gd name="T45" fmla="*/ 40 h 104"/>
                <a:gd name="T46" fmla="*/ 22 w 195"/>
                <a:gd name="T47" fmla="*/ 38 h 104"/>
                <a:gd name="T48" fmla="*/ 17 w 195"/>
                <a:gd name="T49" fmla="*/ 35 h 104"/>
                <a:gd name="T50" fmla="*/ 9 w 195"/>
                <a:gd name="T51" fmla="*/ 32 h 104"/>
                <a:gd name="T52" fmla="*/ 6 w 195"/>
                <a:gd name="T53" fmla="*/ 29 h 104"/>
                <a:gd name="T54" fmla="*/ 1 w 195"/>
                <a:gd name="T55" fmla="*/ 25 h 104"/>
                <a:gd name="T56" fmla="*/ 0 w 195"/>
                <a:gd name="T57" fmla="*/ 20 h 104"/>
                <a:gd name="T58" fmla="*/ 8 w 195"/>
                <a:gd name="T59" fmla="*/ 15 h 104"/>
                <a:gd name="T60" fmla="*/ 16 w 195"/>
                <a:gd name="T61" fmla="*/ 17 h 104"/>
                <a:gd name="T62" fmla="*/ 23 w 195"/>
                <a:gd name="T63" fmla="*/ 21 h 104"/>
                <a:gd name="T64" fmla="*/ 27 w 195"/>
                <a:gd name="T65" fmla="*/ 21 h 104"/>
                <a:gd name="T66" fmla="*/ 38 w 195"/>
                <a:gd name="T67" fmla="*/ 21 h 104"/>
                <a:gd name="T68" fmla="*/ 64 w 195"/>
                <a:gd name="T69" fmla="*/ 25 h 104"/>
                <a:gd name="T70" fmla="*/ 71 w 195"/>
                <a:gd name="T71" fmla="*/ 23 h 104"/>
                <a:gd name="T72" fmla="*/ 71 w 195"/>
                <a:gd name="T73" fmla="*/ 16 h 104"/>
                <a:gd name="T74" fmla="*/ 73 w 195"/>
                <a:gd name="T75" fmla="*/ 12 h 104"/>
                <a:gd name="T76" fmla="*/ 80 w 195"/>
                <a:gd name="T77" fmla="*/ 6 h 104"/>
                <a:gd name="T78" fmla="*/ 87 w 195"/>
                <a:gd name="T79" fmla="*/ 6 h 104"/>
                <a:gd name="T80" fmla="*/ 90 w 195"/>
                <a:gd name="T81" fmla="*/ 1 h 104"/>
                <a:gd name="T82" fmla="*/ 93 w 195"/>
                <a:gd name="T83" fmla="*/ 0 h 104"/>
                <a:gd name="T84" fmla="*/ 99 w 195"/>
                <a:gd name="T85" fmla="*/ 0 h 104"/>
                <a:gd name="T86" fmla="*/ 105 w 195"/>
                <a:gd name="T87" fmla="*/ 2 h 104"/>
                <a:gd name="T88" fmla="*/ 117 w 195"/>
                <a:gd name="T89" fmla="*/ 2 h 104"/>
                <a:gd name="T90" fmla="*/ 122 w 195"/>
                <a:gd name="T91" fmla="*/ 6 h 104"/>
                <a:gd name="T92" fmla="*/ 140 w 195"/>
                <a:gd name="T93" fmla="*/ 12 h 104"/>
                <a:gd name="T94" fmla="*/ 149 w 195"/>
                <a:gd name="T95" fmla="*/ 16 h 104"/>
                <a:gd name="T96" fmla="*/ 157 w 195"/>
                <a:gd name="T97" fmla="*/ 21 h 104"/>
                <a:gd name="T98" fmla="*/ 170 w 195"/>
                <a:gd name="T99" fmla="*/ 27 h 104"/>
                <a:gd name="T100" fmla="*/ 175 w 195"/>
                <a:gd name="T101" fmla="*/ 28 h 104"/>
                <a:gd name="T102" fmla="*/ 178 w 195"/>
                <a:gd name="T103" fmla="*/ 29 h 104"/>
                <a:gd name="T104" fmla="*/ 180 w 195"/>
                <a:gd name="T105" fmla="*/ 28 h 104"/>
                <a:gd name="T106" fmla="*/ 184 w 195"/>
                <a:gd name="T107" fmla="*/ 28 h 104"/>
                <a:gd name="T108" fmla="*/ 191 w 195"/>
                <a:gd name="T109" fmla="*/ 27 h 104"/>
                <a:gd name="T110" fmla="*/ 195 w 195"/>
                <a:gd name="T111" fmla="*/ 29 h 1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5"/>
                <a:gd name="T169" fmla="*/ 0 h 104"/>
                <a:gd name="T170" fmla="*/ 195 w 195"/>
                <a:gd name="T171" fmla="*/ 104 h 1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5" h="104">
                  <a:moveTo>
                    <a:pt x="195" y="104"/>
                  </a:moveTo>
                  <a:cubicBezTo>
                    <a:pt x="189" y="99"/>
                    <a:pt x="183" y="95"/>
                    <a:pt x="177" y="91"/>
                  </a:cubicBezTo>
                  <a:cubicBezTo>
                    <a:pt x="174" y="89"/>
                    <a:pt x="170" y="88"/>
                    <a:pt x="167" y="86"/>
                  </a:cubicBezTo>
                  <a:cubicBezTo>
                    <a:pt x="165" y="85"/>
                    <a:pt x="164" y="84"/>
                    <a:pt x="162" y="84"/>
                  </a:cubicBezTo>
                  <a:cubicBezTo>
                    <a:pt x="160" y="84"/>
                    <a:pt x="158" y="84"/>
                    <a:pt x="156" y="84"/>
                  </a:cubicBezTo>
                  <a:cubicBezTo>
                    <a:pt x="155" y="84"/>
                    <a:pt x="153" y="84"/>
                    <a:pt x="151" y="84"/>
                  </a:cubicBezTo>
                  <a:cubicBezTo>
                    <a:pt x="149" y="83"/>
                    <a:pt x="148" y="82"/>
                    <a:pt x="147" y="82"/>
                  </a:cubicBezTo>
                  <a:cubicBezTo>
                    <a:pt x="144" y="82"/>
                    <a:pt x="142" y="82"/>
                    <a:pt x="140" y="83"/>
                  </a:cubicBezTo>
                  <a:cubicBezTo>
                    <a:pt x="138" y="83"/>
                    <a:pt x="136" y="83"/>
                    <a:pt x="134" y="83"/>
                  </a:cubicBezTo>
                  <a:cubicBezTo>
                    <a:pt x="133" y="84"/>
                    <a:pt x="131" y="84"/>
                    <a:pt x="130" y="84"/>
                  </a:cubicBezTo>
                  <a:cubicBezTo>
                    <a:pt x="123" y="85"/>
                    <a:pt x="117" y="86"/>
                    <a:pt x="110" y="86"/>
                  </a:cubicBezTo>
                  <a:cubicBezTo>
                    <a:pt x="108" y="86"/>
                    <a:pt x="105" y="86"/>
                    <a:pt x="102" y="86"/>
                  </a:cubicBezTo>
                  <a:cubicBezTo>
                    <a:pt x="96" y="85"/>
                    <a:pt x="89" y="88"/>
                    <a:pt x="84" y="84"/>
                  </a:cubicBezTo>
                  <a:cubicBezTo>
                    <a:pt x="81" y="82"/>
                    <a:pt x="78" y="80"/>
                    <a:pt x="75" y="78"/>
                  </a:cubicBezTo>
                  <a:cubicBezTo>
                    <a:pt x="71" y="77"/>
                    <a:pt x="68" y="75"/>
                    <a:pt x="64" y="74"/>
                  </a:cubicBezTo>
                  <a:cubicBezTo>
                    <a:pt x="61" y="72"/>
                    <a:pt x="58" y="70"/>
                    <a:pt x="58" y="66"/>
                  </a:cubicBezTo>
                  <a:cubicBezTo>
                    <a:pt x="58" y="64"/>
                    <a:pt x="58" y="62"/>
                    <a:pt x="58" y="61"/>
                  </a:cubicBezTo>
                  <a:cubicBezTo>
                    <a:pt x="59" y="59"/>
                    <a:pt x="60" y="57"/>
                    <a:pt x="60" y="55"/>
                  </a:cubicBezTo>
                  <a:cubicBezTo>
                    <a:pt x="60" y="53"/>
                    <a:pt x="60" y="52"/>
                    <a:pt x="60" y="51"/>
                  </a:cubicBezTo>
                  <a:cubicBezTo>
                    <a:pt x="60" y="50"/>
                    <a:pt x="56" y="48"/>
                    <a:pt x="55" y="47"/>
                  </a:cubicBezTo>
                  <a:cubicBezTo>
                    <a:pt x="53" y="46"/>
                    <a:pt x="50" y="45"/>
                    <a:pt x="47" y="44"/>
                  </a:cubicBezTo>
                  <a:cubicBezTo>
                    <a:pt x="45" y="44"/>
                    <a:pt x="42" y="44"/>
                    <a:pt x="39" y="43"/>
                  </a:cubicBezTo>
                  <a:cubicBezTo>
                    <a:pt x="36" y="42"/>
                    <a:pt x="33" y="41"/>
                    <a:pt x="31" y="40"/>
                  </a:cubicBezTo>
                  <a:cubicBezTo>
                    <a:pt x="28" y="39"/>
                    <a:pt x="25" y="39"/>
                    <a:pt x="22" y="38"/>
                  </a:cubicBezTo>
                  <a:cubicBezTo>
                    <a:pt x="20" y="37"/>
                    <a:pt x="19" y="36"/>
                    <a:pt x="17" y="35"/>
                  </a:cubicBezTo>
                  <a:cubicBezTo>
                    <a:pt x="17" y="35"/>
                    <a:pt x="9" y="32"/>
                    <a:pt x="9" y="32"/>
                  </a:cubicBezTo>
                  <a:cubicBezTo>
                    <a:pt x="8" y="31"/>
                    <a:pt x="7" y="30"/>
                    <a:pt x="6" y="29"/>
                  </a:cubicBezTo>
                  <a:cubicBezTo>
                    <a:pt x="4" y="28"/>
                    <a:pt x="3" y="27"/>
                    <a:pt x="1" y="25"/>
                  </a:cubicBezTo>
                  <a:cubicBezTo>
                    <a:pt x="0" y="23"/>
                    <a:pt x="0" y="22"/>
                    <a:pt x="0" y="20"/>
                  </a:cubicBezTo>
                  <a:cubicBezTo>
                    <a:pt x="2" y="17"/>
                    <a:pt x="5" y="14"/>
                    <a:pt x="8" y="15"/>
                  </a:cubicBezTo>
                  <a:cubicBezTo>
                    <a:pt x="11" y="16"/>
                    <a:pt x="13" y="16"/>
                    <a:pt x="16" y="17"/>
                  </a:cubicBezTo>
                  <a:cubicBezTo>
                    <a:pt x="18" y="18"/>
                    <a:pt x="20" y="20"/>
                    <a:pt x="23" y="21"/>
                  </a:cubicBezTo>
                  <a:cubicBezTo>
                    <a:pt x="24" y="21"/>
                    <a:pt x="26" y="21"/>
                    <a:pt x="27" y="21"/>
                  </a:cubicBezTo>
                  <a:cubicBezTo>
                    <a:pt x="31" y="21"/>
                    <a:pt x="35" y="20"/>
                    <a:pt x="38" y="21"/>
                  </a:cubicBezTo>
                  <a:cubicBezTo>
                    <a:pt x="46" y="24"/>
                    <a:pt x="55" y="27"/>
                    <a:pt x="64" y="25"/>
                  </a:cubicBezTo>
                  <a:cubicBezTo>
                    <a:pt x="66" y="25"/>
                    <a:pt x="68" y="24"/>
                    <a:pt x="71" y="23"/>
                  </a:cubicBezTo>
                  <a:cubicBezTo>
                    <a:pt x="71" y="23"/>
                    <a:pt x="71" y="17"/>
                    <a:pt x="71" y="16"/>
                  </a:cubicBezTo>
                  <a:cubicBezTo>
                    <a:pt x="72" y="14"/>
                    <a:pt x="72" y="13"/>
                    <a:pt x="73" y="12"/>
                  </a:cubicBezTo>
                  <a:cubicBezTo>
                    <a:pt x="75" y="9"/>
                    <a:pt x="76" y="7"/>
                    <a:pt x="80" y="6"/>
                  </a:cubicBezTo>
                  <a:cubicBezTo>
                    <a:pt x="82" y="6"/>
                    <a:pt x="84" y="6"/>
                    <a:pt x="87" y="6"/>
                  </a:cubicBezTo>
                  <a:cubicBezTo>
                    <a:pt x="88" y="5"/>
                    <a:pt x="89" y="2"/>
                    <a:pt x="90" y="1"/>
                  </a:cubicBezTo>
                  <a:cubicBezTo>
                    <a:pt x="91" y="1"/>
                    <a:pt x="92" y="0"/>
                    <a:pt x="93" y="0"/>
                  </a:cubicBezTo>
                  <a:cubicBezTo>
                    <a:pt x="95" y="0"/>
                    <a:pt x="97" y="0"/>
                    <a:pt x="99" y="0"/>
                  </a:cubicBezTo>
                  <a:cubicBezTo>
                    <a:pt x="101" y="1"/>
                    <a:pt x="103" y="1"/>
                    <a:pt x="105" y="2"/>
                  </a:cubicBezTo>
                  <a:cubicBezTo>
                    <a:pt x="108" y="1"/>
                    <a:pt x="113" y="0"/>
                    <a:pt x="117" y="2"/>
                  </a:cubicBezTo>
                  <a:cubicBezTo>
                    <a:pt x="119" y="4"/>
                    <a:pt x="120" y="5"/>
                    <a:pt x="122" y="6"/>
                  </a:cubicBezTo>
                  <a:cubicBezTo>
                    <a:pt x="128" y="8"/>
                    <a:pt x="134" y="10"/>
                    <a:pt x="140" y="12"/>
                  </a:cubicBezTo>
                  <a:cubicBezTo>
                    <a:pt x="143" y="14"/>
                    <a:pt x="146" y="14"/>
                    <a:pt x="149" y="16"/>
                  </a:cubicBezTo>
                  <a:cubicBezTo>
                    <a:pt x="152" y="17"/>
                    <a:pt x="154" y="19"/>
                    <a:pt x="157" y="21"/>
                  </a:cubicBezTo>
                  <a:cubicBezTo>
                    <a:pt x="161" y="23"/>
                    <a:pt x="166" y="25"/>
                    <a:pt x="170" y="27"/>
                  </a:cubicBezTo>
                  <a:cubicBezTo>
                    <a:pt x="172" y="27"/>
                    <a:pt x="174" y="28"/>
                    <a:pt x="175" y="28"/>
                  </a:cubicBezTo>
                  <a:cubicBezTo>
                    <a:pt x="178" y="29"/>
                    <a:pt x="178" y="29"/>
                    <a:pt x="178" y="29"/>
                  </a:cubicBezTo>
                  <a:cubicBezTo>
                    <a:pt x="178" y="29"/>
                    <a:pt x="180" y="28"/>
                    <a:pt x="180" y="28"/>
                  </a:cubicBezTo>
                  <a:cubicBezTo>
                    <a:pt x="181" y="28"/>
                    <a:pt x="183" y="28"/>
                    <a:pt x="184" y="28"/>
                  </a:cubicBezTo>
                  <a:cubicBezTo>
                    <a:pt x="186" y="27"/>
                    <a:pt x="189" y="27"/>
                    <a:pt x="191" y="27"/>
                  </a:cubicBezTo>
                  <a:cubicBezTo>
                    <a:pt x="193" y="28"/>
                    <a:pt x="194" y="29"/>
                    <a:pt x="195" y="29"/>
                  </a:cubicBezTo>
                </a:path>
              </a:pathLst>
            </a:custGeom>
            <a:solidFill>
              <a:srgbClr val="EEDBBA"/>
            </a:solidFill>
            <a:ln w="3651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15" name="Freeform 114"/>
            <p:cNvSpPr>
              <a:spLocks/>
            </p:cNvSpPr>
            <p:nvPr/>
          </p:nvSpPr>
          <p:spPr bwMode="auto">
            <a:xfrm>
              <a:off x="522288" y="2228850"/>
              <a:ext cx="1765300" cy="941388"/>
            </a:xfrm>
            <a:custGeom>
              <a:avLst/>
              <a:gdLst>
                <a:gd name="T0" fmla="*/ 195 w 195"/>
                <a:gd name="T1" fmla="*/ 104 h 104"/>
                <a:gd name="T2" fmla="*/ 177 w 195"/>
                <a:gd name="T3" fmla="*/ 91 h 104"/>
                <a:gd name="T4" fmla="*/ 167 w 195"/>
                <a:gd name="T5" fmla="*/ 86 h 104"/>
                <a:gd name="T6" fmla="*/ 162 w 195"/>
                <a:gd name="T7" fmla="*/ 84 h 104"/>
                <a:gd name="T8" fmla="*/ 156 w 195"/>
                <a:gd name="T9" fmla="*/ 84 h 104"/>
                <a:gd name="T10" fmla="*/ 151 w 195"/>
                <a:gd name="T11" fmla="*/ 84 h 104"/>
                <a:gd name="T12" fmla="*/ 147 w 195"/>
                <a:gd name="T13" fmla="*/ 82 h 104"/>
                <a:gd name="T14" fmla="*/ 140 w 195"/>
                <a:gd name="T15" fmla="*/ 83 h 104"/>
                <a:gd name="T16" fmla="*/ 134 w 195"/>
                <a:gd name="T17" fmla="*/ 83 h 104"/>
                <a:gd name="T18" fmla="*/ 130 w 195"/>
                <a:gd name="T19" fmla="*/ 84 h 104"/>
                <a:gd name="T20" fmla="*/ 110 w 195"/>
                <a:gd name="T21" fmla="*/ 86 h 104"/>
                <a:gd name="T22" fmla="*/ 102 w 195"/>
                <a:gd name="T23" fmla="*/ 86 h 104"/>
                <a:gd name="T24" fmla="*/ 84 w 195"/>
                <a:gd name="T25" fmla="*/ 84 h 104"/>
                <a:gd name="T26" fmla="*/ 75 w 195"/>
                <a:gd name="T27" fmla="*/ 78 h 104"/>
                <a:gd name="T28" fmla="*/ 64 w 195"/>
                <a:gd name="T29" fmla="*/ 74 h 104"/>
                <a:gd name="T30" fmla="*/ 58 w 195"/>
                <a:gd name="T31" fmla="*/ 66 h 104"/>
                <a:gd name="T32" fmla="*/ 58 w 195"/>
                <a:gd name="T33" fmla="*/ 61 h 104"/>
                <a:gd name="T34" fmla="*/ 60 w 195"/>
                <a:gd name="T35" fmla="*/ 55 h 104"/>
                <a:gd name="T36" fmla="*/ 60 w 195"/>
                <a:gd name="T37" fmla="*/ 51 h 104"/>
                <a:gd name="T38" fmla="*/ 55 w 195"/>
                <a:gd name="T39" fmla="*/ 47 h 104"/>
                <a:gd name="T40" fmla="*/ 47 w 195"/>
                <a:gd name="T41" fmla="*/ 44 h 104"/>
                <a:gd name="T42" fmla="*/ 39 w 195"/>
                <a:gd name="T43" fmla="*/ 43 h 104"/>
                <a:gd name="T44" fmla="*/ 31 w 195"/>
                <a:gd name="T45" fmla="*/ 40 h 104"/>
                <a:gd name="T46" fmla="*/ 22 w 195"/>
                <a:gd name="T47" fmla="*/ 38 h 104"/>
                <a:gd name="T48" fmla="*/ 17 w 195"/>
                <a:gd name="T49" fmla="*/ 35 h 104"/>
                <a:gd name="T50" fmla="*/ 9 w 195"/>
                <a:gd name="T51" fmla="*/ 32 h 104"/>
                <a:gd name="T52" fmla="*/ 6 w 195"/>
                <a:gd name="T53" fmla="*/ 29 h 104"/>
                <a:gd name="T54" fmla="*/ 1 w 195"/>
                <a:gd name="T55" fmla="*/ 25 h 104"/>
                <a:gd name="T56" fmla="*/ 0 w 195"/>
                <a:gd name="T57" fmla="*/ 20 h 104"/>
                <a:gd name="T58" fmla="*/ 8 w 195"/>
                <a:gd name="T59" fmla="*/ 15 h 104"/>
                <a:gd name="T60" fmla="*/ 16 w 195"/>
                <a:gd name="T61" fmla="*/ 17 h 104"/>
                <a:gd name="T62" fmla="*/ 23 w 195"/>
                <a:gd name="T63" fmla="*/ 21 h 104"/>
                <a:gd name="T64" fmla="*/ 27 w 195"/>
                <a:gd name="T65" fmla="*/ 21 h 104"/>
                <a:gd name="T66" fmla="*/ 38 w 195"/>
                <a:gd name="T67" fmla="*/ 21 h 104"/>
                <a:gd name="T68" fmla="*/ 64 w 195"/>
                <a:gd name="T69" fmla="*/ 25 h 104"/>
                <a:gd name="T70" fmla="*/ 71 w 195"/>
                <a:gd name="T71" fmla="*/ 23 h 104"/>
                <a:gd name="T72" fmla="*/ 71 w 195"/>
                <a:gd name="T73" fmla="*/ 16 h 104"/>
                <a:gd name="T74" fmla="*/ 73 w 195"/>
                <a:gd name="T75" fmla="*/ 12 h 104"/>
                <a:gd name="T76" fmla="*/ 80 w 195"/>
                <a:gd name="T77" fmla="*/ 6 h 104"/>
                <a:gd name="T78" fmla="*/ 87 w 195"/>
                <a:gd name="T79" fmla="*/ 6 h 104"/>
                <a:gd name="T80" fmla="*/ 90 w 195"/>
                <a:gd name="T81" fmla="*/ 1 h 104"/>
                <a:gd name="T82" fmla="*/ 93 w 195"/>
                <a:gd name="T83" fmla="*/ 0 h 104"/>
                <a:gd name="T84" fmla="*/ 99 w 195"/>
                <a:gd name="T85" fmla="*/ 0 h 104"/>
                <a:gd name="T86" fmla="*/ 105 w 195"/>
                <a:gd name="T87" fmla="*/ 2 h 104"/>
                <a:gd name="T88" fmla="*/ 117 w 195"/>
                <a:gd name="T89" fmla="*/ 2 h 104"/>
                <a:gd name="T90" fmla="*/ 122 w 195"/>
                <a:gd name="T91" fmla="*/ 6 h 104"/>
                <a:gd name="T92" fmla="*/ 140 w 195"/>
                <a:gd name="T93" fmla="*/ 12 h 104"/>
                <a:gd name="T94" fmla="*/ 149 w 195"/>
                <a:gd name="T95" fmla="*/ 16 h 104"/>
                <a:gd name="T96" fmla="*/ 157 w 195"/>
                <a:gd name="T97" fmla="*/ 21 h 104"/>
                <a:gd name="T98" fmla="*/ 170 w 195"/>
                <a:gd name="T99" fmla="*/ 27 h 104"/>
                <a:gd name="T100" fmla="*/ 175 w 195"/>
                <a:gd name="T101" fmla="*/ 28 h 104"/>
                <a:gd name="T102" fmla="*/ 178 w 195"/>
                <a:gd name="T103" fmla="*/ 29 h 104"/>
                <a:gd name="T104" fmla="*/ 180 w 195"/>
                <a:gd name="T105" fmla="*/ 28 h 104"/>
                <a:gd name="T106" fmla="*/ 184 w 195"/>
                <a:gd name="T107" fmla="*/ 28 h 104"/>
                <a:gd name="T108" fmla="*/ 191 w 195"/>
                <a:gd name="T109" fmla="*/ 27 h 104"/>
                <a:gd name="T110" fmla="*/ 195 w 195"/>
                <a:gd name="T111" fmla="*/ 29 h 1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5"/>
                <a:gd name="T169" fmla="*/ 0 h 104"/>
                <a:gd name="T170" fmla="*/ 195 w 195"/>
                <a:gd name="T171" fmla="*/ 104 h 1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5" h="104">
                  <a:moveTo>
                    <a:pt x="195" y="104"/>
                  </a:moveTo>
                  <a:cubicBezTo>
                    <a:pt x="189" y="99"/>
                    <a:pt x="183" y="95"/>
                    <a:pt x="177" y="91"/>
                  </a:cubicBezTo>
                  <a:cubicBezTo>
                    <a:pt x="174" y="89"/>
                    <a:pt x="170" y="88"/>
                    <a:pt x="167" y="86"/>
                  </a:cubicBezTo>
                  <a:cubicBezTo>
                    <a:pt x="165" y="85"/>
                    <a:pt x="164" y="84"/>
                    <a:pt x="162" y="84"/>
                  </a:cubicBezTo>
                  <a:cubicBezTo>
                    <a:pt x="160" y="84"/>
                    <a:pt x="158" y="84"/>
                    <a:pt x="156" y="84"/>
                  </a:cubicBezTo>
                  <a:cubicBezTo>
                    <a:pt x="155" y="84"/>
                    <a:pt x="153" y="84"/>
                    <a:pt x="151" y="84"/>
                  </a:cubicBezTo>
                  <a:cubicBezTo>
                    <a:pt x="149" y="83"/>
                    <a:pt x="148" y="82"/>
                    <a:pt x="147" y="82"/>
                  </a:cubicBezTo>
                  <a:cubicBezTo>
                    <a:pt x="144" y="82"/>
                    <a:pt x="142" y="82"/>
                    <a:pt x="140" y="83"/>
                  </a:cubicBezTo>
                  <a:cubicBezTo>
                    <a:pt x="138" y="83"/>
                    <a:pt x="136" y="83"/>
                    <a:pt x="134" y="83"/>
                  </a:cubicBezTo>
                  <a:cubicBezTo>
                    <a:pt x="133" y="84"/>
                    <a:pt x="131" y="84"/>
                    <a:pt x="130" y="84"/>
                  </a:cubicBezTo>
                  <a:cubicBezTo>
                    <a:pt x="123" y="85"/>
                    <a:pt x="117" y="86"/>
                    <a:pt x="110" y="86"/>
                  </a:cubicBezTo>
                  <a:cubicBezTo>
                    <a:pt x="108" y="86"/>
                    <a:pt x="105" y="86"/>
                    <a:pt x="102" y="86"/>
                  </a:cubicBezTo>
                  <a:cubicBezTo>
                    <a:pt x="96" y="85"/>
                    <a:pt x="89" y="88"/>
                    <a:pt x="84" y="84"/>
                  </a:cubicBezTo>
                  <a:cubicBezTo>
                    <a:pt x="81" y="82"/>
                    <a:pt x="78" y="80"/>
                    <a:pt x="75" y="78"/>
                  </a:cubicBezTo>
                  <a:cubicBezTo>
                    <a:pt x="71" y="77"/>
                    <a:pt x="68" y="75"/>
                    <a:pt x="64" y="74"/>
                  </a:cubicBezTo>
                  <a:cubicBezTo>
                    <a:pt x="61" y="72"/>
                    <a:pt x="58" y="70"/>
                    <a:pt x="58" y="66"/>
                  </a:cubicBezTo>
                  <a:cubicBezTo>
                    <a:pt x="58" y="64"/>
                    <a:pt x="58" y="62"/>
                    <a:pt x="58" y="61"/>
                  </a:cubicBezTo>
                  <a:cubicBezTo>
                    <a:pt x="59" y="59"/>
                    <a:pt x="60" y="57"/>
                    <a:pt x="60" y="55"/>
                  </a:cubicBezTo>
                  <a:cubicBezTo>
                    <a:pt x="60" y="53"/>
                    <a:pt x="60" y="52"/>
                    <a:pt x="60" y="51"/>
                  </a:cubicBezTo>
                  <a:cubicBezTo>
                    <a:pt x="60" y="50"/>
                    <a:pt x="56" y="48"/>
                    <a:pt x="55" y="47"/>
                  </a:cubicBezTo>
                  <a:cubicBezTo>
                    <a:pt x="53" y="46"/>
                    <a:pt x="50" y="45"/>
                    <a:pt x="47" y="44"/>
                  </a:cubicBezTo>
                  <a:cubicBezTo>
                    <a:pt x="45" y="44"/>
                    <a:pt x="42" y="44"/>
                    <a:pt x="39" y="43"/>
                  </a:cubicBezTo>
                  <a:cubicBezTo>
                    <a:pt x="36" y="42"/>
                    <a:pt x="33" y="41"/>
                    <a:pt x="31" y="40"/>
                  </a:cubicBezTo>
                  <a:cubicBezTo>
                    <a:pt x="28" y="39"/>
                    <a:pt x="25" y="39"/>
                    <a:pt x="22" y="38"/>
                  </a:cubicBezTo>
                  <a:cubicBezTo>
                    <a:pt x="20" y="37"/>
                    <a:pt x="19" y="36"/>
                    <a:pt x="17" y="35"/>
                  </a:cubicBezTo>
                  <a:cubicBezTo>
                    <a:pt x="17" y="35"/>
                    <a:pt x="9" y="32"/>
                    <a:pt x="9" y="32"/>
                  </a:cubicBezTo>
                  <a:cubicBezTo>
                    <a:pt x="8" y="31"/>
                    <a:pt x="7" y="30"/>
                    <a:pt x="6" y="29"/>
                  </a:cubicBezTo>
                  <a:cubicBezTo>
                    <a:pt x="4" y="28"/>
                    <a:pt x="3" y="27"/>
                    <a:pt x="1" y="25"/>
                  </a:cubicBezTo>
                  <a:cubicBezTo>
                    <a:pt x="0" y="23"/>
                    <a:pt x="0" y="22"/>
                    <a:pt x="0" y="20"/>
                  </a:cubicBezTo>
                  <a:cubicBezTo>
                    <a:pt x="2" y="17"/>
                    <a:pt x="5" y="14"/>
                    <a:pt x="8" y="15"/>
                  </a:cubicBezTo>
                  <a:cubicBezTo>
                    <a:pt x="11" y="16"/>
                    <a:pt x="13" y="16"/>
                    <a:pt x="16" y="17"/>
                  </a:cubicBezTo>
                  <a:cubicBezTo>
                    <a:pt x="18" y="18"/>
                    <a:pt x="20" y="20"/>
                    <a:pt x="23" y="21"/>
                  </a:cubicBezTo>
                  <a:cubicBezTo>
                    <a:pt x="24" y="21"/>
                    <a:pt x="26" y="21"/>
                    <a:pt x="27" y="21"/>
                  </a:cubicBezTo>
                  <a:cubicBezTo>
                    <a:pt x="31" y="21"/>
                    <a:pt x="35" y="20"/>
                    <a:pt x="38" y="21"/>
                  </a:cubicBezTo>
                  <a:cubicBezTo>
                    <a:pt x="46" y="24"/>
                    <a:pt x="55" y="27"/>
                    <a:pt x="64" y="25"/>
                  </a:cubicBezTo>
                  <a:cubicBezTo>
                    <a:pt x="66" y="25"/>
                    <a:pt x="68" y="24"/>
                    <a:pt x="71" y="23"/>
                  </a:cubicBezTo>
                  <a:cubicBezTo>
                    <a:pt x="71" y="23"/>
                    <a:pt x="71" y="17"/>
                    <a:pt x="71" y="16"/>
                  </a:cubicBezTo>
                  <a:cubicBezTo>
                    <a:pt x="72" y="14"/>
                    <a:pt x="72" y="13"/>
                    <a:pt x="73" y="12"/>
                  </a:cubicBezTo>
                  <a:cubicBezTo>
                    <a:pt x="75" y="9"/>
                    <a:pt x="76" y="7"/>
                    <a:pt x="80" y="6"/>
                  </a:cubicBezTo>
                  <a:cubicBezTo>
                    <a:pt x="82" y="6"/>
                    <a:pt x="84" y="6"/>
                    <a:pt x="87" y="6"/>
                  </a:cubicBezTo>
                  <a:cubicBezTo>
                    <a:pt x="88" y="5"/>
                    <a:pt x="89" y="2"/>
                    <a:pt x="90" y="1"/>
                  </a:cubicBezTo>
                  <a:cubicBezTo>
                    <a:pt x="91" y="1"/>
                    <a:pt x="92" y="0"/>
                    <a:pt x="93" y="0"/>
                  </a:cubicBezTo>
                  <a:cubicBezTo>
                    <a:pt x="95" y="0"/>
                    <a:pt x="97" y="0"/>
                    <a:pt x="99" y="0"/>
                  </a:cubicBezTo>
                  <a:cubicBezTo>
                    <a:pt x="101" y="1"/>
                    <a:pt x="103" y="1"/>
                    <a:pt x="105" y="2"/>
                  </a:cubicBezTo>
                  <a:cubicBezTo>
                    <a:pt x="108" y="1"/>
                    <a:pt x="113" y="0"/>
                    <a:pt x="117" y="2"/>
                  </a:cubicBezTo>
                  <a:cubicBezTo>
                    <a:pt x="119" y="4"/>
                    <a:pt x="120" y="5"/>
                    <a:pt x="122" y="6"/>
                  </a:cubicBezTo>
                  <a:cubicBezTo>
                    <a:pt x="128" y="8"/>
                    <a:pt x="134" y="10"/>
                    <a:pt x="140" y="12"/>
                  </a:cubicBezTo>
                  <a:cubicBezTo>
                    <a:pt x="143" y="14"/>
                    <a:pt x="146" y="14"/>
                    <a:pt x="149" y="16"/>
                  </a:cubicBezTo>
                  <a:cubicBezTo>
                    <a:pt x="152" y="17"/>
                    <a:pt x="154" y="19"/>
                    <a:pt x="157" y="21"/>
                  </a:cubicBezTo>
                  <a:cubicBezTo>
                    <a:pt x="161" y="23"/>
                    <a:pt x="166" y="25"/>
                    <a:pt x="170" y="27"/>
                  </a:cubicBezTo>
                  <a:cubicBezTo>
                    <a:pt x="172" y="27"/>
                    <a:pt x="174" y="28"/>
                    <a:pt x="175" y="28"/>
                  </a:cubicBezTo>
                  <a:cubicBezTo>
                    <a:pt x="178" y="29"/>
                    <a:pt x="178" y="29"/>
                    <a:pt x="178" y="29"/>
                  </a:cubicBezTo>
                  <a:cubicBezTo>
                    <a:pt x="178" y="29"/>
                    <a:pt x="180" y="28"/>
                    <a:pt x="180" y="28"/>
                  </a:cubicBezTo>
                  <a:cubicBezTo>
                    <a:pt x="181" y="28"/>
                    <a:pt x="183" y="28"/>
                    <a:pt x="184" y="28"/>
                  </a:cubicBezTo>
                  <a:cubicBezTo>
                    <a:pt x="186" y="27"/>
                    <a:pt x="189" y="27"/>
                    <a:pt x="191" y="27"/>
                  </a:cubicBezTo>
                  <a:cubicBezTo>
                    <a:pt x="193" y="28"/>
                    <a:pt x="194" y="29"/>
                    <a:pt x="195" y="29"/>
                  </a:cubicBezTo>
                </a:path>
              </a:pathLst>
            </a:custGeom>
            <a:noFill/>
            <a:ln w="3651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16" name="Freeform 115"/>
            <p:cNvSpPr>
              <a:spLocks/>
            </p:cNvSpPr>
            <p:nvPr/>
          </p:nvSpPr>
          <p:spPr bwMode="auto">
            <a:xfrm>
              <a:off x="522288" y="2363788"/>
              <a:ext cx="117475" cy="63500"/>
            </a:xfrm>
            <a:custGeom>
              <a:avLst/>
              <a:gdLst>
                <a:gd name="T0" fmla="*/ 9 w 13"/>
                <a:gd name="T1" fmla="*/ 7 h 7"/>
                <a:gd name="T2" fmla="*/ 12 w 13"/>
                <a:gd name="T3" fmla="*/ 4 h 7"/>
                <a:gd name="T4" fmla="*/ 10 w 13"/>
                <a:gd name="T5" fmla="*/ 1 h 7"/>
                <a:gd name="T6" fmla="*/ 5 w 13"/>
                <a:gd name="T7" fmla="*/ 0 h 7"/>
                <a:gd name="T8" fmla="*/ 2 w 13"/>
                <a:gd name="T9" fmla="*/ 3 h 7"/>
                <a:gd name="T10" fmla="*/ 0 w 13"/>
                <a:gd name="T11" fmla="*/ 5 h 7"/>
                <a:gd name="T12" fmla="*/ 3 w 13"/>
                <a:gd name="T13" fmla="*/ 7 h 7"/>
                <a:gd name="T14" fmla="*/ 9 w 13"/>
                <a:gd name="T15" fmla="*/ 7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7"/>
                <a:gd name="T26" fmla="*/ 13 w 13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7">
                  <a:moveTo>
                    <a:pt x="9" y="7"/>
                  </a:moveTo>
                  <a:cubicBezTo>
                    <a:pt x="9" y="7"/>
                    <a:pt x="12" y="4"/>
                    <a:pt x="12" y="4"/>
                  </a:cubicBezTo>
                  <a:cubicBezTo>
                    <a:pt x="13" y="3"/>
                    <a:pt x="11" y="1"/>
                    <a:pt x="10" y="1"/>
                  </a:cubicBezTo>
                  <a:cubicBezTo>
                    <a:pt x="9" y="0"/>
                    <a:pt x="7" y="0"/>
                    <a:pt x="5" y="0"/>
                  </a:cubicBezTo>
                  <a:cubicBezTo>
                    <a:pt x="4" y="1"/>
                    <a:pt x="3" y="1"/>
                    <a:pt x="2" y="3"/>
                  </a:cubicBezTo>
                  <a:cubicBezTo>
                    <a:pt x="1" y="3"/>
                    <a:pt x="0" y="5"/>
                    <a:pt x="0" y="5"/>
                  </a:cubicBezTo>
                  <a:cubicBezTo>
                    <a:pt x="0" y="6"/>
                    <a:pt x="2" y="6"/>
                    <a:pt x="3" y="7"/>
                  </a:cubicBezTo>
                  <a:cubicBezTo>
                    <a:pt x="5" y="7"/>
                    <a:pt x="7" y="7"/>
                    <a:pt x="9" y="7"/>
                  </a:cubicBezTo>
                  <a:close/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17" name="Freeform 116"/>
            <p:cNvSpPr>
              <a:spLocks/>
            </p:cNvSpPr>
            <p:nvPr/>
          </p:nvSpPr>
          <p:spPr bwMode="auto">
            <a:xfrm>
              <a:off x="784225" y="2436813"/>
              <a:ext cx="19050" cy="53975"/>
            </a:xfrm>
            <a:custGeom>
              <a:avLst/>
              <a:gdLst>
                <a:gd name="T0" fmla="*/ 0 w 2"/>
                <a:gd name="T1" fmla="*/ 6 h 6"/>
                <a:gd name="T2" fmla="*/ 2 w 2"/>
                <a:gd name="T3" fmla="*/ 0 h 6"/>
                <a:gd name="T4" fmla="*/ 0 60000 65536"/>
                <a:gd name="T5" fmla="*/ 0 60000 65536"/>
                <a:gd name="T6" fmla="*/ 0 w 2"/>
                <a:gd name="T7" fmla="*/ 0 h 6"/>
                <a:gd name="T8" fmla="*/ 2 w 2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6">
                  <a:moveTo>
                    <a:pt x="0" y="6"/>
                  </a:moveTo>
                  <a:cubicBezTo>
                    <a:pt x="0" y="4"/>
                    <a:pt x="1" y="2"/>
                    <a:pt x="2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18" name="Freeform 117"/>
            <p:cNvSpPr>
              <a:spLocks/>
            </p:cNvSpPr>
            <p:nvPr/>
          </p:nvSpPr>
          <p:spPr bwMode="auto">
            <a:xfrm>
              <a:off x="803275" y="2446338"/>
              <a:ext cx="44450" cy="63500"/>
            </a:xfrm>
            <a:custGeom>
              <a:avLst/>
              <a:gdLst>
                <a:gd name="T0" fmla="*/ 0 w 5"/>
                <a:gd name="T1" fmla="*/ 7 h 7"/>
                <a:gd name="T2" fmla="*/ 5 w 5"/>
                <a:gd name="T3" fmla="*/ 0 h 7"/>
                <a:gd name="T4" fmla="*/ 0 60000 65536"/>
                <a:gd name="T5" fmla="*/ 0 60000 65536"/>
                <a:gd name="T6" fmla="*/ 0 w 5"/>
                <a:gd name="T7" fmla="*/ 0 h 7"/>
                <a:gd name="T8" fmla="*/ 5 w 5"/>
                <a:gd name="T9" fmla="*/ 7 h 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" h="7">
                  <a:moveTo>
                    <a:pt x="0" y="7"/>
                  </a:moveTo>
                  <a:cubicBezTo>
                    <a:pt x="2" y="4"/>
                    <a:pt x="3" y="2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19" name="Freeform 118"/>
            <p:cNvSpPr>
              <a:spLocks/>
            </p:cNvSpPr>
            <p:nvPr/>
          </p:nvSpPr>
          <p:spPr bwMode="auto">
            <a:xfrm>
              <a:off x="1101725" y="2490788"/>
              <a:ext cx="63500" cy="80963"/>
            </a:xfrm>
            <a:custGeom>
              <a:avLst/>
              <a:gdLst>
                <a:gd name="T0" fmla="*/ 0 w 7"/>
                <a:gd name="T1" fmla="*/ 0 h 9"/>
                <a:gd name="T2" fmla="*/ 3 w 7"/>
                <a:gd name="T3" fmla="*/ 3 h 9"/>
                <a:gd name="T4" fmla="*/ 7 w 7"/>
                <a:gd name="T5" fmla="*/ 9 h 9"/>
                <a:gd name="T6" fmla="*/ 0 60000 65536"/>
                <a:gd name="T7" fmla="*/ 0 60000 65536"/>
                <a:gd name="T8" fmla="*/ 0 60000 65536"/>
                <a:gd name="T9" fmla="*/ 0 w 7"/>
                <a:gd name="T10" fmla="*/ 0 h 9"/>
                <a:gd name="T11" fmla="*/ 7 w 7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9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  <a:cubicBezTo>
                    <a:pt x="5" y="4"/>
                    <a:pt x="6" y="7"/>
                    <a:pt x="7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20" name="Freeform 119"/>
            <p:cNvSpPr>
              <a:spLocks/>
            </p:cNvSpPr>
            <p:nvPr/>
          </p:nvSpPr>
          <p:spPr bwMode="auto">
            <a:xfrm>
              <a:off x="1065213" y="2690813"/>
              <a:ext cx="180975" cy="134938"/>
            </a:xfrm>
            <a:custGeom>
              <a:avLst/>
              <a:gdLst>
                <a:gd name="T0" fmla="*/ 0 w 20"/>
                <a:gd name="T1" fmla="*/ 0 h 15"/>
                <a:gd name="T2" fmla="*/ 5 w 20"/>
                <a:gd name="T3" fmla="*/ 2 h 15"/>
                <a:gd name="T4" fmla="*/ 10 w 20"/>
                <a:gd name="T5" fmla="*/ 6 h 15"/>
                <a:gd name="T6" fmla="*/ 16 w 20"/>
                <a:gd name="T7" fmla="*/ 10 h 15"/>
                <a:gd name="T8" fmla="*/ 20 w 20"/>
                <a:gd name="T9" fmla="*/ 1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5"/>
                <a:gd name="T17" fmla="*/ 20 w 2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5">
                  <a:moveTo>
                    <a:pt x="0" y="0"/>
                  </a:moveTo>
                  <a:cubicBezTo>
                    <a:pt x="2" y="0"/>
                    <a:pt x="3" y="1"/>
                    <a:pt x="5" y="2"/>
                  </a:cubicBezTo>
                  <a:cubicBezTo>
                    <a:pt x="7" y="3"/>
                    <a:pt x="9" y="5"/>
                    <a:pt x="10" y="6"/>
                  </a:cubicBezTo>
                  <a:cubicBezTo>
                    <a:pt x="12" y="8"/>
                    <a:pt x="14" y="9"/>
                    <a:pt x="16" y="10"/>
                  </a:cubicBezTo>
                  <a:cubicBezTo>
                    <a:pt x="17" y="12"/>
                    <a:pt x="18" y="14"/>
                    <a:pt x="20" y="15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21" name="Line 120"/>
            <p:cNvSpPr>
              <a:spLocks noChangeShapeType="1"/>
            </p:cNvSpPr>
            <p:nvPr/>
          </p:nvSpPr>
          <p:spPr bwMode="auto">
            <a:xfrm>
              <a:off x="1082675" y="2725738"/>
              <a:ext cx="55563" cy="1588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22" name="Line 121"/>
            <p:cNvSpPr>
              <a:spLocks noChangeShapeType="1"/>
            </p:cNvSpPr>
            <p:nvPr/>
          </p:nvSpPr>
          <p:spPr bwMode="auto">
            <a:xfrm flipV="1">
              <a:off x="1182688" y="2781300"/>
              <a:ext cx="19050" cy="44450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23" name="Freeform 122"/>
            <p:cNvSpPr>
              <a:spLocks/>
            </p:cNvSpPr>
            <p:nvPr/>
          </p:nvSpPr>
          <p:spPr bwMode="auto">
            <a:xfrm>
              <a:off x="1309688" y="2282825"/>
              <a:ext cx="180975" cy="90488"/>
            </a:xfrm>
            <a:custGeom>
              <a:avLst/>
              <a:gdLst>
                <a:gd name="T0" fmla="*/ 0 w 20"/>
                <a:gd name="T1" fmla="*/ 0 h 10"/>
                <a:gd name="T2" fmla="*/ 6 w 20"/>
                <a:gd name="T3" fmla="*/ 3 h 10"/>
                <a:gd name="T4" fmla="*/ 20 w 20"/>
                <a:gd name="T5" fmla="*/ 10 h 10"/>
                <a:gd name="T6" fmla="*/ 0 60000 65536"/>
                <a:gd name="T7" fmla="*/ 0 60000 65536"/>
                <a:gd name="T8" fmla="*/ 0 60000 65536"/>
                <a:gd name="T9" fmla="*/ 0 w 20"/>
                <a:gd name="T10" fmla="*/ 0 h 10"/>
                <a:gd name="T11" fmla="*/ 20 w 20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0">
                  <a:moveTo>
                    <a:pt x="0" y="0"/>
                  </a:moveTo>
                  <a:cubicBezTo>
                    <a:pt x="2" y="1"/>
                    <a:pt x="4" y="2"/>
                    <a:pt x="6" y="3"/>
                  </a:cubicBezTo>
                  <a:cubicBezTo>
                    <a:pt x="11" y="5"/>
                    <a:pt x="16" y="8"/>
                    <a:pt x="20" y="1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24" name="Line 123"/>
            <p:cNvSpPr>
              <a:spLocks noChangeShapeType="1"/>
            </p:cNvSpPr>
            <p:nvPr/>
          </p:nvSpPr>
          <p:spPr bwMode="auto">
            <a:xfrm>
              <a:off x="1473200" y="2246313"/>
              <a:ext cx="63500" cy="36513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25" name="Freeform 124"/>
            <p:cNvSpPr>
              <a:spLocks/>
            </p:cNvSpPr>
            <p:nvPr/>
          </p:nvSpPr>
          <p:spPr bwMode="auto">
            <a:xfrm>
              <a:off x="1816100" y="2843213"/>
              <a:ext cx="36513" cy="127000"/>
            </a:xfrm>
            <a:custGeom>
              <a:avLst/>
              <a:gdLst>
                <a:gd name="T0" fmla="*/ 4 w 4"/>
                <a:gd name="T1" fmla="*/ 14 h 14"/>
                <a:gd name="T2" fmla="*/ 1 w 4"/>
                <a:gd name="T3" fmla="*/ 6 h 14"/>
                <a:gd name="T4" fmla="*/ 0 w 4"/>
                <a:gd name="T5" fmla="*/ 0 h 14"/>
                <a:gd name="T6" fmla="*/ 0 60000 65536"/>
                <a:gd name="T7" fmla="*/ 0 60000 65536"/>
                <a:gd name="T8" fmla="*/ 0 60000 65536"/>
                <a:gd name="T9" fmla="*/ 0 w 4"/>
                <a:gd name="T10" fmla="*/ 0 h 14"/>
                <a:gd name="T11" fmla="*/ 4 w 4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4">
                  <a:moveTo>
                    <a:pt x="4" y="14"/>
                  </a:moveTo>
                  <a:cubicBezTo>
                    <a:pt x="3" y="11"/>
                    <a:pt x="2" y="9"/>
                    <a:pt x="1" y="6"/>
                  </a:cubicBezTo>
                  <a:cubicBezTo>
                    <a:pt x="1" y="4"/>
                    <a:pt x="0" y="2"/>
                    <a:pt x="0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26" name="Freeform 125"/>
            <p:cNvSpPr>
              <a:spLocks/>
            </p:cNvSpPr>
            <p:nvPr/>
          </p:nvSpPr>
          <p:spPr bwMode="auto">
            <a:xfrm>
              <a:off x="2052638" y="2490788"/>
              <a:ext cx="80963" cy="80963"/>
            </a:xfrm>
            <a:custGeom>
              <a:avLst/>
              <a:gdLst>
                <a:gd name="T0" fmla="*/ 9 w 9"/>
                <a:gd name="T1" fmla="*/ 0 h 9"/>
                <a:gd name="T2" fmla="*/ 5 w 9"/>
                <a:gd name="T3" fmla="*/ 2 h 9"/>
                <a:gd name="T4" fmla="*/ 1 w 9"/>
                <a:gd name="T5" fmla="*/ 5 h 9"/>
                <a:gd name="T6" fmla="*/ 0 w 9"/>
                <a:gd name="T7" fmla="*/ 9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9" y="0"/>
                  </a:moveTo>
                  <a:cubicBezTo>
                    <a:pt x="8" y="1"/>
                    <a:pt x="6" y="2"/>
                    <a:pt x="5" y="2"/>
                  </a:cubicBezTo>
                  <a:cubicBezTo>
                    <a:pt x="4" y="3"/>
                    <a:pt x="2" y="4"/>
                    <a:pt x="1" y="5"/>
                  </a:cubicBezTo>
                  <a:cubicBezTo>
                    <a:pt x="1" y="6"/>
                    <a:pt x="0" y="8"/>
                    <a:pt x="0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27" name="Freeform 126"/>
            <p:cNvSpPr>
              <a:spLocks/>
            </p:cNvSpPr>
            <p:nvPr/>
          </p:nvSpPr>
          <p:spPr bwMode="auto">
            <a:xfrm>
              <a:off x="1219200" y="2463800"/>
              <a:ext cx="100013" cy="90488"/>
            </a:xfrm>
            <a:custGeom>
              <a:avLst/>
              <a:gdLst>
                <a:gd name="T0" fmla="*/ 0 w 11"/>
                <a:gd name="T1" fmla="*/ 0 h 10"/>
                <a:gd name="T2" fmla="*/ 7 w 11"/>
                <a:gd name="T3" fmla="*/ 3 h 10"/>
                <a:gd name="T4" fmla="*/ 11 w 11"/>
                <a:gd name="T5" fmla="*/ 10 h 10"/>
                <a:gd name="T6" fmla="*/ 0 60000 65536"/>
                <a:gd name="T7" fmla="*/ 0 60000 65536"/>
                <a:gd name="T8" fmla="*/ 0 60000 65536"/>
                <a:gd name="T9" fmla="*/ 0 w 11"/>
                <a:gd name="T10" fmla="*/ 0 h 10"/>
                <a:gd name="T11" fmla="*/ 11 w 11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0">
                  <a:moveTo>
                    <a:pt x="0" y="0"/>
                  </a:moveTo>
                  <a:cubicBezTo>
                    <a:pt x="2" y="1"/>
                    <a:pt x="5" y="2"/>
                    <a:pt x="7" y="3"/>
                  </a:cubicBezTo>
                  <a:cubicBezTo>
                    <a:pt x="8" y="5"/>
                    <a:pt x="10" y="8"/>
                    <a:pt x="11" y="1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495074" y="3276600"/>
            <a:ext cx="82679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Myriad Pro"/>
              <a:cs typeface="Myriad Pro"/>
            </a:endParaRPr>
          </a:p>
          <a:p>
            <a:r>
              <a:rPr lang="en-US" sz="2800" dirty="0" smtClean="0">
                <a:latin typeface="Myriad Pro"/>
                <a:cs typeface="Myriad Pro"/>
                <a:sym typeface="Wingdings" pitchFamily="2" charset="2"/>
              </a:rPr>
              <a:t>main hypothesis: </a:t>
            </a:r>
            <a:br>
              <a:rPr lang="en-US" sz="2800" dirty="0" smtClean="0">
                <a:latin typeface="Myriad Pro"/>
                <a:cs typeface="Myriad Pro"/>
                <a:sym typeface="Wingdings" pitchFamily="2" charset="2"/>
              </a:rPr>
            </a:br>
            <a:r>
              <a:rPr lang="en-US" sz="2800" dirty="0" smtClean="0">
                <a:latin typeface="Myriad Pro"/>
                <a:cs typeface="Myriad Pro"/>
                <a:sym typeface="Wingdings" pitchFamily="2" charset="2"/>
              </a:rPr>
              <a:t/>
            </a:r>
            <a:br>
              <a:rPr lang="en-US" sz="2800" dirty="0" smtClean="0">
                <a:latin typeface="Myriad Pro"/>
                <a:cs typeface="Myriad Pro"/>
                <a:sym typeface="Wingdings" pitchFamily="2" charset="2"/>
              </a:rPr>
            </a:br>
            <a:r>
              <a:rPr lang="en-US" sz="2800" dirty="0" smtClean="0">
                <a:latin typeface="Myriad Pro"/>
                <a:cs typeface="Myriad Pro"/>
                <a:sym typeface="Wingdings" pitchFamily="2" charset="2"/>
              </a:rPr>
              <a:t>through </a:t>
            </a:r>
            <a:r>
              <a:rPr lang="en-US" sz="2800" dirty="0" smtClean="0">
                <a:latin typeface="Myriad Pro"/>
                <a:cs typeface="Myriad Pro"/>
              </a:rPr>
              <a:t>repeated use of a physical device</a:t>
            </a:r>
            <a:br>
              <a:rPr lang="en-US" sz="2800" dirty="0" smtClean="0">
                <a:latin typeface="Myriad Pro"/>
                <a:cs typeface="Myriad Pro"/>
              </a:rPr>
            </a:br>
            <a:r>
              <a:rPr lang="en-US" sz="2800" dirty="0" smtClean="0">
                <a:latin typeface="Myriad Pro"/>
                <a:cs typeface="Myriad Pro"/>
              </a:rPr>
              <a:t>users learn how to operate the imaginary counterpart</a:t>
            </a:r>
          </a:p>
        </p:txBody>
      </p:sp>
      <p:sp>
        <p:nvSpPr>
          <p:cNvPr id="86" name="Right Arrow 85"/>
          <p:cNvSpPr/>
          <p:nvPr/>
        </p:nvSpPr>
        <p:spPr>
          <a:xfrm>
            <a:off x="1498600" y="2019300"/>
            <a:ext cx="6299200" cy="762000"/>
          </a:xfrm>
          <a:prstGeom prst="rightArrow">
            <a:avLst>
              <a:gd name="adj1" fmla="val 50000"/>
              <a:gd name="adj2" fmla="val 90000"/>
            </a:avLst>
          </a:prstGeom>
          <a:noFill/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ight Arrow 167"/>
          <p:cNvSpPr/>
          <p:nvPr/>
        </p:nvSpPr>
        <p:spPr>
          <a:xfrm>
            <a:off x="1498600" y="2019300"/>
            <a:ext cx="6299200" cy="762000"/>
          </a:xfrm>
          <a:prstGeom prst="rightArrow">
            <a:avLst>
              <a:gd name="adj1" fmla="val 50000"/>
              <a:gd name="adj2" fmla="val 90000"/>
            </a:avLst>
          </a:prstGeom>
          <a:noFill/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595563" y="350837"/>
            <a:ext cx="1457325" cy="1519238"/>
            <a:chOff x="2595563" y="1758950"/>
            <a:chExt cx="1457325" cy="1519238"/>
          </a:xfrm>
        </p:grpSpPr>
        <p:sp>
          <p:nvSpPr>
            <p:cNvPr id="21538" name="Freeform 37"/>
            <p:cNvSpPr>
              <a:spLocks/>
            </p:cNvSpPr>
            <p:nvPr/>
          </p:nvSpPr>
          <p:spPr bwMode="auto">
            <a:xfrm>
              <a:off x="3808413" y="2400300"/>
              <a:ext cx="73025" cy="73025"/>
            </a:xfrm>
            <a:custGeom>
              <a:avLst/>
              <a:gdLst>
                <a:gd name="T0" fmla="*/ 2 w 8"/>
                <a:gd name="T1" fmla="*/ 8 h 8"/>
                <a:gd name="T2" fmla="*/ 8 w 8"/>
                <a:gd name="T3" fmla="*/ 4 h 8"/>
                <a:gd name="T4" fmla="*/ 0 w 8"/>
                <a:gd name="T5" fmla="*/ 0 h 8"/>
                <a:gd name="T6" fmla="*/ 2 w 8"/>
                <a:gd name="T7" fmla="*/ 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2" y="8"/>
                  </a:moveTo>
                  <a:cubicBezTo>
                    <a:pt x="5" y="8"/>
                    <a:pt x="4" y="3"/>
                    <a:pt x="8" y="4"/>
                  </a:cubicBezTo>
                  <a:cubicBezTo>
                    <a:pt x="5" y="3"/>
                    <a:pt x="4" y="0"/>
                    <a:pt x="0" y="0"/>
                  </a:cubicBezTo>
                  <a:cubicBezTo>
                    <a:pt x="2" y="1"/>
                    <a:pt x="2" y="4"/>
                    <a:pt x="2" y="8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39" name="Freeform 38"/>
            <p:cNvSpPr>
              <a:spLocks noEditPoints="1"/>
            </p:cNvSpPr>
            <p:nvPr/>
          </p:nvSpPr>
          <p:spPr bwMode="auto">
            <a:xfrm>
              <a:off x="2595563" y="1758950"/>
              <a:ext cx="1457325" cy="1519238"/>
            </a:xfrm>
            <a:custGeom>
              <a:avLst/>
              <a:gdLst>
                <a:gd name="T0" fmla="*/ 61 w 161"/>
                <a:gd name="T1" fmla="*/ 141 h 168"/>
                <a:gd name="T2" fmla="*/ 16 w 161"/>
                <a:gd name="T3" fmla="*/ 99 h 168"/>
                <a:gd name="T4" fmla="*/ 21 w 161"/>
                <a:gd name="T5" fmla="*/ 69 h 168"/>
                <a:gd name="T6" fmla="*/ 32 w 161"/>
                <a:gd name="T7" fmla="*/ 75 h 168"/>
                <a:gd name="T8" fmla="*/ 69 w 161"/>
                <a:gd name="T9" fmla="*/ 95 h 168"/>
                <a:gd name="T10" fmla="*/ 80 w 161"/>
                <a:gd name="T11" fmla="*/ 96 h 168"/>
                <a:gd name="T12" fmla="*/ 102 w 161"/>
                <a:gd name="T13" fmla="*/ 126 h 168"/>
                <a:gd name="T14" fmla="*/ 118 w 161"/>
                <a:gd name="T15" fmla="*/ 110 h 168"/>
                <a:gd name="T16" fmla="*/ 123 w 161"/>
                <a:gd name="T17" fmla="*/ 16 h 168"/>
                <a:gd name="T18" fmla="*/ 126 w 161"/>
                <a:gd name="T19" fmla="*/ 130 h 168"/>
                <a:gd name="T20" fmla="*/ 129 w 161"/>
                <a:gd name="T21" fmla="*/ 126 h 168"/>
                <a:gd name="T22" fmla="*/ 91 w 161"/>
                <a:gd name="T23" fmla="*/ 1 h 168"/>
                <a:gd name="T24" fmla="*/ 18 w 161"/>
                <a:gd name="T25" fmla="*/ 66 h 168"/>
                <a:gd name="T26" fmla="*/ 11 w 161"/>
                <a:gd name="T27" fmla="*/ 103 h 168"/>
                <a:gd name="T28" fmla="*/ 59 w 161"/>
                <a:gd name="T29" fmla="*/ 146 h 168"/>
                <a:gd name="T30" fmla="*/ 69 w 161"/>
                <a:gd name="T31" fmla="*/ 168 h 168"/>
                <a:gd name="T32" fmla="*/ 93 w 161"/>
                <a:gd name="T33" fmla="*/ 93 h 168"/>
                <a:gd name="T34" fmla="*/ 91 w 161"/>
                <a:gd name="T35" fmla="*/ 93 h 168"/>
                <a:gd name="T36" fmla="*/ 59 w 161"/>
                <a:gd name="T37" fmla="*/ 74 h 168"/>
                <a:gd name="T38" fmla="*/ 37 w 161"/>
                <a:gd name="T39" fmla="*/ 64 h 168"/>
                <a:gd name="T40" fmla="*/ 40 w 161"/>
                <a:gd name="T41" fmla="*/ 21 h 168"/>
                <a:gd name="T42" fmla="*/ 62 w 161"/>
                <a:gd name="T43" fmla="*/ 15 h 168"/>
                <a:gd name="T44" fmla="*/ 85 w 161"/>
                <a:gd name="T45" fmla="*/ 8 h 168"/>
                <a:gd name="T46" fmla="*/ 107 w 161"/>
                <a:gd name="T47" fmla="*/ 20 h 168"/>
                <a:gd name="T48" fmla="*/ 121 w 161"/>
                <a:gd name="T49" fmla="*/ 23 h 168"/>
                <a:gd name="T50" fmla="*/ 133 w 161"/>
                <a:gd name="T51" fmla="*/ 29 h 168"/>
                <a:gd name="T52" fmla="*/ 133 w 161"/>
                <a:gd name="T53" fmla="*/ 31 h 168"/>
                <a:gd name="T54" fmla="*/ 145 w 161"/>
                <a:gd name="T55" fmla="*/ 51 h 168"/>
                <a:gd name="T56" fmla="*/ 139 w 161"/>
                <a:gd name="T57" fmla="*/ 90 h 168"/>
                <a:gd name="T58" fmla="*/ 128 w 161"/>
                <a:gd name="T59" fmla="*/ 67 h 168"/>
                <a:gd name="T60" fmla="*/ 113 w 161"/>
                <a:gd name="T61" fmla="*/ 58 h 168"/>
                <a:gd name="T62" fmla="*/ 104 w 161"/>
                <a:gd name="T63" fmla="*/ 63 h 168"/>
                <a:gd name="T64" fmla="*/ 126 w 161"/>
                <a:gd name="T65" fmla="*/ 71 h 168"/>
                <a:gd name="T66" fmla="*/ 105 w 161"/>
                <a:gd name="T67" fmla="*/ 71 h 168"/>
                <a:gd name="T68" fmla="*/ 94 w 161"/>
                <a:gd name="T69" fmla="*/ 90 h 168"/>
                <a:gd name="T70" fmla="*/ 94 w 161"/>
                <a:gd name="T71" fmla="*/ 90 h 168"/>
                <a:gd name="T72" fmla="*/ 93 w 161"/>
                <a:gd name="T73" fmla="*/ 5 h 168"/>
                <a:gd name="T74" fmla="*/ 121 w 161"/>
                <a:gd name="T75" fmla="*/ 15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1"/>
                <a:gd name="T115" fmla="*/ 0 h 168"/>
                <a:gd name="T116" fmla="*/ 161 w 161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1" h="168">
                  <a:moveTo>
                    <a:pt x="69" y="168"/>
                  </a:moveTo>
                  <a:cubicBezTo>
                    <a:pt x="68" y="157"/>
                    <a:pt x="67" y="146"/>
                    <a:pt x="61" y="141"/>
                  </a:cubicBezTo>
                  <a:cubicBezTo>
                    <a:pt x="46" y="140"/>
                    <a:pt x="30" y="149"/>
                    <a:pt x="19" y="141"/>
                  </a:cubicBezTo>
                  <a:cubicBezTo>
                    <a:pt x="23" y="118"/>
                    <a:pt x="14" y="117"/>
                    <a:pt x="16" y="99"/>
                  </a:cubicBezTo>
                  <a:cubicBezTo>
                    <a:pt x="13" y="96"/>
                    <a:pt x="8" y="94"/>
                    <a:pt x="5" y="91"/>
                  </a:cubicBezTo>
                  <a:cubicBezTo>
                    <a:pt x="8" y="82"/>
                    <a:pt x="17" y="78"/>
                    <a:pt x="21" y="69"/>
                  </a:cubicBezTo>
                  <a:cubicBezTo>
                    <a:pt x="18" y="31"/>
                    <a:pt x="46" y="12"/>
                    <a:pt x="66" y="7"/>
                  </a:cubicBezTo>
                  <a:cubicBezTo>
                    <a:pt x="40" y="10"/>
                    <a:pt x="11" y="47"/>
                    <a:pt x="32" y="75"/>
                  </a:cubicBezTo>
                  <a:cubicBezTo>
                    <a:pt x="40" y="78"/>
                    <a:pt x="49" y="79"/>
                    <a:pt x="56" y="77"/>
                  </a:cubicBezTo>
                  <a:cubicBezTo>
                    <a:pt x="60" y="83"/>
                    <a:pt x="66" y="87"/>
                    <a:pt x="69" y="95"/>
                  </a:cubicBezTo>
                  <a:cubicBezTo>
                    <a:pt x="90" y="93"/>
                    <a:pt x="87" y="132"/>
                    <a:pt x="101" y="128"/>
                  </a:cubicBezTo>
                  <a:cubicBezTo>
                    <a:pt x="89" y="122"/>
                    <a:pt x="90" y="104"/>
                    <a:pt x="80" y="96"/>
                  </a:cubicBezTo>
                  <a:cubicBezTo>
                    <a:pt x="82" y="95"/>
                    <a:pt x="84" y="94"/>
                    <a:pt x="88" y="95"/>
                  </a:cubicBezTo>
                  <a:cubicBezTo>
                    <a:pt x="100" y="98"/>
                    <a:pt x="92" y="122"/>
                    <a:pt x="102" y="126"/>
                  </a:cubicBezTo>
                  <a:cubicBezTo>
                    <a:pt x="100" y="122"/>
                    <a:pt x="98" y="117"/>
                    <a:pt x="98" y="110"/>
                  </a:cubicBezTo>
                  <a:cubicBezTo>
                    <a:pt x="102" y="108"/>
                    <a:pt x="110" y="112"/>
                    <a:pt x="118" y="110"/>
                  </a:cubicBezTo>
                  <a:cubicBezTo>
                    <a:pt x="134" y="99"/>
                    <a:pt x="153" y="83"/>
                    <a:pt x="149" y="55"/>
                  </a:cubicBezTo>
                  <a:cubicBezTo>
                    <a:pt x="146" y="38"/>
                    <a:pt x="135" y="26"/>
                    <a:pt x="123" y="16"/>
                  </a:cubicBezTo>
                  <a:cubicBezTo>
                    <a:pt x="144" y="28"/>
                    <a:pt x="156" y="40"/>
                    <a:pt x="152" y="72"/>
                  </a:cubicBezTo>
                  <a:cubicBezTo>
                    <a:pt x="149" y="95"/>
                    <a:pt x="125" y="102"/>
                    <a:pt x="126" y="130"/>
                  </a:cubicBezTo>
                  <a:cubicBezTo>
                    <a:pt x="127" y="142"/>
                    <a:pt x="133" y="154"/>
                    <a:pt x="141" y="163"/>
                  </a:cubicBezTo>
                  <a:cubicBezTo>
                    <a:pt x="141" y="151"/>
                    <a:pt x="129" y="139"/>
                    <a:pt x="129" y="126"/>
                  </a:cubicBezTo>
                  <a:cubicBezTo>
                    <a:pt x="130" y="106"/>
                    <a:pt x="154" y="93"/>
                    <a:pt x="157" y="71"/>
                  </a:cubicBezTo>
                  <a:cubicBezTo>
                    <a:pt x="161" y="28"/>
                    <a:pt x="132" y="6"/>
                    <a:pt x="91" y="1"/>
                  </a:cubicBezTo>
                  <a:cubicBezTo>
                    <a:pt x="86" y="0"/>
                    <a:pt x="82" y="0"/>
                    <a:pt x="76" y="1"/>
                  </a:cubicBezTo>
                  <a:cubicBezTo>
                    <a:pt x="42" y="6"/>
                    <a:pt x="14" y="20"/>
                    <a:pt x="18" y="66"/>
                  </a:cubicBezTo>
                  <a:cubicBezTo>
                    <a:pt x="13" y="76"/>
                    <a:pt x="3" y="80"/>
                    <a:pt x="0" y="91"/>
                  </a:cubicBezTo>
                  <a:cubicBezTo>
                    <a:pt x="1" y="98"/>
                    <a:pt x="10" y="96"/>
                    <a:pt x="11" y="103"/>
                  </a:cubicBezTo>
                  <a:cubicBezTo>
                    <a:pt x="9" y="117"/>
                    <a:pt x="18" y="126"/>
                    <a:pt x="16" y="144"/>
                  </a:cubicBezTo>
                  <a:cubicBezTo>
                    <a:pt x="28" y="153"/>
                    <a:pt x="42" y="145"/>
                    <a:pt x="59" y="146"/>
                  </a:cubicBezTo>
                  <a:cubicBezTo>
                    <a:pt x="64" y="150"/>
                    <a:pt x="63" y="162"/>
                    <a:pt x="67" y="168"/>
                  </a:cubicBezTo>
                  <a:cubicBezTo>
                    <a:pt x="68" y="168"/>
                    <a:pt x="68" y="168"/>
                    <a:pt x="69" y="168"/>
                  </a:cubicBezTo>
                  <a:close/>
                  <a:moveTo>
                    <a:pt x="133" y="93"/>
                  </a:moveTo>
                  <a:cubicBezTo>
                    <a:pt x="130" y="110"/>
                    <a:pt x="93" y="117"/>
                    <a:pt x="93" y="93"/>
                  </a:cubicBezTo>
                  <a:cubicBezTo>
                    <a:pt x="108" y="94"/>
                    <a:pt x="122" y="77"/>
                    <a:pt x="133" y="93"/>
                  </a:cubicBezTo>
                  <a:close/>
                  <a:moveTo>
                    <a:pt x="91" y="93"/>
                  </a:moveTo>
                  <a:cubicBezTo>
                    <a:pt x="81" y="93"/>
                    <a:pt x="80" y="94"/>
                    <a:pt x="70" y="93"/>
                  </a:cubicBezTo>
                  <a:cubicBezTo>
                    <a:pt x="68" y="85"/>
                    <a:pt x="60" y="83"/>
                    <a:pt x="59" y="74"/>
                  </a:cubicBezTo>
                  <a:cubicBezTo>
                    <a:pt x="50" y="74"/>
                    <a:pt x="38" y="78"/>
                    <a:pt x="32" y="72"/>
                  </a:cubicBezTo>
                  <a:cubicBezTo>
                    <a:pt x="30" y="66"/>
                    <a:pt x="35" y="67"/>
                    <a:pt x="37" y="64"/>
                  </a:cubicBezTo>
                  <a:cubicBezTo>
                    <a:pt x="32" y="63"/>
                    <a:pt x="34" y="69"/>
                    <a:pt x="29" y="67"/>
                  </a:cubicBezTo>
                  <a:cubicBezTo>
                    <a:pt x="19" y="49"/>
                    <a:pt x="35" y="35"/>
                    <a:pt x="40" y="21"/>
                  </a:cubicBezTo>
                  <a:cubicBezTo>
                    <a:pt x="45" y="19"/>
                    <a:pt x="44" y="20"/>
                    <a:pt x="48" y="23"/>
                  </a:cubicBezTo>
                  <a:cubicBezTo>
                    <a:pt x="48" y="16"/>
                    <a:pt x="56" y="11"/>
                    <a:pt x="62" y="15"/>
                  </a:cubicBezTo>
                  <a:cubicBezTo>
                    <a:pt x="64" y="5"/>
                    <a:pt x="84" y="7"/>
                    <a:pt x="86" y="15"/>
                  </a:cubicBezTo>
                  <a:cubicBezTo>
                    <a:pt x="86" y="12"/>
                    <a:pt x="86" y="10"/>
                    <a:pt x="85" y="8"/>
                  </a:cubicBezTo>
                  <a:cubicBezTo>
                    <a:pt x="91" y="9"/>
                    <a:pt x="95" y="9"/>
                    <a:pt x="104" y="10"/>
                  </a:cubicBezTo>
                  <a:cubicBezTo>
                    <a:pt x="107" y="13"/>
                    <a:pt x="106" y="18"/>
                    <a:pt x="107" y="20"/>
                  </a:cubicBezTo>
                  <a:cubicBezTo>
                    <a:pt x="109" y="19"/>
                    <a:pt x="109" y="16"/>
                    <a:pt x="109" y="13"/>
                  </a:cubicBezTo>
                  <a:cubicBezTo>
                    <a:pt x="116" y="14"/>
                    <a:pt x="118" y="19"/>
                    <a:pt x="121" y="23"/>
                  </a:cubicBezTo>
                  <a:cubicBezTo>
                    <a:pt x="122" y="21"/>
                    <a:pt x="121" y="18"/>
                    <a:pt x="123" y="18"/>
                  </a:cubicBezTo>
                  <a:cubicBezTo>
                    <a:pt x="125" y="23"/>
                    <a:pt x="130" y="24"/>
                    <a:pt x="133" y="29"/>
                  </a:cubicBezTo>
                  <a:cubicBezTo>
                    <a:pt x="129" y="31"/>
                    <a:pt x="127" y="34"/>
                    <a:pt x="126" y="39"/>
                  </a:cubicBezTo>
                  <a:cubicBezTo>
                    <a:pt x="130" y="38"/>
                    <a:pt x="129" y="32"/>
                    <a:pt x="133" y="31"/>
                  </a:cubicBezTo>
                  <a:cubicBezTo>
                    <a:pt x="141" y="33"/>
                    <a:pt x="146" y="47"/>
                    <a:pt x="141" y="53"/>
                  </a:cubicBezTo>
                  <a:cubicBezTo>
                    <a:pt x="143" y="53"/>
                    <a:pt x="144" y="52"/>
                    <a:pt x="145" y="51"/>
                  </a:cubicBezTo>
                  <a:cubicBezTo>
                    <a:pt x="147" y="56"/>
                    <a:pt x="149" y="64"/>
                    <a:pt x="144" y="66"/>
                  </a:cubicBezTo>
                  <a:cubicBezTo>
                    <a:pt x="152" y="74"/>
                    <a:pt x="139" y="83"/>
                    <a:pt x="139" y="90"/>
                  </a:cubicBezTo>
                  <a:cubicBezTo>
                    <a:pt x="131" y="89"/>
                    <a:pt x="126" y="84"/>
                    <a:pt x="120" y="82"/>
                  </a:cubicBezTo>
                  <a:cubicBezTo>
                    <a:pt x="120" y="76"/>
                    <a:pt x="130" y="71"/>
                    <a:pt x="128" y="67"/>
                  </a:cubicBezTo>
                  <a:cubicBezTo>
                    <a:pt x="127" y="68"/>
                    <a:pt x="124" y="66"/>
                    <a:pt x="117" y="67"/>
                  </a:cubicBezTo>
                  <a:cubicBezTo>
                    <a:pt x="115" y="64"/>
                    <a:pt x="114" y="62"/>
                    <a:pt x="113" y="58"/>
                  </a:cubicBezTo>
                  <a:cubicBezTo>
                    <a:pt x="118" y="53"/>
                    <a:pt x="125" y="51"/>
                    <a:pt x="128" y="45"/>
                  </a:cubicBezTo>
                  <a:cubicBezTo>
                    <a:pt x="119" y="50"/>
                    <a:pt x="113" y="58"/>
                    <a:pt x="104" y="63"/>
                  </a:cubicBezTo>
                  <a:cubicBezTo>
                    <a:pt x="109" y="64"/>
                    <a:pt x="109" y="60"/>
                    <a:pt x="113" y="61"/>
                  </a:cubicBezTo>
                  <a:cubicBezTo>
                    <a:pt x="110" y="72"/>
                    <a:pt x="123" y="67"/>
                    <a:pt x="126" y="71"/>
                  </a:cubicBezTo>
                  <a:cubicBezTo>
                    <a:pt x="119" y="74"/>
                    <a:pt x="117" y="91"/>
                    <a:pt x="107" y="87"/>
                  </a:cubicBezTo>
                  <a:cubicBezTo>
                    <a:pt x="113" y="85"/>
                    <a:pt x="111" y="71"/>
                    <a:pt x="105" y="71"/>
                  </a:cubicBezTo>
                  <a:cubicBezTo>
                    <a:pt x="109" y="73"/>
                    <a:pt x="109" y="79"/>
                    <a:pt x="109" y="85"/>
                  </a:cubicBezTo>
                  <a:cubicBezTo>
                    <a:pt x="104" y="86"/>
                    <a:pt x="99" y="95"/>
                    <a:pt x="94" y="90"/>
                  </a:cubicBezTo>
                  <a:cubicBezTo>
                    <a:pt x="98" y="89"/>
                    <a:pt x="95" y="82"/>
                    <a:pt x="91" y="83"/>
                  </a:cubicBezTo>
                  <a:cubicBezTo>
                    <a:pt x="91" y="87"/>
                    <a:pt x="95" y="85"/>
                    <a:pt x="94" y="90"/>
                  </a:cubicBezTo>
                  <a:cubicBezTo>
                    <a:pt x="92" y="90"/>
                    <a:pt x="91" y="90"/>
                    <a:pt x="91" y="93"/>
                  </a:cubicBezTo>
                  <a:close/>
                  <a:moveTo>
                    <a:pt x="93" y="5"/>
                  </a:moveTo>
                  <a:cubicBezTo>
                    <a:pt x="85" y="6"/>
                    <a:pt x="72" y="6"/>
                    <a:pt x="64" y="8"/>
                  </a:cubicBezTo>
                  <a:cubicBezTo>
                    <a:pt x="84" y="3"/>
                    <a:pt x="110" y="5"/>
                    <a:pt x="121" y="15"/>
                  </a:cubicBezTo>
                  <a:cubicBezTo>
                    <a:pt x="111" y="13"/>
                    <a:pt x="104" y="7"/>
                    <a:pt x="93" y="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40" name="Freeform 39"/>
            <p:cNvSpPr>
              <a:spLocks/>
            </p:cNvSpPr>
            <p:nvPr/>
          </p:nvSpPr>
          <p:spPr bwMode="auto">
            <a:xfrm>
              <a:off x="3211513" y="2517775"/>
              <a:ext cx="207963" cy="63500"/>
            </a:xfrm>
            <a:custGeom>
              <a:avLst/>
              <a:gdLst>
                <a:gd name="T0" fmla="*/ 20 w 23"/>
                <a:gd name="T1" fmla="*/ 6 h 7"/>
                <a:gd name="T2" fmla="*/ 1 w 23"/>
                <a:gd name="T3" fmla="*/ 1 h 7"/>
                <a:gd name="T4" fmla="*/ 20 w 23"/>
                <a:gd name="T5" fmla="*/ 6 h 7"/>
                <a:gd name="T6" fmla="*/ 0 60000 65536"/>
                <a:gd name="T7" fmla="*/ 0 60000 65536"/>
                <a:gd name="T8" fmla="*/ 0 60000 65536"/>
                <a:gd name="T9" fmla="*/ 0 w 23"/>
                <a:gd name="T10" fmla="*/ 0 h 7"/>
                <a:gd name="T11" fmla="*/ 23 w 23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7">
                  <a:moveTo>
                    <a:pt x="20" y="6"/>
                  </a:moveTo>
                  <a:cubicBezTo>
                    <a:pt x="23" y="0"/>
                    <a:pt x="0" y="0"/>
                    <a:pt x="1" y="1"/>
                  </a:cubicBezTo>
                  <a:cubicBezTo>
                    <a:pt x="6" y="7"/>
                    <a:pt x="17" y="1"/>
                    <a:pt x="20" y="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41" name="Freeform 40"/>
            <p:cNvSpPr>
              <a:spLocks/>
            </p:cNvSpPr>
            <p:nvPr/>
          </p:nvSpPr>
          <p:spPr bwMode="auto">
            <a:xfrm>
              <a:off x="3092450" y="2373313"/>
              <a:ext cx="407988" cy="127000"/>
            </a:xfrm>
            <a:custGeom>
              <a:avLst/>
              <a:gdLst>
                <a:gd name="T0" fmla="*/ 39 w 45"/>
                <a:gd name="T1" fmla="*/ 14 h 14"/>
                <a:gd name="T2" fmla="*/ 25 w 45"/>
                <a:gd name="T3" fmla="*/ 9 h 14"/>
                <a:gd name="T4" fmla="*/ 15 w 45"/>
                <a:gd name="T5" fmla="*/ 3 h 14"/>
                <a:gd name="T6" fmla="*/ 20 w 45"/>
                <a:gd name="T7" fmla="*/ 11 h 14"/>
                <a:gd name="T8" fmla="*/ 39 w 45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4"/>
                <a:gd name="T17" fmla="*/ 45 w 45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4">
                  <a:moveTo>
                    <a:pt x="39" y="14"/>
                  </a:moveTo>
                  <a:cubicBezTo>
                    <a:pt x="45" y="8"/>
                    <a:pt x="27" y="12"/>
                    <a:pt x="25" y="9"/>
                  </a:cubicBezTo>
                  <a:cubicBezTo>
                    <a:pt x="24" y="0"/>
                    <a:pt x="0" y="2"/>
                    <a:pt x="15" y="3"/>
                  </a:cubicBezTo>
                  <a:cubicBezTo>
                    <a:pt x="18" y="4"/>
                    <a:pt x="21" y="6"/>
                    <a:pt x="20" y="11"/>
                  </a:cubicBezTo>
                  <a:cubicBezTo>
                    <a:pt x="30" y="12"/>
                    <a:pt x="32" y="12"/>
                    <a:pt x="39" y="14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42" name="Freeform 41"/>
            <p:cNvSpPr>
              <a:spLocks/>
            </p:cNvSpPr>
            <p:nvPr/>
          </p:nvSpPr>
          <p:spPr bwMode="auto">
            <a:xfrm>
              <a:off x="2857500" y="2192338"/>
              <a:ext cx="271463" cy="190500"/>
            </a:xfrm>
            <a:custGeom>
              <a:avLst/>
              <a:gdLst>
                <a:gd name="T0" fmla="*/ 25 w 30"/>
                <a:gd name="T1" fmla="*/ 21 h 21"/>
                <a:gd name="T2" fmla="*/ 25 w 30"/>
                <a:gd name="T3" fmla="*/ 19 h 21"/>
                <a:gd name="T4" fmla="*/ 30 w 30"/>
                <a:gd name="T5" fmla="*/ 18 h 21"/>
                <a:gd name="T6" fmla="*/ 6 w 30"/>
                <a:gd name="T7" fmla="*/ 0 h 21"/>
                <a:gd name="T8" fmla="*/ 14 w 30"/>
                <a:gd name="T9" fmla="*/ 10 h 21"/>
                <a:gd name="T10" fmla="*/ 11 w 30"/>
                <a:gd name="T11" fmla="*/ 15 h 21"/>
                <a:gd name="T12" fmla="*/ 25 w 30"/>
                <a:gd name="T13" fmla="*/ 21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"/>
                <a:gd name="T22" fmla="*/ 0 h 21"/>
                <a:gd name="T23" fmla="*/ 30 w 30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" h="21">
                  <a:moveTo>
                    <a:pt x="25" y="21"/>
                  </a:moveTo>
                  <a:cubicBezTo>
                    <a:pt x="27" y="21"/>
                    <a:pt x="26" y="19"/>
                    <a:pt x="25" y="19"/>
                  </a:cubicBezTo>
                  <a:cubicBezTo>
                    <a:pt x="26" y="18"/>
                    <a:pt x="28" y="18"/>
                    <a:pt x="30" y="18"/>
                  </a:cubicBezTo>
                  <a:cubicBezTo>
                    <a:pt x="27" y="20"/>
                    <a:pt x="11" y="7"/>
                    <a:pt x="6" y="0"/>
                  </a:cubicBezTo>
                  <a:cubicBezTo>
                    <a:pt x="0" y="1"/>
                    <a:pt x="14" y="5"/>
                    <a:pt x="14" y="10"/>
                  </a:cubicBezTo>
                  <a:cubicBezTo>
                    <a:pt x="14" y="13"/>
                    <a:pt x="13" y="14"/>
                    <a:pt x="11" y="15"/>
                  </a:cubicBezTo>
                  <a:cubicBezTo>
                    <a:pt x="14" y="16"/>
                    <a:pt x="24" y="14"/>
                    <a:pt x="25" y="21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43" name="Freeform 42"/>
            <p:cNvSpPr>
              <a:spLocks/>
            </p:cNvSpPr>
            <p:nvPr/>
          </p:nvSpPr>
          <p:spPr bwMode="auto">
            <a:xfrm>
              <a:off x="3057525" y="2047875"/>
              <a:ext cx="633413" cy="342900"/>
            </a:xfrm>
            <a:custGeom>
              <a:avLst/>
              <a:gdLst>
                <a:gd name="T0" fmla="*/ 0 w 70"/>
                <a:gd name="T1" fmla="*/ 16 h 38"/>
                <a:gd name="T2" fmla="*/ 70 w 70"/>
                <a:gd name="T3" fmla="*/ 5 h 38"/>
                <a:gd name="T4" fmla="*/ 58 w 70"/>
                <a:gd name="T5" fmla="*/ 0 h 38"/>
                <a:gd name="T6" fmla="*/ 64 w 70"/>
                <a:gd name="T7" fmla="*/ 8 h 38"/>
                <a:gd name="T8" fmla="*/ 42 w 70"/>
                <a:gd name="T9" fmla="*/ 18 h 38"/>
                <a:gd name="T10" fmla="*/ 0 w 70"/>
                <a:gd name="T11" fmla="*/ 16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"/>
                <a:gd name="T19" fmla="*/ 0 h 38"/>
                <a:gd name="T20" fmla="*/ 70 w 70"/>
                <a:gd name="T21" fmla="*/ 38 h 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" h="38">
                  <a:moveTo>
                    <a:pt x="0" y="16"/>
                  </a:moveTo>
                  <a:cubicBezTo>
                    <a:pt x="17" y="38"/>
                    <a:pt x="57" y="23"/>
                    <a:pt x="70" y="5"/>
                  </a:cubicBezTo>
                  <a:cubicBezTo>
                    <a:pt x="69" y="4"/>
                    <a:pt x="58" y="7"/>
                    <a:pt x="58" y="0"/>
                  </a:cubicBezTo>
                  <a:cubicBezTo>
                    <a:pt x="54" y="3"/>
                    <a:pt x="62" y="7"/>
                    <a:pt x="64" y="8"/>
                  </a:cubicBezTo>
                  <a:cubicBezTo>
                    <a:pt x="62" y="15"/>
                    <a:pt x="50" y="21"/>
                    <a:pt x="42" y="18"/>
                  </a:cubicBezTo>
                  <a:cubicBezTo>
                    <a:pt x="30" y="32"/>
                    <a:pt x="12" y="24"/>
                    <a:pt x="0" y="1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44" name="Freeform 43"/>
            <p:cNvSpPr>
              <a:spLocks/>
            </p:cNvSpPr>
            <p:nvPr/>
          </p:nvSpPr>
          <p:spPr bwMode="auto">
            <a:xfrm>
              <a:off x="2957513" y="1966913"/>
              <a:ext cx="317500" cy="234950"/>
            </a:xfrm>
            <a:custGeom>
              <a:avLst/>
              <a:gdLst>
                <a:gd name="T0" fmla="*/ 30 w 35"/>
                <a:gd name="T1" fmla="*/ 25 h 26"/>
                <a:gd name="T2" fmla="*/ 19 w 35"/>
                <a:gd name="T3" fmla="*/ 16 h 26"/>
                <a:gd name="T4" fmla="*/ 26 w 35"/>
                <a:gd name="T5" fmla="*/ 11 h 26"/>
                <a:gd name="T6" fmla="*/ 11 w 35"/>
                <a:gd name="T7" fmla="*/ 11 h 26"/>
                <a:gd name="T8" fmla="*/ 0 w 35"/>
                <a:gd name="T9" fmla="*/ 5 h 26"/>
                <a:gd name="T10" fmla="*/ 8 w 35"/>
                <a:gd name="T11" fmla="*/ 13 h 26"/>
                <a:gd name="T12" fmla="*/ 19 w 35"/>
                <a:gd name="T13" fmla="*/ 21 h 26"/>
                <a:gd name="T14" fmla="*/ 30 w 35"/>
                <a:gd name="T15" fmla="*/ 25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26"/>
                <a:gd name="T26" fmla="*/ 35 w 35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26">
                  <a:moveTo>
                    <a:pt x="30" y="25"/>
                  </a:moveTo>
                  <a:cubicBezTo>
                    <a:pt x="35" y="26"/>
                    <a:pt x="25" y="15"/>
                    <a:pt x="19" y="16"/>
                  </a:cubicBezTo>
                  <a:cubicBezTo>
                    <a:pt x="19" y="12"/>
                    <a:pt x="21" y="10"/>
                    <a:pt x="26" y="11"/>
                  </a:cubicBezTo>
                  <a:cubicBezTo>
                    <a:pt x="30" y="10"/>
                    <a:pt x="18" y="9"/>
                    <a:pt x="11" y="11"/>
                  </a:cubicBezTo>
                  <a:cubicBezTo>
                    <a:pt x="8" y="8"/>
                    <a:pt x="6" y="0"/>
                    <a:pt x="0" y="5"/>
                  </a:cubicBezTo>
                  <a:cubicBezTo>
                    <a:pt x="2" y="8"/>
                    <a:pt x="10" y="5"/>
                    <a:pt x="8" y="13"/>
                  </a:cubicBezTo>
                  <a:cubicBezTo>
                    <a:pt x="15" y="12"/>
                    <a:pt x="20" y="13"/>
                    <a:pt x="19" y="21"/>
                  </a:cubicBezTo>
                  <a:cubicBezTo>
                    <a:pt x="24" y="16"/>
                    <a:pt x="29" y="22"/>
                    <a:pt x="30" y="2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45" name="Freeform 44"/>
            <p:cNvSpPr>
              <a:spLocks/>
            </p:cNvSpPr>
            <p:nvPr/>
          </p:nvSpPr>
          <p:spPr bwMode="auto">
            <a:xfrm>
              <a:off x="3148013" y="1830388"/>
              <a:ext cx="415925" cy="352425"/>
            </a:xfrm>
            <a:custGeom>
              <a:avLst/>
              <a:gdLst>
                <a:gd name="T0" fmla="*/ 32 w 46"/>
                <a:gd name="T1" fmla="*/ 39 h 39"/>
                <a:gd name="T2" fmla="*/ 21 w 46"/>
                <a:gd name="T3" fmla="*/ 31 h 39"/>
                <a:gd name="T4" fmla="*/ 30 w 46"/>
                <a:gd name="T5" fmla="*/ 18 h 39"/>
                <a:gd name="T6" fmla="*/ 30 w 46"/>
                <a:gd name="T7" fmla="*/ 8 h 39"/>
                <a:gd name="T8" fmla="*/ 27 w 46"/>
                <a:gd name="T9" fmla="*/ 18 h 39"/>
                <a:gd name="T10" fmla="*/ 5 w 46"/>
                <a:gd name="T11" fmla="*/ 7 h 39"/>
                <a:gd name="T12" fmla="*/ 24 w 46"/>
                <a:gd name="T13" fmla="*/ 18 h 39"/>
                <a:gd name="T14" fmla="*/ 32 w 46"/>
                <a:gd name="T15" fmla="*/ 39 h 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"/>
                <a:gd name="T25" fmla="*/ 0 h 39"/>
                <a:gd name="T26" fmla="*/ 46 w 46"/>
                <a:gd name="T27" fmla="*/ 39 h 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" h="39">
                  <a:moveTo>
                    <a:pt x="32" y="39"/>
                  </a:moveTo>
                  <a:cubicBezTo>
                    <a:pt x="27" y="37"/>
                    <a:pt x="27" y="31"/>
                    <a:pt x="21" y="31"/>
                  </a:cubicBezTo>
                  <a:cubicBezTo>
                    <a:pt x="20" y="23"/>
                    <a:pt x="23" y="19"/>
                    <a:pt x="30" y="18"/>
                  </a:cubicBezTo>
                  <a:cubicBezTo>
                    <a:pt x="30" y="5"/>
                    <a:pt x="46" y="0"/>
                    <a:pt x="30" y="8"/>
                  </a:cubicBezTo>
                  <a:cubicBezTo>
                    <a:pt x="30" y="12"/>
                    <a:pt x="28" y="15"/>
                    <a:pt x="27" y="18"/>
                  </a:cubicBezTo>
                  <a:cubicBezTo>
                    <a:pt x="23" y="10"/>
                    <a:pt x="8" y="14"/>
                    <a:pt x="5" y="7"/>
                  </a:cubicBezTo>
                  <a:cubicBezTo>
                    <a:pt x="0" y="15"/>
                    <a:pt x="21" y="12"/>
                    <a:pt x="24" y="18"/>
                  </a:cubicBezTo>
                  <a:cubicBezTo>
                    <a:pt x="14" y="25"/>
                    <a:pt x="22" y="37"/>
                    <a:pt x="32" y="39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46" name="Freeform 45"/>
            <p:cNvSpPr>
              <a:spLocks/>
            </p:cNvSpPr>
            <p:nvPr/>
          </p:nvSpPr>
          <p:spPr bwMode="auto">
            <a:xfrm>
              <a:off x="3211513" y="1957388"/>
              <a:ext cx="369888" cy="741363"/>
            </a:xfrm>
            <a:custGeom>
              <a:avLst/>
              <a:gdLst>
                <a:gd name="T0" fmla="*/ 41 w 41"/>
                <a:gd name="T1" fmla="*/ 76 h 82"/>
                <a:gd name="T2" fmla="*/ 35 w 41"/>
                <a:gd name="T3" fmla="*/ 82 h 82"/>
                <a:gd name="T4" fmla="*/ 6 w 41"/>
                <a:gd name="T5" fmla="*/ 82 h 82"/>
                <a:gd name="T6" fmla="*/ 0 w 41"/>
                <a:gd name="T7" fmla="*/ 76 h 82"/>
                <a:gd name="T8" fmla="*/ 0 w 41"/>
                <a:gd name="T9" fmla="*/ 6 h 82"/>
                <a:gd name="T10" fmla="*/ 6 w 41"/>
                <a:gd name="T11" fmla="*/ 0 h 82"/>
                <a:gd name="T12" fmla="*/ 35 w 41"/>
                <a:gd name="T13" fmla="*/ 0 h 82"/>
                <a:gd name="T14" fmla="*/ 41 w 41"/>
                <a:gd name="T15" fmla="*/ 6 h 82"/>
                <a:gd name="T16" fmla="*/ 41 w 41"/>
                <a:gd name="T17" fmla="*/ 76 h 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"/>
                <a:gd name="T28" fmla="*/ 0 h 82"/>
                <a:gd name="T29" fmla="*/ 41 w 41"/>
                <a:gd name="T30" fmla="*/ 82 h 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" h="82">
                  <a:moveTo>
                    <a:pt x="41" y="76"/>
                  </a:moveTo>
                  <a:cubicBezTo>
                    <a:pt x="41" y="80"/>
                    <a:pt x="38" y="82"/>
                    <a:pt x="35" y="82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3" y="82"/>
                    <a:pt x="0" y="80"/>
                    <a:pt x="0" y="7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0"/>
                    <a:pt x="41" y="2"/>
                    <a:pt x="41" y="6"/>
                  </a:cubicBezTo>
                  <a:lnTo>
                    <a:pt x="41" y="76"/>
                  </a:lnTo>
                  <a:close/>
                </a:path>
              </a:pathLst>
            </a:custGeom>
            <a:solidFill>
              <a:srgbClr val="E4E5E6"/>
            </a:solidFill>
            <a:ln w="3651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47" name="Oval 46"/>
            <p:cNvSpPr>
              <a:spLocks noChangeArrowheads="1"/>
            </p:cNvSpPr>
            <p:nvPr/>
          </p:nvSpPr>
          <p:spPr bwMode="auto">
            <a:xfrm>
              <a:off x="3365500" y="2600325"/>
              <a:ext cx="71438" cy="71438"/>
            </a:xfrm>
            <a:prstGeom prst="ellipse">
              <a:avLst/>
            </a:prstGeom>
            <a:noFill/>
            <a:ln w="17463">
              <a:solidFill>
                <a:srgbClr val="01020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48" name="Freeform 47"/>
            <p:cNvSpPr>
              <a:spLocks/>
            </p:cNvSpPr>
            <p:nvPr/>
          </p:nvSpPr>
          <p:spPr bwMode="auto">
            <a:xfrm>
              <a:off x="3392488" y="2627313"/>
              <a:ext cx="17463" cy="26988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3 h 3"/>
                <a:gd name="T6" fmla="*/ 0 w 2"/>
                <a:gd name="T7" fmla="*/ 2 h 3"/>
                <a:gd name="T8" fmla="*/ 0 w 2"/>
                <a:gd name="T9" fmla="*/ 1 h 3"/>
                <a:gd name="T10" fmla="*/ 0 w 2"/>
                <a:gd name="T11" fmla="*/ 0 h 3"/>
                <a:gd name="T12" fmla="*/ 1 w 2"/>
                <a:gd name="T13" fmla="*/ 0 h 3"/>
                <a:gd name="T14" fmla="*/ 2 w 2"/>
                <a:gd name="T15" fmla="*/ 1 h 3"/>
                <a:gd name="T16" fmla="*/ 2 w 2"/>
                <a:gd name="T17" fmla="*/ 2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3"/>
                <a:gd name="T29" fmla="*/ 2 w 2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lnTo>
                    <a:pt x="2" y="2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49" name="Freeform 48"/>
            <p:cNvSpPr>
              <a:spLocks/>
            </p:cNvSpPr>
            <p:nvPr/>
          </p:nvSpPr>
          <p:spPr bwMode="auto">
            <a:xfrm>
              <a:off x="3228975" y="2084388"/>
              <a:ext cx="334963" cy="487363"/>
            </a:xfrm>
            <a:custGeom>
              <a:avLst/>
              <a:gdLst>
                <a:gd name="T0" fmla="*/ 211 w 211"/>
                <a:gd name="T1" fmla="*/ 307 h 307"/>
                <a:gd name="T2" fmla="*/ 6 w 211"/>
                <a:gd name="T3" fmla="*/ 307 h 307"/>
                <a:gd name="T4" fmla="*/ 0 w 211"/>
                <a:gd name="T5" fmla="*/ 0 h 307"/>
                <a:gd name="T6" fmla="*/ 211 w 211"/>
                <a:gd name="T7" fmla="*/ 0 h 307"/>
                <a:gd name="T8" fmla="*/ 211 w 211"/>
                <a:gd name="T9" fmla="*/ 307 h 3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307"/>
                <a:gd name="T17" fmla="*/ 211 w 211"/>
                <a:gd name="T18" fmla="*/ 307 h 3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307">
                  <a:moveTo>
                    <a:pt x="211" y="307"/>
                  </a:moveTo>
                  <a:lnTo>
                    <a:pt x="6" y="307"/>
                  </a:lnTo>
                  <a:lnTo>
                    <a:pt x="0" y="0"/>
                  </a:lnTo>
                  <a:lnTo>
                    <a:pt x="211" y="0"/>
                  </a:lnTo>
                  <a:lnTo>
                    <a:pt x="211" y="307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50" name="Freeform 49"/>
            <p:cNvSpPr>
              <a:spLocks/>
            </p:cNvSpPr>
            <p:nvPr/>
          </p:nvSpPr>
          <p:spPr bwMode="auto">
            <a:xfrm>
              <a:off x="3463925" y="1947863"/>
              <a:ext cx="55563" cy="9525"/>
            </a:xfrm>
            <a:custGeom>
              <a:avLst/>
              <a:gdLst>
                <a:gd name="T0" fmla="*/ 6 w 6"/>
                <a:gd name="T1" fmla="*/ 0 h 1"/>
                <a:gd name="T2" fmla="*/ 5 w 6"/>
                <a:gd name="T3" fmla="*/ 1 h 1"/>
                <a:gd name="T4" fmla="*/ 1 w 6"/>
                <a:gd name="T5" fmla="*/ 1 h 1"/>
                <a:gd name="T6" fmla="*/ 0 w 6"/>
                <a:gd name="T7" fmla="*/ 0 h 1"/>
                <a:gd name="T8" fmla="*/ 0 w 6"/>
                <a:gd name="T9" fmla="*/ 0 h 1"/>
                <a:gd name="T10" fmla="*/ 1 w 6"/>
                <a:gd name="T11" fmla="*/ 0 h 1"/>
                <a:gd name="T12" fmla="*/ 5 w 6"/>
                <a:gd name="T13" fmla="*/ 0 h 1"/>
                <a:gd name="T14" fmla="*/ 6 w 6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"/>
                <a:gd name="T26" fmla="*/ 6 w 6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">
                  <a:moveTo>
                    <a:pt x="6" y="0"/>
                  </a:moveTo>
                  <a:cubicBezTo>
                    <a:pt x="6" y="1"/>
                    <a:pt x="5" y="1"/>
                    <a:pt x="5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51" name="Freeform 50"/>
            <p:cNvSpPr>
              <a:spLocks/>
            </p:cNvSpPr>
            <p:nvPr/>
          </p:nvSpPr>
          <p:spPr bwMode="auto">
            <a:xfrm>
              <a:off x="3201988" y="2028825"/>
              <a:ext cx="9525" cy="19050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0 w 1"/>
                <a:gd name="T5" fmla="*/ 2 h 2"/>
                <a:gd name="T6" fmla="*/ 0 w 1"/>
                <a:gd name="T7" fmla="*/ 2 h 2"/>
                <a:gd name="T8" fmla="*/ 0 w 1"/>
                <a:gd name="T9" fmla="*/ 0 h 2"/>
                <a:gd name="T10" fmla="*/ 0 w 1"/>
                <a:gd name="T11" fmla="*/ 0 h 2"/>
                <a:gd name="T12" fmla="*/ 1 w 1"/>
                <a:gd name="T13" fmla="*/ 0 h 2"/>
                <a:gd name="T14" fmla="*/ 1 w 1"/>
                <a:gd name="T15" fmla="*/ 0 h 2"/>
                <a:gd name="T16" fmla="*/ 1 w 1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"/>
                <a:gd name="T29" fmla="*/ 1 w 1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52" name="Freeform 51"/>
            <p:cNvSpPr>
              <a:spLocks/>
            </p:cNvSpPr>
            <p:nvPr/>
          </p:nvSpPr>
          <p:spPr bwMode="auto">
            <a:xfrm>
              <a:off x="3201988" y="2084388"/>
              <a:ext cx="9525" cy="17463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2 h 2"/>
                <a:gd name="T6" fmla="*/ 0 w 1"/>
                <a:gd name="T7" fmla="*/ 2 h 2"/>
                <a:gd name="T8" fmla="*/ 0 w 1"/>
                <a:gd name="T9" fmla="*/ 0 h 2"/>
                <a:gd name="T10" fmla="*/ 1 w 1"/>
                <a:gd name="T11" fmla="*/ 0 h 2"/>
                <a:gd name="T12" fmla="*/ 1 w 1"/>
                <a:gd name="T13" fmla="*/ 0 h 2"/>
                <a:gd name="T14" fmla="*/ 1 w 1"/>
                <a:gd name="T15" fmla="*/ 0 h 2"/>
                <a:gd name="T16" fmla="*/ 1 w 1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"/>
                <a:gd name="T29" fmla="*/ 1 w 1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53" name="Freeform 52"/>
            <p:cNvSpPr>
              <a:spLocks/>
            </p:cNvSpPr>
            <p:nvPr/>
          </p:nvSpPr>
          <p:spPr bwMode="auto">
            <a:xfrm>
              <a:off x="3201988" y="2155825"/>
              <a:ext cx="9525" cy="26988"/>
            </a:xfrm>
            <a:custGeom>
              <a:avLst/>
              <a:gdLst>
                <a:gd name="T0" fmla="*/ 1 w 1"/>
                <a:gd name="T1" fmla="*/ 2 h 3"/>
                <a:gd name="T2" fmla="*/ 1 w 1"/>
                <a:gd name="T3" fmla="*/ 3 h 3"/>
                <a:gd name="T4" fmla="*/ 1 w 1"/>
                <a:gd name="T5" fmla="*/ 3 h 3"/>
                <a:gd name="T6" fmla="*/ 0 w 1"/>
                <a:gd name="T7" fmla="*/ 2 h 3"/>
                <a:gd name="T8" fmla="*/ 0 w 1"/>
                <a:gd name="T9" fmla="*/ 0 h 3"/>
                <a:gd name="T10" fmla="*/ 1 w 1"/>
                <a:gd name="T11" fmla="*/ 0 h 3"/>
                <a:gd name="T12" fmla="*/ 1 w 1"/>
                <a:gd name="T13" fmla="*/ 0 h 3"/>
                <a:gd name="T14" fmla="*/ 1 w 1"/>
                <a:gd name="T15" fmla="*/ 0 h 3"/>
                <a:gd name="T16" fmla="*/ 1 w 1"/>
                <a:gd name="T17" fmla="*/ 2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3"/>
                <a:gd name="T29" fmla="*/ 1 w 1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54" name="Freeform 53"/>
            <p:cNvSpPr>
              <a:spLocks/>
            </p:cNvSpPr>
            <p:nvPr/>
          </p:nvSpPr>
          <p:spPr bwMode="auto">
            <a:xfrm>
              <a:off x="3255963" y="2119313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55" name="Freeform 54"/>
            <p:cNvSpPr>
              <a:spLocks/>
            </p:cNvSpPr>
            <p:nvPr/>
          </p:nvSpPr>
          <p:spPr bwMode="auto">
            <a:xfrm>
              <a:off x="3328988" y="2119313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56" name="Freeform 55"/>
            <p:cNvSpPr>
              <a:spLocks/>
            </p:cNvSpPr>
            <p:nvPr/>
          </p:nvSpPr>
          <p:spPr bwMode="auto">
            <a:xfrm>
              <a:off x="3409950" y="2119313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57" name="Freeform 56"/>
            <p:cNvSpPr>
              <a:spLocks/>
            </p:cNvSpPr>
            <p:nvPr/>
          </p:nvSpPr>
          <p:spPr bwMode="auto">
            <a:xfrm>
              <a:off x="3482975" y="2119313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58" name="Freeform 57"/>
            <p:cNvSpPr>
              <a:spLocks/>
            </p:cNvSpPr>
            <p:nvPr/>
          </p:nvSpPr>
          <p:spPr bwMode="auto">
            <a:xfrm>
              <a:off x="3255963" y="2390775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59" name="Freeform 58"/>
            <p:cNvSpPr>
              <a:spLocks/>
            </p:cNvSpPr>
            <p:nvPr/>
          </p:nvSpPr>
          <p:spPr bwMode="auto">
            <a:xfrm>
              <a:off x="3255963" y="2500313"/>
              <a:ext cx="53975" cy="53975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0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0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5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60" name="Freeform 59"/>
            <p:cNvSpPr>
              <a:spLocks/>
            </p:cNvSpPr>
            <p:nvPr/>
          </p:nvSpPr>
          <p:spPr bwMode="auto">
            <a:xfrm>
              <a:off x="3328988" y="2490788"/>
              <a:ext cx="63500" cy="63500"/>
            </a:xfrm>
            <a:custGeom>
              <a:avLst/>
              <a:gdLst>
                <a:gd name="T0" fmla="*/ 7 w 7"/>
                <a:gd name="T1" fmla="*/ 6 h 7"/>
                <a:gd name="T2" fmla="*/ 5 w 7"/>
                <a:gd name="T3" fmla="*/ 7 h 7"/>
                <a:gd name="T4" fmla="*/ 2 w 7"/>
                <a:gd name="T5" fmla="*/ 7 h 7"/>
                <a:gd name="T6" fmla="*/ 0 w 7"/>
                <a:gd name="T7" fmla="*/ 6 h 7"/>
                <a:gd name="T8" fmla="*/ 0 w 7"/>
                <a:gd name="T9" fmla="*/ 1 h 7"/>
                <a:gd name="T10" fmla="*/ 1 w 7"/>
                <a:gd name="T11" fmla="*/ 1 h 7"/>
                <a:gd name="T12" fmla="*/ 5 w 7"/>
                <a:gd name="T13" fmla="*/ 0 h 7"/>
                <a:gd name="T14" fmla="*/ 7 w 7"/>
                <a:gd name="T15" fmla="*/ 1 h 7"/>
                <a:gd name="T16" fmla="*/ 7 w 7"/>
                <a:gd name="T17" fmla="*/ 6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7"/>
                <a:gd name="T29" fmla="*/ 7 w 7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7">
                  <a:moveTo>
                    <a:pt x="7" y="6"/>
                  </a:moveTo>
                  <a:cubicBezTo>
                    <a:pt x="7" y="6"/>
                    <a:pt x="6" y="7"/>
                    <a:pt x="5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0" y="6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1"/>
                    <a:pt x="7" y="1"/>
                  </a:cubicBezTo>
                  <a:lnTo>
                    <a:pt x="7" y="6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61" name="Freeform 60"/>
            <p:cNvSpPr>
              <a:spLocks/>
            </p:cNvSpPr>
            <p:nvPr/>
          </p:nvSpPr>
          <p:spPr bwMode="auto">
            <a:xfrm>
              <a:off x="3409950" y="2490788"/>
              <a:ext cx="53975" cy="63500"/>
            </a:xfrm>
            <a:custGeom>
              <a:avLst/>
              <a:gdLst>
                <a:gd name="T0" fmla="*/ 6 w 6"/>
                <a:gd name="T1" fmla="*/ 6 h 7"/>
                <a:gd name="T2" fmla="*/ 5 w 6"/>
                <a:gd name="T3" fmla="*/ 7 h 7"/>
                <a:gd name="T4" fmla="*/ 1 w 6"/>
                <a:gd name="T5" fmla="*/ 7 h 7"/>
                <a:gd name="T6" fmla="*/ 0 w 6"/>
                <a:gd name="T7" fmla="*/ 6 h 7"/>
                <a:gd name="T8" fmla="*/ 0 w 6"/>
                <a:gd name="T9" fmla="*/ 1 h 7"/>
                <a:gd name="T10" fmla="*/ 1 w 6"/>
                <a:gd name="T11" fmla="*/ 0 h 7"/>
                <a:gd name="T12" fmla="*/ 5 w 6"/>
                <a:gd name="T13" fmla="*/ 0 h 7"/>
                <a:gd name="T14" fmla="*/ 6 w 6"/>
                <a:gd name="T15" fmla="*/ 1 h 7"/>
                <a:gd name="T16" fmla="*/ 6 w 6"/>
                <a:gd name="T17" fmla="*/ 6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7"/>
                <a:gd name="T29" fmla="*/ 6 w 6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7">
                  <a:moveTo>
                    <a:pt x="6" y="6"/>
                  </a:moveTo>
                  <a:cubicBezTo>
                    <a:pt x="6" y="6"/>
                    <a:pt x="6" y="7"/>
                    <a:pt x="5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6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62" name="Freeform 61"/>
            <p:cNvSpPr>
              <a:spLocks/>
            </p:cNvSpPr>
            <p:nvPr/>
          </p:nvSpPr>
          <p:spPr bwMode="auto">
            <a:xfrm>
              <a:off x="3482975" y="2490788"/>
              <a:ext cx="53975" cy="63500"/>
            </a:xfrm>
            <a:custGeom>
              <a:avLst/>
              <a:gdLst>
                <a:gd name="T0" fmla="*/ 6 w 6"/>
                <a:gd name="T1" fmla="*/ 6 h 7"/>
                <a:gd name="T2" fmla="*/ 5 w 6"/>
                <a:gd name="T3" fmla="*/ 6 h 7"/>
                <a:gd name="T4" fmla="*/ 1 w 6"/>
                <a:gd name="T5" fmla="*/ 7 h 7"/>
                <a:gd name="T6" fmla="*/ 0 w 6"/>
                <a:gd name="T7" fmla="*/ 6 h 7"/>
                <a:gd name="T8" fmla="*/ 0 w 6"/>
                <a:gd name="T9" fmla="*/ 1 h 7"/>
                <a:gd name="T10" fmla="*/ 1 w 6"/>
                <a:gd name="T11" fmla="*/ 0 h 7"/>
                <a:gd name="T12" fmla="*/ 5 w 6"/>
                <a:gd name="T13" fmla="*/ 0 h 7"/>
                <a:gd name="T14" fmla="*/ 6 w 6"/>
                <a:gd name="T15" fmla="*/ 1 h 7"/>
                <a:gd name="T16" fmla="*/ 6 w 6"/>
                <a:gd name="T17" fmla="*/ 6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7"/>
                <a:gd name="T29" fmla="*/ 6 w 6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7">
                  <a:moveTo>
                    <a:pt x="6" y="6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6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63" name="Freeform 62"/>
            <p:cNvSpPr>
              <a:spLocks/>
            </p:cNvSpPr>
            <p:nvPr/>
          </p:nvSpPr>
          <p:spPr bwMode="auto">
            <a:xfrm>
              <a:off x="3255963" y="2209800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64" name="Freeform 63"/>
            <p:cNvSpPr>
              <a:spLocks/>
            </p:cNvSpPr>
            <p:nvPr/>
          </p:nvSpPr>
          <p:spPr bwMode="auto">
            <a:xfrm>
              <a:off x="3328988" y="2209800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65" name="Freeform 64"/>
            <p:cNvSpPr>
              <a:spLocks/>
            </p:cNvSpPr>
            <p:nvPr/>
          </p:nvSpPr>
          <p:spPr bwMode="auto">
            <a:xfrm>
              <a:off x="3409950" y="2209800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66" name="Freeform 65"/>
            <p:cNvSpPr>
              <a:spLocks/>
            </p:cNvSpPr>
            <p:nvPr/>
          </p:nvSpPr>
          <p:spPr bwMode="auto">
            <a:xfrm>
              <a:off x="3482975" y="2209800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67" name="Freeform 66"/>
            <p:cNvSpPr>
              <a:spLocks/>
            </p:cNvSpPr>
            <p:nvPr/>
          </p:nvSpPr>
          <p:spPr bwMode="auto">
            <a:xfrm>
              <a:off x="3255963" y="2300288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68" name="Freeform 67"/>
            <p:cNvSpPr>
              <a:spLocks/>
            </p:cNvSpPr>
            <p:nvPr/>
          </p:nvSpPr>
          <p:spPr bwMode="auto">
            <a:xfrm>
              <a:off x="3328988" y="2300288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69" name="Freeform 68"/>
            <p:cNvSpPr>
              <a:spLocks/>
            </p:cNvSpPr>
            <p:nvPr/>
          </p:nvSpPr>
          <p:spPr bwMode="auto">
            <a:xfrm>
              <a:off x="3409950" y="2300288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70" name="Freeform 69"/>
            <p:cNvSpPr>
              <a:spLocks/>
            </p:cNvSpPr>
            <p:nvPr/>
          </p:nvSpPr>
          <p:spPr bwMode="auto">
            <a:xfrm>
              <a:off x="3482975" y="2300288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986588" y="304800"/>
            <a:ext cx="2000250" cy="1936750"/>
            <a:chOff x="6986588" y="1712913"/>
            <a:chExt cx="2000250" cy="1936750"/>
          </a:xfrm>
        </p:grpSpPr>
        <p:sp>
          <p:nvSpPr>
            <p:cNvPr id="21507" name="Freeform 6"/>
            <p:cNvSpPr>
              <a:spLocks/>
            </p:cNvSpPr>
            <p:nvPr/>
          </p:nvSpPr>
          <p:spPr bwMode="auto">
            <a:xfrm>
              <a:off x="6986588" y="1712913"/>
              <a:ext cx="1176338" cy="1936750"/>
            </a:xfrm>
            <a:custGeom>
              <a:avLst/>
              <a:gdLst>
                <a:gd name="T0" fmla="*/ 73 w 130"/>
                <a:gd name="T1" fmla="*/ 202 h 214"/>
                <a:gd name="T2" fmla="*/ 71 w 130"/>
                <a:gd name="T3" fmla="*/ 190 h 214"/>
                <a:gd name="T4" fmla="*/ 70 w 130"/>
                <a:gd name="T5" fmla="*/ 179 h 214"/>
                <a:gd name="T6" fmla="*/ 65 w 130"/>
                <a:gd name="T7" fmla="*/ 172 h 214"/>
                <a:gd name="T8" fmla="*/ 48 w 130"/>
                <a:gd name="T9" fmla="*/ 162 h 214"/>
                <a:gd name="T10" fmla="*/ 33 w 130"/>
                <a:gd name="T11" fmla="*/ 154 h 214"/>
                <a:gd name="T12" fmla="*/ 29 w 130"/>
                <a:gd name="T13" fmla="*/ 147 h 214"/>
                <a:gd name="T14" fmla="*/ 23 w 130"/>
                <a:gd name="T15" fmla="*/ 136 h 214"/>
                <a:gd name="T16" fmla="*/ 15 w 130"/>
                <a:gd name="T17" fmla="*/ 125 h 214"/>
                <a:gd name="T18" fmla="*/ 9 w 130"/>
                <a:gd name="T19" fmla="*/ 115 h 214"/>
                <a:gd name="T20" fmla="*/ 2 w 130"/>
                <a:gd name="T21" fmla="*/ 107 h 214"/>
                <a:gd name="T22" fmla="*/ 2 w 130"/>
                <a:gd name="T23" fmla="*/ 98 h 214"/>
                <a:gd name="T24" fmla="*/ 14 w 130"/>
                <a:gd name="T25" fmla="*/ 97 h 214"/>
                <a:gd name="T26" fmla="*/ 22 w 130"/>
                <a:gd name="T27" fmla="*/ 102 h 214"/>
                <a:gd name="T28" fmla="*/ 29 w 130"/>
                <a:gd name="T29" fmla="*/ 111 h 214"/>
                <a:gd name="T30" fmla="*/ 35 w 130"/>
                <a:gd name="T31" fmla="*/ 121 h 214"/>
                <a:gd name="T32" fmla="*/ 40 w 130"/>
                <a:gd name="T33" fmla="*/ 126 h 214"/>
                <a:gd name="T34" fmla="*/ 41 w 130"/>
                <a:gd name="T35" fmla="*/ 118 h 214"/>
                <a:gd name="T36" fmla="*/ 41 w 130"/>
                <a:gd name="T37" fmla="*/ 108 h 214"/>
                <a:gd name="T38" fmla="*/ 39 w 130"/>
                <a:gd name="T39" fmla="*/ 96 h 214"/>
                <a:gd name="T40" fmla="*/ 37 w 130"/>
                <a:gd name="T41" fmla="*/ 85 h 214"/>
                <a:gd name="T42" fmla="*/ 33 w 130"/>
                <a:gd name="T43" fmla="*/ 69 h 214"/>
                <a:gd name="T44" fmla="*/ 26 w 130"/>
                <a:gd name="T45" fmla="*/ 41 h 214"/>
                <a:gd name="T46" fmla="*/ 24 w 130"/>
                <a:gd name="T47" fmla="*/ 27 h 214"/>
                <a:gd name="T48" fmla="*/ 24 w 130"/>
                <a:gd name="T49" fmla="*/ 16 h 214"/>
                <a:gd name="T50" fmla="*/ 34 w 130"/>
                <a:gd name="T51" fmla="*/ 12 h 214"/>
                <a:gd name="T52" fmla="*/ 48 w 130"/>
                <a:gd name="T53" fmla="*/ 4 h 214"/>
                <a:gd name="T54" fmla="*/ 52 w 130"/>
                <a:gd name="T55" fmla="*/ 7 h 214"/>
                <a:gd name="T56" fmla="*/ 61 w 130"/>
                <a:gd name="T57" fmla="*/ 4 h 214"/>
                <a:gd name="T58" fmla="*/ 70 w 130"/>
                <a:gd name="T59" fmla="*/ 16 h 214"/>
                <a:gd name="T60" fmla="*/ 76 w 130"/>
                <a:gd name="T61" fmla="*/ 32 h 214"/>
                <a:gd name="T62" fmla="*/ 94 w 130"/>
                <a:gd name="T63" fmla="*/ 40 h 214"/>
                <a:gd name="T64" fmla="*/ 106 w 130"/>
                <a:gd name="T65" fmla="*/ 63 h 214"/>
                <a:gd name="T66" fmla="*/ 118 w 130"/>
                <a:gd name="T67" fmla="*/ 87 h 214"/>
                <a:gd name="T68" fmla="*/ 126 w 130"/>
                <a:gd name="T69" fmla="*/ 126 h 214"/>
                <a:gd name="T70" fmla="*/ 126 w 130"/>
                <a:gd name="T71" fmla="*/ 153 h 214"/>
                <a:gd name="T72" fmla="*/ 124 w 130"/>
                <a:gd name="T73" fmla="*/ 161 h 214"/>
                <a:gd name="T74" fmla="*/ 123 w 130"/>
                <a:gd name="T75" fmla="*/ 166 h 214"/>
                <a:gd name="T76" fmla="*/ 127 w 130"/>
                <a:gd name="T77" fmla="*/ 182 h 2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0"/>
                <a:gd name="T118" fmla="*/ 0 h 214"/>
                <a:gd name="T119" fmla="*/ 130 w 130"/>
                <a:gd name="T120" fmla="*/ 214 h 21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0" h="214">
                  <a:moveTo>
                    <a:pt x="76" y="214"/>
                  </a:moveTo>
                  <a:cubicBezTo>
                    <a:pt x="76" y="214"/>
                    <a:pt x="73" y="203"/>
                    <a:pt x="73" y="202"/>
                  </a:cubicBezTo>
                  <a:cubicBezTo>
                    <a:pt x="73" y="200"/>
                    <a:pt x="72" y="199"/>
                    <a:pt x="72" y="197"/>
                  </a:cubicBezTo>
                  <a:cubicBezTo>
                    <a:pt x="72" y="195"/>
                    <a:pt x="71" y="192"/>
                    <a:pt x="71" y="190"/>
                  </a:cubicBezTo>
                  <a:cubicBezTo>
                    <a:pt x="71" y="187"/>
                    <a:pt x="71" y="185"/>
                    <a:pt x="71" y="182"/>
                  </a:cubicBezTo>
                  <a:cubicBezTo>
                    <a:pt x="71" y="181"/>
                    <a:pt x="70" y="180"/>
                    <a:pt x="70" y="179"/>
                  </a:cubicBezTo>
                  <a:cubicBezTo>
                    <a:pt x="70" y="178"/>
                    <a:pt x="69" y="176"/>
                    <a:pt x="69" y="175"/>
                  </a:cubicBezTo>
                  <a:cubicBezTo>
                    <a:pt x="68" y="174"/>
                    <a:pt x="66" y="173"/>
                    <a:pt x="65" y="172"/>
                  </a:cubicBezTo>
                  <a:cubicBezTo>
                    <a:pt x="62" y="169"/>
                    <a:pt x="59" y="168"/>
                    <a:pt x="55" y="166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0" y="158"/>
                    <a:pt x="40" y="158"/>
                    <a:pt x="40" y="158"/>
                  </a:cubicBezTo>
                  <a:cubicBezTo>
                    <a:pt x="38" y="156"/>
                    <a:pt x="35" y="155"/>
                    <a:pt x="33" y="154"/>
                  </a:cubicBezTo>
                  <a:cubicBezTo>
                    <a:pt x="32" y="153"/>
                    <a:pt x="32" y="152"/>
                    <a:pt x="31" y="151"/>
                  </a:cubicBezTo>
                  <a:cubicBezTo>
                    <a:pt x="30" y="150"/>
                    <a:pt x="29" y="149"/>
                    <a:pt x="29" y="147"/>
                  </a:cubicBezTo>
                  <a:cubicBezTo>
                    <a:pt x="27" y="145"/>
                    <a:pt x="26" y="143"/>
                    <a:pt x="25" y="141"/>
                  </a:cubicBezTo>
                  <a:cubicBezTo>
                    <a:pt x="25" y="139"/>
                    <a:pt x="24" y="137"/>
                    <a:pt x="23" y="136"/>
                  </a:cubicBezTo>
                  <a:cubicBezTo>
                    <a:pt x="21" y="133"/>
                    <a:pt x="20" y="130"/>
                    <a:pt x="18" y="128"/>
                  </a:cubicBezTo>
                  <a:cubicBezTo>
                    <a:pt x="17" y="127"/>
                    <a:pt x="16" y="126"/>
                    <a:pt x="15" y="125"/>
                  </a:cubicBezTo>
                  <a:cubicBezTo>
                    <a:pt x="14" y="124"/>
                    <a:pt x="13" y="123"/>
                    <a:pt x="12" y="121"/>
                  </a:cubicBezTo>
                  <a:cubicBezTo>
                    <a:pt x="11" y="119"/>
                    <a:pt x="10" y="117"/>
                    <a:pt x="9" y="115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6" y="111"/>
                    <a:pt x="4" y="109"/>
                    <a:pt x="2" y="107"/>
                  </a:cubicBezTo>
                  <a:cubicBezTo>
                    <a:pt x="2" y="106"/>
                    <a:pt x="1" y="105"/>
                    <a:pt x="0" y="104"/>
                  </a:cubicBezTo>
                  <a:cubicBezTo>
                    <a:pt x="0" y="102"/>
                    <a:pt x="0" y="100"/>
                    <a:pt x="2" y="98"/>
                  </a:cubicBezTo>
                  <a:cubicBezTo>
                    <a:pt x="4" y="97"/>
                    <a:pt x="5" y="96"/>
                    <a:pt x="8" y="95"/>
                  </a:cubicBezTo>
                  <a:cubicBezTo>
                    <a:pt x="10" y="95"/>
                    <a:pt x="12" y="96"/>
                    <a:pt x="14" y="97"/>
                  </a:cubicBezTo>
                  <a:cubicBezTo>
                    <a:pt x="16" y="97"/>
                    <a:pt x="18" y="99"/>
                    <a:pt x="20" y="100"/>
                  </a:cubicBezTo>
                  <a:cubicBezTo>
                    <a:pt x="21" y="101"/>
                    <a:pt x="21" y="101"/>
                    <a:pt x="22" y="102"/>
                  </a:cubicBezTo>
                  <a:cubicBezTo>
                    <a:pt x="22" y="102"/>
                    <a:pt x="26" y="106"/>
                    <a:pt x="26" y="106"/>
                  </a:cubicBezTo>
                  <a:cubicBezTo>
                    <a:pt x="27" y="108"/>
                    <a:pt x="29" y="110"/>
                    <a:pt x="29" y="111"/>
                  </a:cubicBezTo>
                  <a:cubicBezTo>
                    <a:pt x="31" y="114"/>
                    <a:pt x="32" y="116"/>
                    <a:pt x="34" y="119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6" y="122"/>
                    <a:pt x="37" y="124"/>
                    <a:pt x="38" y="125"/>
                  </a:cubicBezTo>
                  <a:cubicBezTo>
                    <a:pt x="38" y="125"/>
                    <a:pt x="39" y="126"/>
                    <a:pt x="40" y="126"/>
                  </a:cubicBezTo>
                  <a:cubicBezTo>
                    <a:pt x="40" y="126"/>
                    <a:pt x="41" y="122"/>
                    <a:pt x="41" y="121"/>
                  </a:cubicBezTo>
                  <a:cubicBezTo>
                    <a:pt x="41" y="120"/>
                    <a:pt x="41" y="119"/>
                    <a:pt x="41" y="118"/>
                  </a:cubicBezTo>
                  <a:cubicBezTo>
                    <a:pt x="41" y="116"/>
                    <a:pt x="41" y="115"/>
                    <a:pt x="41" y="113"/>
                  </a:cubicBezTo>
                  <a:cubicBezTo>
                    <a:pt x="41" y="111"/>
                    <a:pt x="41" y="110"/>
                    <a:pt x="41" y="108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39" y="98"/>
                    <a:pt x="39" y="97"/>
                    <a:pt x="39" y="96"/>
                  </a:cubicBezTo>
                  <a:cubicBezTo>
                    <a:pt x="38" y="94"/>
                    <a:pt x="38" y="92"/>
                    <a:pt x="37" y="90"/>
                  </a:cubicBezTo>
                  <a:cubicBezTo>
                    <a:pt x="37" y="89"/>
                    <a:pt x="37" y="87"/>
                    <a:pt x="37" y="85"/>
                  </a:cubicBezTo>
                  <a:cubicBezTo>
                    <a:pt x="36" y="80"/>
                    <a:pt x="34" y="75"/>
                    <a:pt x="33" y="70"/>
                  </a:cubicBezTo>
                  <a:cubicBezTo>
                    <a:pt x="33" y="69"/>
                    <a:pt x="33" y="69"/>
                    <a:pt x="33" y="69"/>
                  </a:cubicBezTo>
                  <a:cubicBezTo>
                    <a:pt x="31" y="64"/>
                    <a:pt x="30" y="60"/>
                    <a:pt x="29" y="55"/>
                  </a:cubicBezTo>
                  <a:cubicBezTo>
                    <a:pt x="28" y="51"/>
                    <a:pt x="27" y="46"/>
                    <a:pt x="26" y="41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0"/>
                    <a:pt x="24" y="29"/>
                    <a:pt x="24" y="27"/>
                  </a:cubicBezTo>
                  <a:cubicBezTo>
                    <a:pt x="23" y="25"/>
                    <a:pt x="22" y="22"/>
                    <a:pt x="23" y="20"/>
                  </a:cubicBezTo>
                  <a:cubicBezTo>
                    <a:pt x="24" y="19"/>
                    <a:pt x="24" y="17"/>
                    <a:pt x="24" y="16"/>
                  </a:cubicBezTo>
                  <a:cubicBezTo>
                    <a:pt x="25" y="14"/>
                    <a:pt x="27" y="12"/>
                    <a:pt x="30" y="11"/>
                  </a:cubicBezTo>
                  <a:cubicBezTo>
                    <a:pt x="31" y="11"/>
                    <a:pt x="33" y="11"/>
                    <a:pt x="34" y="12"/>
                  </a:cubicBezTo>
                  <a:cubicBezTo>
                    <a:pt x="33" y="8"/>
                    <a:pt x="34" y="3"/>
                    <a:pt x="38" y="2"/>
                  </a:cubicBezTo>
                  <a:cubicBezTo>
                    <a:pt x="41" y="0"/>
                    <a:pt x="46" y="0"/>
                    <a:pt x="48" y="4"/>
                  </a:cubicBezTo>
                  <a:cubicBezTo>
                    <a:pt x="50" y="5"/>
                    <a:pt x="50" y="8"/>
                    <a:pt x="51" y="10"/>
                  </a:cubicBezTo>
                  <a:cubicBezTo>
                    <a:pt x="50" y="9"/>
                    <a:pt x="52" y="7"/>
                    <a:pt x="52" y="7"/>
                  </a:cubicBezTo>
                  <a:cubicBezTo>
                    <a:pt x="53" y="6"/>
                    <a:pt x="54" y="5"/>
                    <a:pt x="55" y="4"/>
                  </a:cubicBezTo>
                  <a:cubicBezTo>
                    <a:pt x="57" y="3"/>
                    <a:pt x="59" y="4"/>
                    <a:pt x="61" y="4"/>
                  </a:cubicBezTo>
                  <a:cubicBezTo>
                    <a:pt x="63" y="5"/>
                    <a:pt x="66" y="7"/>
                    <a:pt x="66" y="9"/>
                  </a:cubicBezTo>
                  <a:cubicBezTo>
                    <a:pt x="67" y="12"/>
                    <a:pt x="68" y="14"/>
                    <a:pt x="70" y="16"/>
                  </a:cubicBezTo>
                  <a:cubicBezTo>
                    <a:pt x="70" y="16"/>
                    <a:pt x="72" y="20"/>
                    <a:pt x="72" y="20"/>
                  </a:cubicBezTo>
                  <a:cubicBezTo>
                    <a:pt x="73" y="24"/>
                    <a:pt x="74" y="28"/>
                    <a:pt x="76" y="32"/>
                  </a:cubicBezTo>
                  <a:cubicBezTo>
                    <a:pt x="78" y="29"/>
                    <a:pt x="81" y="27"/>
                    <a:pt x="84" y="29"/>
                  </a:cubicBezTo>
                  <a:cubicBezTo>
                    <a:pt x="89" y="31"/>
                    <a:pt x="91" y="36"/>
                    <a:pt x="94" y="40"/>
                  </a:cubicBezTo>
                  <a:cubicBezTo>
                    <a:pt x="97" y="44"/>
                    <a:pt x="99" y="48"/>
                    <a:pt x="101" y="52"/>
                  </a:cubicBezTo>
                  <a:cubicBezTo>
                    <a:pt x="103" y="55"/>
                    <a:pt x="104" y="60"/>
                    <a:pt x="106" y="63"/>
                  </a:cubicBezTo>
                  <a:cubicBezTo>
                    <a:pt x="107" y="67"/>
                    <a:pt x="109" y="71"/>
                    <a:pt x="111" y="74"/>
                  </a:cubicBezTo>
                  <a:cubicBezTo>
                    <a:pt x="113" y="79"/>
                    <a:pt x="116" y="83"/>
                    <a:pt x="118" y="87"/>
                  </a:cubicBezTo>
                  <a:cubicBezTo>
                    <a:pt x="120" y="90"/>
                    <a:pt x="121" y="94"/>
                    <a:pt x="122" y="98"/>
                  </a:cubicBezTo>
                  <a:cubicBezTo>
                    <a:pt x="124" y="107"/>
                    <a:pt x="126" y="117"/>
                    <a:pt x="126" y="126"/>
                  </a:cubicBezTo>
                  <a:cubicBezTo>
                    <a:pt x="126" y="132"/>
                    <a:pt x="126" y="139"/>
                    <a:pt x="126" y="145"/>
                  </a:cubicBezTo>
                  <a:cubicBezTo>
                    <a:pt x="126" y="147"/>
                    <a:pt x="126" y="150"/>
                    <a:pt x="126" y="153"/>
                  </a:cubicBezTo>
                  <a:cubicBezTo>
                    <a:pt x="126" y="155"/>
                    <a:pt x="124" y="158"/>
                    <a:pt x="124" y="160"/>
                  </a:cubicBezTo>
                  <a:cubicBezTo>
                    <a:pt x="124" y="160"/>
                    <a:pt x="124" y="161"/>
                    <a:pt x="124" y="161"/>
                  </a:cubicBezTo>
                  <a:cubicBezTo>
                    <a:pt x="124" y="162"/>
                    <a:pt x="123" y="162"/>
                    <a:pt x="123" y="163"/>
                  </a:cubicBezTo>
                  <a:cubicBezTo>
                    <a:pt x="123" y="164"/>
                    <a:pt x="123" y="165"/>
                    <a:pt x="123" y="166"/>
                  </a:cubicBezTo>
                  <a:cubicBezTo>
                    <a:pt x="124" y="167"/>
                    <a:pt x="123" y="168"/>
                    <a:pt x="123" y="169"/>
                  </a:cubicBezTo>
                  <a:cubicBezTo>
                    <a:pt x="123" y="173"/>
                    <a:pt x="126" y="178"/>
                    <a:pt x="127" y="182"/>
                  </a:cubicBezTo>
                  <a:cubicBezTo>
                    <a:pt x="130" y="193"/>
                    <a:pt x="130" y="193"/>
                    <a:pt x="130" y="193"/>
                  </a:cubicBezTo>
                </a:path>
              </a:pathLst>
            </a:custGeom>
            <a:solidFill>
              <a:srgbClr val="EEDBBA"/>
            </a:solidFill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08" name="Freeform 7"/>
            <p:cNvSpPr>
              <a:spLocks/>
            </p:cNvSpPr>
            <p:nvPr/>
          </p:nvSpPr>
          <p:spPr bwMode="auto">
            <a:xfrm>
              <a:off x="6986588" y="1712913"/>
              <a:ext cx="1176338" cy="1936750"/>
            </a:xfrm>
            <a:custGeom>
              <a:avLst/>
              <a:gdLst>
                <a:gd name="T0" fmla="*/ 73 w 130"/>
                <a:gd name="T1" fmla="*/ 202 h 214"/>
                <a:gd name="T2" fmla="*/ 71 w 130"/>
                <a:gd name="T3" fmla="*/ 190 h 214"/>
                <a:gd name="T4" fmla="*/ 70 w 130"/>
                <a:gd name="T5" fmla="*/ 179 h 214"/>
                <a:gd name="T6" fmla="*/ 65 w 130"/>
                <a:gd name="T7" fmla="*/ 172 h 214"/>
                <a:gd name="T8" fmla="*/ 48 w 130"/>
                <a:gd name="T9" fmla="*/ 162 h 214"/>
                <a:gd name="T10" fmla="*/ 33 w 130"/>
                <a:gd name="T11" fmla="*/ 154 h 214"/>
                <a:gd name="T12" fmla="*/ 29 w 130"/>
                <a:gd name="T13" fmla="*/ 147 h 214"/>
                <a:gd name="T14" fmla="*/ 23 w 130"/>
                <a:gd name="T15" fmla="*/ 136 h 214"/>
                <a:gd name="T16" fmla="*/ 15 w 130"/>
                <a:gd name="T17" fmla="*/ 125 h 214"/>
                <a:gd name="T18" fmla="*/ 9 w 130"/>
                <a:gd name="T19" fmla="*/ 115 h 214"/>
                <a:gd name="T20" fmla="*/ 2 w 130"/>
                <a:gd name="T21" fmla="*/ 107 h 214"/>
                <a:gd name="T22" fmla="*/ 2 w 130"/>
                <a:gd name="T23" fmla="*/ 98 h 214"/>
                <a:gd name="T24" fmla="*/ 14 w 130"/>
                <a:gd name="T25" fmla="*/ 97 h 214"/>
                <a:gd name="T26" fmla="*/ 22 w 130"/>
                <a:gd name="T27" fmla="*/ 102 h 214"/>
                <a:gd name="T28" fmla="*/ 29 w 130"/>
                <a:gd name="T29" fmla="*/ 111 h 214"/>
                <a:gd name="T30" fmla="*/ 35 w 130"/>
                <a:gd name="T31" fmla="*/ 121 h 214"/>
                <a:gd name="T32" fmla="*/ 40 w 130"/>
                <a:gd name="T33" fmla="*/ 126 h 214"/>
                <a:gd name="T34" fmla="*/ 41 w 130"/>
                <a:gd name="T35" fmla="*/ 118 h 214"/>
                <a:gd name="T36" fmla="*/ 41 w 130"/>
                <a:gd name="T37" fmla="*/ 108 h 214"/>
                <a:gd name="T38" fmla="*/ 39 w 130"/>
                <a:gd name="T39" fmla="*/ 96 h 214"/>
                <a:gd name="T40" fmla="*/ 37 w 130"/>
                <a:gd name="T41" fmla="*/ 85 h 214"/>
                <a:gd name="T42" fmla="*/ 33 w 130"/>
                <a:gd name="T43" fmla="*/ 69 h 214"/>
                <a:gd name="T44" fmla="*/ 26 w 130"/>
                <a:gd name="T45" fmla="*/ 41 h 214"/>
                <a:gd name="T46" fmla="*/ 24 w 130"/>
                <a:gd name="T47" fmla="*/ 27 h 214"/>
                <a:gd name="T48" fmla="*/ 24 w 130"/>
                <a:gd name="T49" fmla="*/ 16 h 214"/>
                <a:gd name="T50" fmla="*/ 34 w 130"/>
                <a:gd name="T51" fmla="*/ 12 h 214"/>
                <a:gd name="T52" fmla="*/ 48 w 130"/>
                <a:gd name="T53" fmla="*/ 4 h 214"/>
                <a:gd name="T54" fmla="*/ 52 w 130"/>
                <a:gd name="T55" fmla="*/ 7 h 214"/>
                <a:gd name="T56" fmla="*/ 61 w 130"/>
                <a:gd name="T57" fmla="*/ 4 h 214"/>
                <a:gd name="T58" fmla="*/ 70 w 130"/>
                <a:gd name="T59" fmla="*/ 16 h 214"/>
                <a:gd name="T60" fmla="*/ 76 w 130"/>
                <a:gd name="T61" fmla="*/ 32 h 214"/>
                <a:gd name="T62" fmla="*/ 94 w 130"/>
                <a:gd name="T63" fmla="*/ 40 h 214"/>
                <a:gd name="T64" fmla="*/ 106 w 130"/>
                <a:gd name="T65" fmla="*/ 63 h 214"/>
                <a:gd name="T66" fmla="*/ 118 w 130"/>
                <a:gd name="T67" fmla="*/ 87 h 214"/>
                <a:gd name="T68" fmla="*/ 126 w 130"/>
                <a:gd name="T69" fmla="*/ 126 h 214"/>
                <a:gd name="T70" fmla="*/ 126 w 130"/>
                <a:gd name="T71" fmla="*/ 153 h 214"/>
                <a:gd name="T72" fmla="*/ 124 w 130"/>
                <a:gd name="T73" fmla="*/ 161 h 214"/>
                <a:gd name="T74" fmla="*/ 123 w 130"/>
                <a:gd name="T75" fmla="*/ 166 h 214"/>
                <a:gd name="T76" fmla="*/ 127 w 130"/>
                <a:gd name="T77" fmla="*/ 182 h 2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0"/>
                <a:gd name="T118" fmla="*/ 0 h 214"/>
                <a:gd name="T119" fmla="*/ 130 w 130"/>
                <a:gd name="T120" fmla="*/ 214 h 21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0" h="214">
                  <a:moveTo>
                    <a:pt x="76" y="214"/>
                  </a:moveTo>
                  <a:cubicBezTo>
                    <a:pt x="76" y="214"/>
                    <a:pt x="73" y="203"/>
                    <a:pt x="73" y="202"/>
                  </a:cubicBezTo>
                  <a:cubicBezTo>
                    <a:pt x="73" y="200"/>
                    <a:pt x="72" y="199"/>
                    <a:pt x="72" y="197"/>
                  </a:cubicBezTo>
                  <a:cubicBezTo>
                    <a:pt x="72" y="195"/>
                    <a:pt x="71" y="192"/>
                    <a:pt x="71" y="190"/>
                  </a:cubicBezTo>
                  <a:cubicBezTo>
                    <a:pt x="71" y="187"/>
                    <a:pt x="71" y="185"/>
                    <a:pt x="71" y="182"/>
                  </a:cubicBezTo>
                  <a:cubicBezTo>
                    <a:pt x="71" y="181"/>
                    <a:pt x="70" y="180"/>
                    <a:pt x="70" y="179"/>
                  </a:cubicBezTo>
                  <a:cubicBezTo>
                    <a:pt x="70" y="178"/>
                    <a:pt x="69" y="176"/>
                    <a:pt x="69" y="175"/>
                  </a:cubicBezTo>
                  <a:cubicBezTo>
                    <a:pt x="68" y="174"/>
                    <a:pt x="66" y="173"/>
                    <a:pt x="65" y="172"/>
                  </a:cubicBezTo>
                  <a:cubicBezTo>
                    <a:pt x="62" y="169"/>
                    <a:pt x="59" y="168"/>
                    <a:pt x="55" y="166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0" y="158"/>
                    <a:pt x="40" y="158"/>
                    <a:pt x="40" y="158"/>
                  </a:cubicBezTo>
                  <a:cubicBezTo>
                    <a:pt x="38" y="156"/>
                    <a:pt x="35" y="155"/>
                    <a:pt x="33" y="154"/>
                  </a:cubicBezTo>
                  <a:cubicBezTo>
                    <a:pt x="32" y="153"/>
                    <a:pt x="32" y="152"/>
                    <a:pt x="31" y="151"/>
                  </a:cubicBezTo>
                  <a:cubicBezTo>
                    <a:pt x="30" y="150"/>
                    <a:pt x="29" y="149"/>
                    <a:pt x="29" y="147"/>
                  </a:cubicBezTo>
                  <a:cubicBezTo>
                    <a:pt x="27" y="145"/>
                    <a:pt x="26" y="143"/>
                    <a:pt x="25" y="141"/>
                  </a:cubicBezTo>
                  <a:cubicBezTo>
                    <a:pt x="25" y="139"/>
                    <a:pt x="24" y="137"/>
                    <a:pt x="23" y="136"/>
                  </a:cubicBezTo>
                  <a:cubicBezTo>
                    <a:pt x="21" y="133"/>
                    <a:pt x="20" y="130"/>
                    <a:pt x="18" y="128"/>
                  </a:cubicBezTo>
                  <a:cubicBezTo>
                    <a:pt x="17" y="127"/>
                    <a:pt x="16" y="126"/>
                    <a:pt x="15" y="125"/>
                  </a:cubicBezTo>
                  <a:cubicBezTo>
                    <a:pt x="14" y="124"/>
                    <a:pt x="13" y="123"/>
                    <a:pt x="12" y="121"/>
                  </a:cubicBezTo>
                  <a:cubicBezTo>
                    <a:pt x="11" y="119"/>
                    <a:pt x="10" y="117"/>
                    <a:pt x="9" y="115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6" y="111"/>
                    <a:pt x="4" y="109"/>
                    <a:pt x="2" y="107"/>
                  </a:cubicBezTo>
                  <a:cubicBezTo>
                    <a:pt x="2" y="106"/>
                    <a:pt x="1" y="105"/>
                    <a:pt x="0" y="104"/>
                  </a:cubicBezTo>
                  <a:cubicBezTo>
                    <a:pt x="0" y="102"/>
                    <a:pt x="0" y="100"/>
                    <a:pt x="2" y="98"/>
                  </a:cubicBezTo>
                  <a:cubicBezTo>
                    <a:pt x="4" y="97"/>
                    <a:pt x="5" y="96"/>
                    <a:pt x="8" y="95"/>
                  </a:cubicBezTo>
                  <a:cubicBezTo>
                    <a:pt x="10" y="95"/>
                    <a:pt x="12" y="96"/>
                    <a:pt x="14" y="97"/>
                  </a:cubicBezTo>
                  <a:cubicBezTo>
                    <a:pt x="16" y="97"/>
                    <a:pt x="18" y="99"/>
                    <a:pt x="20" y="100"/>
                  </a:cubicBezTo>
                  <a:cubicBezTo>
                    <a:pt x="21" y="101"/>
                    <a:pt x="21" y="101"/>
                    <a:pt x="22" y="102"/>
                  </a:cubicBezTo>
                  <a:cubicBezTo>
                    <a:pt x="22" y="102"/>
                    <a:pt x="26" y="106"/>
                    <a:pt x="26" y="106"/>
                  </a:cubicBezTo>
                  <a:cubicBezTo>
                    <a:pt x="27" y="108"/>
                    <a:pt x="29" y="110"/>
                    <a:pt x="29" y="111"/>
                  </a:cubicBezTo>
                  <a:cubicBezTo>
                    <a:pt x="31" y="114"/>
                    <a:pt x="32" y="116"/>
                    <a:pt x="34" y="119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6" y="122"/>
                    <a:pt x="37" y="124"/>
                    <a:pt x="38" y="125"/>
                  </a:cubicBezTo>
                  <a:cubicBezTo>
                    <a:pt x="38" y="125"/>
                    <a:pt x="39" y="126"/>
                    <a:pt x="40" y="126"/>
                  </a:cubicBezTo>
                  <a:cubicBezTo>
                    <a:pt x="40" y="126"/>
                    <a:pt x="41" y="122"/>
                    <a:pt x="41" y="121"/>
                  </a:cubicBezTo>
                  <a:cubicBezTo>
                    <a:pt x="41" y="120"/>
                    <a:pt x="41" y="119"/>
                    <a:pt x="41" y="118"/>
                  </a:cubicBezTo>
                  <a:cubicBezTo>
                    <a:pt x="41" y="116"/>
                    <a:pt x="41" y="115"/>
                    <a:pt x="41" y="113"/>
                  </a:cubicBezTo>
                  <a:cubicBezTo>
                    <a:pt x="41" y="111"/>
                    <a:pt x="41" y="110"/>
                    <a:pt x="41" y="108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39" y="98"/>
                    <a:pt x="39" y="97"/>
                    <a:pt x="39" y="96"/>
                  </a:cubicBezTo>
                  <a:cubicBezTo>
                    <a:pt x="38" y="94"/>
                    <a:pt x="38" y="92"/>
                    <a:pt x="37" y="90"/>
                  </a:cubicBezTo>
                  <a:cubicBezTo>
                    <a:pt x="37" y="89"/>
                    <a:pt x="37" y="87"/>
                    <a:pt x="37" y="85"/>
                  </a:cubicBezTo>
                  <a:cubicBezTo>
                    <a:pt x="36" y="80"/>
                    <a:pt x="34" y="75"/>
                    <a:pt x="33" y="70"/>
                  </a:cubicBezTo>
                  <a:cubicBezTo>
                    <a:pt x="33" y="69"/>
                    <a:pt x="33" y="69"/>
                    <a:pt x="33" y="69"/>
                  </a:cubicBezTo>
                  <a:cubicBezTo>
                    <a:pt x="31" y="64"/>
                    <a:pt x="30" y="60"/>
                    <a:pt x="29" y="55"/>
                  </a:cubicBezTo>
                  <a:cubicBezTo>
                    <a:pt x="28" y="51"/>
                    <a:pt x="27" y="46"/>
                    <a:pt x="26" y="41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0"/>
                    <a:pt x="24" y="29"/>
                    <a:pt x="24" y="27"/>
                  </a:cubicBezTo>
                  <a:cubicBezTo>
                    <a:pt x="23" y="25"/>
                    <a:pt x="22" y="22"/>
                    <a:pt x="23" y="20"/>
                  </a:cubicBezTo>
                  <a:cubicBezTo>
                    <a:pt x="24" y="19"/>
                    <a:pt x="24" y="17"/>
                    <a:pt x="24" y="16"/>
                  </a:cubicBezTo>
                  <a:cubicBezTo>
                    <a:pt x="25" y="14"/>
                    <a:pt x="27" y="12"/>
                    <a:pt x="30" y="11"/>
                  </a:cubicBezTo>
                  <a:cubicBezTo>
                    <a:pt x="31" y="11"/>
                    <a:pt x="33" y="11"/>
                    <a:pt x="34" y="12"/>
                  </a:cubicBezTo>
                  <a:cubicBezTo>
                    <a:pt x="33" y="8"/>
                    <a:pt x="34" y="3"/>
                    <a:pt x="38" y="2"/>
                  </a:cubicBezTo>
                  <a:cubicBezTo>
                    <a:pt x="41" y="0"/>
                    <a:pt x="46" y="0"/>
                    <a:pt x="48" y="4"/>
                  </a:cubicBezTo>
                  <a:cubicBezTo>
                    <a:pt x="50" y="5"/>
                    <a:pt x="50" y="8"/>
                    <a:pt x="51" y="10"/>
                  </a:cubicBezTo>
                  <a:cubicBezTo>
                    <a:pt x="50" y="9"/>
                    <a:pt x="52" y="7"/>
                    <a:pt x="52" y="7"/>
                  </a:cubicBezTo>
                  <a:cubicBezTo>
                    <a:pt x="53" y="6"/>
                    <a:pt x="54" y="5"/>
                    <a:pt x="55" y="4"/>
                  </a:cubicBezTo>
                  <a:cubicBezTo>
                    <a:pt x="57" y="3"/>
                    <a:pt x="59" y="4"/>
                    <a:pt x="61" y="4"/>
                  </a:cubicBezTo>
                  <a:cubicBezTo>
                    <a:pt x="63" y="5"/>
                    <a:pt x="66" y="7"/>
                    <a:pt x="66" y="9"/>
                  </a:cubicBezTo>
                  <a:cubicBezTo>
                    <a:pt x="67" y="12"/>
                    <a:pt x="68" y="14"/>
                    <a:pt x="70" y="16"/>
                  </a:cubicBezTo>
                  <a:cubicBezTo>
                    <a:pt x="70" y="16"/>
                    <a:pt x="72" y="20"/>
                    <a:pt x="72" y="20"/>
                  </a:cubicBezTo>
                  <a:cubicBezTo>
                    <a:pt x="73" y="24"/>
                    <a:pt x="74" y="28"/>
                    <a:pt x="76" y="32"/>
                  </a:cubicBezTo>
                  <a:cubicBezTo>
                    <a:pt x="78" y="29"/>
                    <a:pt x="81" y="27"/>
                    <a:pt x="84" y="29"/>
                  </a:cubicBezTo>
                  <a:cubicBezTo>
                    <a:pt x="89" y="31"/>
                    <a:pt x="91" y="36"/>
                    <a:pt x="94" y="40"/>
                  </a:cubicBezTo>
                  <a:cubicBezTo>
                    <a:pt x="97" y="44"/>
                    <a:pt x="99" y="48"/>
                    <a:pt x="101" y="52"/>
                  </a:cubicBezTo>
                  <a:cubicBezTo>
                    <a:pt x="103" y="55"/>
                    <a:pt x="104" y="60"/>
                    <a:pt x="106" y="63"/>
                  </a:cubicBezTo>
                  <a:cubicBezTo>
                    <a:pt x="107" y="67"/>
                    <a:pt x="109" y="71"/>
                    <a:pt x="111" y="74"/>
                  </a:cubicBezTo>
                  <a:cubicBezTo>
                    <a:pt x="113" y="79"/>
                    <a:pt x="116" y="83"/>
                    <a:pt x="118" y="87"/>
                  </a:cubicBezTo>
                  <a:cubicBezTo>
                    <a:pt x="120" y="90"/>
                    <a:pt x="121" y="94"/>
                    <a:pt x="122" y="98"/>
                  </a:cubicBezTo>
                  <a:cubicBezTo>
                    <a:pt x="124" y="107"/>
                    <a:pt x="126" y="117"/>
                    <a:pt x="126" y="126"/>
                  </a:cubicBezTo>
                  <a:cubicBezTo>
                    <a:pt x="126" y="132"/>
                    <a:pt x="126" y="139"/>
                    <a:pt x="126" y="145"/>
                  </a:cubicBezTo>
                  <a:cubicBezTo>
                    <a:pt x="126" y="147"/>
                    <a:pt x="126" y="150"/>
                    <a:pt x="126" y="153"/>
                  </a:cubicBezTo>
                  <a:cubicBezTo>
                    <a:pt x="126" y="155"/>
                    <a:pt x="124" y="158"/>
                    <a:pt x="124" y="160"/>
                  </a:cubicBezTo>
                  <a:cubicBezTo>
                    <a:pt x="124" y="160"/>
                    <a:pt x="124" y="161"/>
                    <a:pt x="124" y="161"/>
                  </a:cubicBezTo>
                  <a:cubicBezTo>
                    <a:pt x="124" y="162"/>
                    <a:pt x="123" y="162"/>
                    <a:pt x="123" y="163"/>
                  </a:cubicBezTo>
                  <a:cubicBezTo>
                    <a:pt x="123" y="164"/>
                    <a:pt x="123" y="165"/>
                    <a:pt x="123" y="166"/>
                  </a:cubicBezTo>
                  <a:cubicBezTo>
                    <a:pt x="124" y="167"/>
                    <a:pt x="123" y="168"/>
                    <a:pt x="123" y="169"/>
                  </a:cubicBezTo>
                  <a:cubicBezTo>
                    <a:pt x="123" y="173"/>
                    <a:pt x="126" y="178"/>
                    <a:pt x="127" y="182"/>
                  </a:cubicBezTo>
                  <a:cubicBezTo>
                    <a:pt x="130" y="193"/>
                    <a:pt x="130" y="193"/>
                    <a:pt x="130" y="193"/>
                  </a:cubicBezTo>
                </a:path>
              </a:pathLst>
            </a:custGeom>
            <a:noFill/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09" name="Freeform 8"/>
            <p:cNvSpPr>
              <a:spLocks/>
            </p:cNvSpPr>
            <p:nvPr/>
          </p:nvSpPr>
          <p:spPr bwMode="auto">
            <a:xfrm>
              <a:off x="7294563" y="1820863"/>
              <a:ext cx="198438" cy="588963"/>
            </a:xfrm>
            <a:custGeom>
              <a:avLst/>
              <a:gdLst>
                <a:gd name="T0" fmla="*/ 0 w 22"/>
                <a:gd name="T1" fmla="*/ 0 h 65"/>
                <a:gd name="T2" fmla="*/ 3 w 22"/>
                <a:gd name="T3" fmla="*/ 3 h 65"/>
                <a:gd name="T4" fmla="*/ 5 w 22"/>
                <a:gd name="T5" fmla="*/ 13 h 65"/>
                <a:gd name="T6" fmla="*/ 7 w 22"/>
                <a:gd name="T7" fmla="*/ 18 h 65"/>
                <a:gd name="T8" fmla="*/ 9 w 22"/>
                <a:gd name="T9" fmla="*/ 24 h 65"/>
                <a:gd name="T10" fmla="*/ 10 w 22"/>
                <a:gd name="T11" fmla="*/ 30 h 65"/>
                <a:gd name="T12" fmla="*/ 12 w 22"/>
                <a:gd name="T13" fmla="*/ 34 h 65"/>
                <a:gd name="T14" fmla="*/ 14 w 22"/>
                <a:gd name="T15" fmla="*/ 42 h 65"/>
                <a:gd name="T16" fmla="*/ 16 w 22"/>
                <a:gd name="T17" fmla="*/ 48 h 65"/>
                <a:gd name="T18" fmla="*/ 18 w 22"/>
                <a:gd name="T19" fmla="*/ 53 h 65"/>
                <a:gd name="T20" fmla="*/ 22 w 22"/>
                <a:gd name="T21" fmla="*/ 65 h 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65"/>
                <a:gd name="T35" fmla="*/ 22 w 22"/>
                <a:gd name="T36" fmla="*/ 65 h 6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65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  <a:cubicBezTo>
                    <a:pt x="4" y="6"/>
                    <a:pt x="5" y="10"/>
                    <a:pt x="5" y="13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9" y="57"/>
                    <a:pt x="20" y="61"/>
                    <a:pt x="22" y="65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10" name="Freeform 9"/>
            <p:cNvSpPr>
              <a:spLocks/>
            </p:cNvSpPr>
            <p:nvPr/>
          </p:nvSpPr>
          <p:spPr bwMode="auto">
            <a:xfrm>
              <a:off x="7448550" y="1803400"/>
              <a:ext cx="207963" cy="560388"/>
            </a:xfrm>
            <a:custGeom>
              <a:avLst/>
              <a:gdLst>
                <a:gd name="T0" fmla="*/ 0 w 131"/>
                <a:gd name="T1" fmla="*/ 0 h 353"/>
                <a:gd name="T2" fmla="*/ 17 w 131"/>
                <a:gd name="T3" fmla="*/ 57 h 353"/>
                <a:gd name="T4" fmla="*/ 28 w 131"/>
                <a:gd name="T5" fmla="*/ 85 h 353"/>
                <a:gd name="T6" fmla="*/ 45 w 131"/>
                <a:gd name="T7" fmla="*/ 120 h 353"/>
                <a:gd name="T8" fmla="*/ 68 w 131"/>
                <a:gd name="T9" fmla="*/ 171 h 353"/>
                <a:gd name="T10" fmla="*/ 85 w 131"/>
                <a:gd name="T11" fmla="*/ 205 h 353"/>
                <a:gd name="T12" fmla="*/ 91 w 131"/>
                <a:gd name="T13" fmla="*/ 234 h 353"/>
                <a:gd name="T14" fmla="*/ 102 w 131"/>
                <a:gd name="T15" fmla="*/ 256 h 353"/>
                <a:gd name="T16" fmla="*/ 114 w 131"/>
                <a:gd name="T17" fmla="*/ 302 h 353"/>
                <a:gd name="T18" fmla="*/ 131 w 131"/>
                <a:gd name="T19" fmla="*/ 353 h 3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353"/>
                <a:gd name="T32" fmla="*/ 131 w 131"/>
                <a:gd name="T33" fmla="*/ 353 h 35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353">
                  <a:moveTo>
                    <a:pt x="0" y="0"/>
                  </a:moveTo>
                  <a:lnTo>
                    <a:pt x="17" y="57"/>
                  </a:lnTo>
                  <a:lnTo>
                    <a:pt x="28" y="85"/>
                  </a:lnTo>
                  <a:lnTo>
                    <a:pt x="45" y="120"/>
                  </a:lnTo>
                  <a:lnTo>
                    <a:pt x="68" y="171"/>
                  </a:lnTo>
                  <a:lnTo>
                    <a:pt x="85" y="205"/>
                  </a:lnTo>
                  <a:lnTo>
                    <a:pt x="91" y="234"/>
                  </a:lnTo>
                  <a:lnTo>
                    <a:pt x="102" y="256"/>
                  </a:lnTo>
                  <a:lnTo>
                    <a:pt x="114" y="302"/>
                  </a:lnTo>
                  <a:lnTo>
                    <a:pt x="131" y="353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11" name="Freeform 10"/>
            <p:cNvSpPr>
              <a:spLocks/>
            </p:cNvSpPr>
            <p:nvPr/>
          </p:nvSpPr>
          <p:spPr bwMode="auto">
            <a:xfrm>
              <a:off x="7673975" y="2001838"/>
              <a:ext cx="163513" cy="381000"/>
            </a:xfrm>
            <a:custGeom>
              <a:avLst/>
              <a:gdLst>
                <a:gd name="T0" fmla="*/ 0 w 18"/>
                <a:gd name="T1" fmla="*/ 0 h 42"/>
                <a:gd name="T2" fmla="*/ 7 w 18"/>
                <a:gd name="T3" fmla="*/ 17 h 42"/>
                <a:gd name="T4" fmla="*/ 13 w 18"/>
                <a:gd name="T5" fmla="*/ 35 h 42"/>
                <a:gd name="T6" fmla="*/ 15 w 18"/>
                <a:gd name="T7" fmla="*/ 39 h 42"/>
                <a:gd name="T8" fmla="*/ 18 w 18"/>
                <a:gd name="T9" fmla="*/ 42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2"/>
                <a:gd name="T17" fmla="*/ 18 w 18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2">
                  <a:moveTo>
                    <a:pt x="0" y="0"/>
                  </a:moveTo>
                  <a:cubicBezTo>
                    <a:pt x="2" y="6"/>
                    <a:pt x="5" y="12"/>
                    <a:pt x="7" y="17"/>
                  </a:cubicBezTo>
                  <a:cubicBezTo>
                    <a:pt x="10" y="23"/>
                    <a:pt x="11" y="29"/>
                    <a:pt x="13" y="35"/>
                  </a:cubicBezTo>
                  <a:cubicBezTo>
                    <a:pt x="13" y="36"/>
                    <a:pt x="14" y="38"/>
                    <a:pt x="15" y="39"/>
                  </a:cubicBezTo>
                  <a:cubicBezTo>
                    <a:pt x="16" y="40"/>
                    <a:pt x="17" y="41"/>
                    <a:pt x="18" y="42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12" name="Freeform 11"/>
            <p:cNvSpPr>
              <a:spLocks/>
            </p:cNvSpPr>
            <p:nvPr/>
          </p:nvSpPr>
          <p:spPr bwMode="auto">
            <a:xfrm>
              <a:off x="7258050" y="2065338"/>
              <a:ext cx="73025" cy="19050"/>
            </a:xfrm>
            <a:custGeom>
              <a:avLst/>
              <a:gdLst>
                <a:gd name="T0" fmla="*/ 0 w 8"/>
                <a:gd name="T1" fmla="*/ 2 h 2"/>
                <a:gd name="T2" fmla="*/ 4 w 8"/>
                <a:gd name="T3" fmla="*/ 2 h 2"/>
                <a:gd name="T4" fmla="*/ 8 w 8"/>
                <a:gd name="T5" fmla="*/ 0 h 2"/>
                <a:gd name="T6" fmla="*/ 0 60000 65536"/>
                <a:gd name="T7" fmla="*/ 0 60000 65536"/>
                <a:gd name="T8" fmla="*/ 0 60000 65536"/>
                <a:gd name="T9" fmla="*/ 0 w 8"/>
                <a:gd name="T10" fmla="*/ 0 h 2"/>
                <a:gd name="T11" fmla="*/ 8 w 8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">
                  <a:moveTo>
                    <a:pt x="0" y="2"/>
                  </a:moveTo>
                  <a:cubicBezTo>
                    <a:pt x="1" y="2"/>
                    <a:pt x="3" y="2"/>
                    <a:pt x="4" y="2"/>
                  </a:cubicBezTo>
                  <a:cubicBezTo>
                    <a:pt x="6" y="1"/>
                    <a:pt x="7" y="0"/>
                    <a:pt x="8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13" name="Freeform 12"/>
            <p:cNvSpPr>
              <a:spLocks/>
            </p:cNvSpPr>
            <p:nvPr/>
          </p:nvSpPr>
          <p:spPr bwMode="auto">
            <a:xfrm>
              <a:off x="7302500" y="2238375"/>
              <a:ext cx="82550" cy="26988"/>
            </a:xfrm>
            <a:custGeom>
              <a:avLst/>
              <a:gdLst>
                <a:gd name="T0" fmla="*/ 0 w 9"/>
                <a:gd name="T1" fmla="*/ 3 h 3"/>
                <a:gd name="T2" fmla="*/ 7 w 9"/>
                <a:gd name="T3" fmla="*/ 1 h 3"/>
                <a:gd name="T4" fmla="*/ 9 w 9"/>
                <a:gd name="T5" fmla="*/ 0 h 3"/>
                <a:gd name="T6" fmla="*/ 0 60000 65536"/>
                <a:gd name="T7" fmla="*/ 0 60000 65536"/>
                <a:gd name="T8" fmla="*/ 0 60000 65536"/>
                <a:gd name="T9" fmla="*/ 0 w 9"/>
                <a:gd name="T10" fmla="*/ 0 h 3"/>
                <a:gd name="T11" fmla="*/ 9 w 9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3">
                  <a:moveTo>
                    <a:pt x="0" y="3"/>
                  </a:moveTo>
                  <a:cubicBezTo>
                    <a:pt x="2" y="3"/>
                    <a:pt x="5" y="3"/>
                    <a:pt x="7" y="1"/>
                  </a:cubicBezTo>
                  <a:cubicBezTo>
                    <a:pt x="8" y="1"/>
                    <a:pt x="8" y="0"/>
                    <a:pt x="9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14" name="Freeform 13"/>
            <p:cNvSpPr>
              <a:spLocks/>
            </p:cNvSpPr>
            <p:nvPr/>
          </p:nvSpPr>
          <p:spPr bwMode="auto">
            <a:xfrm>
              <a:off x="7466013" y="2147888"/>
              <a:ext cx="80963" cy="26988"/>
            </a:xfrm>
            <a:custGeom>
              <a:avLst/>
              <a:gdLst>
                <a:gd name="T0" fmla="*/ 0 w 9"/>
                <a:gd name="T1" fmla="*/ 3 h 3"/>
                <a:gd name="T2" fmla="*/ 4 w 9"/>
                <a:gd name="T3" fmla="*/ 2 h 3"/>
                <a:gd name="T4" fmla="*/ 9 w 9"/>
                <a:gd name="T5" fmla="*/ 0 h 3"/>
                <a:gd name="T6" fmla="*/ 0 60000 65536"/>
                <a:gd name="T7" fmla="*/ 0 60000 65536"/>
                <a:gd name="T8" fmla="*/ 0 60000 65536"/>
                <a:gd name="T9" fmla="*/ 0 w 9"/>
                <a:gd name="T10" fmla="*/ 0 h 3"/>
                <a:gd name="T11" fmla="*/ 9 w 9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3">
                  <a:moveTo>
                    <a:pt x="0" y="3"/>
                  </a:moveTo>
                  <a:cubicBezTo>
                    <a:pt x="1" y="3"/>
                    <a:pt x="3" y="3"/>
                    <a:pt x="4" y="2"/>
                  </a:cubicBezTo>
                  <a:cubicBezTo>
                    <a:pt x="6" y="2"/>
                    <a:pt x="8" y="0"/>
                    <a:pt x="9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15" name="Freeform 14"/>
            <p:cNvSpPr>
              <a:spLocks/>
            </p:cNvSpPr>
            <p:nvPr/>
          </p:nvSpPr>
          <p:spPr bwMode="auto">
            <a:xfrm>
              <a:off x="7392988" y="1938338"/>
              <a:ext cx="73025" cy="19050"/>
            </a:xfrm>
            <a:custGeom>
              <a:avLst/>
              <a:gdLst>
                <a:gd name="T0" fmla="*/ 0 w 8"/>
                <a:gd name="T1" fmla="*/ 2 h 2"/>
                <a:gd name="T2" fmla="*/ 5 w 8"/>
                <a:gd name="T3" fmla="*/ 1 h 2"/>
                <a:gd name="T4" fmla="*/ 8 w 8"/>
                <a:gd name="T5" fmla="*/ 0 h 2"/>
                <a:gd name="T6" fmla="*/ 0 60000 65536"/>
                <a:gd name="T7" fmla="*/ 0 60000 65536"/>
                <a:gd name="T8" fmla="*/ 0 60000 65536"/>
                <a:gd name="T9" fmla="*/ 0 w 8"/>
                <a:gd name="T10" fmla="*/ 0 h 2"/>
                <a:gd name="T11" fmla="*/ 8 w 8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">
                  <a:moveTo>
                    <a:pt x="0" y="2"/>
                  </a:moveTo>
                  <a:cubicBezTo>
                    <a:pt x="2" y="2"/>
                    <a:pt x="4" y="2"/>
                    <a:pt x="5" y="1"/>
                  </a:cubicBezTo>
                  <a:cubicBezTo>
                    <a:pt x="6" y="1"/>
                    <a:pt x="7" y="0"/>
                    <a:pt x="8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16" name="Freeform 15"/>
            <p:cNvSpPr>
              <a:spLocks/>
            </p:cNvSpPr>
            <p:nvPr/>
          </p:nvSpPr>
          <p:spPr bwMode="auto">
            <a:xfrm>
              <a:off x="7566025" y="1974850"/>
              <a:ext cx="63500" cy="19050"/>
            </a:xfrm>
            <a:custGeom>
              <a:avLst/>
              <a:gdLst>
                <a:gd name="T0" fmla="*/ 0 w 7"/>
                <a:gd name="T1" fmla="*/ 2 h 2"/>
                <a:gd name="T2" fmla="*/ 4 w 7"/>
                <a:gd name="T3" fmla="*/ 1 h 2"/>
                <a:gd name="T4" fmla="*/ 7 w 7"/>
                <a:gd name="T5" fmla="*/ 0 h 2"/>
                <a:gd name="T6" fmla="*/ 0 60000 65536"/>
                <a:gd name="T7" fmla="*/ 0 60000 65536"/>
                <a:gd name="T8" fmla="*/ 0 60000 65536"/>
                <a:gd name="T9" fmla="*/ 0 w 7"/>
                <a:gd name="T10" fmla="*/ 0 h 2"/>
                <a:gd name="T11" fmla="*/ 7 w 7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2">
                  <a:moveTo>
                    <a:pt x="0" y="2"/>
                  </a:moveTo>
                  <a:cubicBezTo>
                    <a:pt x="1" y="2"/>
                    <a:pt x="3" y="2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17" name="Freeform 16"/>
            <p:cNvSpPr>
              <a:spLocks/>
            </p:cNvSpPr>
            <p:nvPr/>
          </p:nvSpPr>
          <p:spPr bwMode="auto">
            <a:xfrm>
              <a:off x="7620000" y="2138363"/>
              <a:ext cx="90488" cy="26988"/>
            </a:xfrm>
            <a:custGeom>
              <a:avLst/>
              <a:gdLst>
                <a:gd name="T0" fmla="*/ 0 w 10"/>
                <a:gd name="T1" fmla="*/ 3 h 3"/>
                <a:gd name="T2" fmla="*/ 5 w 10"/>
                <a:gd name="T3" fmla="*/ 2 h 3"/>
                <a:gd name="T4" fmla="*/ 10 w 10"/>
                <a:gd name="T5" fmla="*/ 0 h 3"/>
                <a:gd name="T6" fmla="*/ 0 60000 65536"/>
                <a:gd name="T7" fmla="*/ 0 60000 65536"/>
                <a:gd name="T8" fmla="*/ 0 60000 65536"/>
                <a:gd name="T9" fmla="*/ 0 w 10"/>
                <a:gd name="T10" fmla="*/ 0 h 3"/>
                <a:gd name="T11" fmla="*/ 10 w 10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3">
                  <a:moveTo>
                    <a:pt x="0" y="3"/>
                  </a:moveTo>
                  <a:cubicBezTo>
                    <a:pt x="2" y="3"/>
                    <a:pt x="4" y="3"/>
                    <a:pt x="5" y="2"/>
                  </a:cubicBezTo>
                  <a:cubicBezTo>
                    <a:pt x="7" y="2"/>
                    <a:pt x="8" y="1"/>
                    <a:pt x="10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18" name="Freeform 17"/>
            <p:cNvSpPr>
              <a:spLocks/>
            </p:cNvSpPr>
            <p:nvPr/>
          </p:nvSpPr>
          <p:spPr bwMode="auto">
            <a:xfrm>
              <a:off x="7791450" y="2147888"/>
              <a:ext cx="55563" cy="26988"/>
            </a:xfrm>
            <a:custGeom>
              <a:avLst/>
              <a:gdLst>
                <a:gd name="T0" fmla="*/ 0 w 6"/>
                <a:gd name="T1" fmla="*/ 3 h 3"/>
                <a:gd name="T2" fmla="*/ 4 w 6"/>
                <a:gd name="T3" fmla="*/ 2 h 3"/>
                <a:gd name="T4" fmla="*/ 6 w 6"/>
                <a:gd name="T5" fmla="*/ 0 h 3"/>
                <a:gd name="T6" fmla="*/ 0 60000 65536"/>
                <a:gd name="T7" fmla="*/ 0 60000 65536"/>
                <a:gd name="T8" fmla="*/ 0 60000 65536"/>
                <a:gd name="T9" fmla="*/ 0 w 6"/>
                <a:gd name="T10" fmla="*/ 0 h 3"/>
                <a:gd name="T11" fmla="*/ 6 w 6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">
                  <a:moveTo>
                    <a:pt x="0" y="3"/>
                  </a:moveTo>
                  <a:cubicBezTo>
                    <a:pt x="1" y="2"/>
                    <a:pt x="2" y="2"/>
                    <a:pt x="4" y="2"/>
                  </a:cubicBezTo>
                  <a:cubicBezTo>
                    <a:pt x="5" y="1"/>
                    <a:pt x="6" y="0"/>
                    <a:pt x="6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19" name="Freeform 18"/>
            <p:cNvSpPr>
              <a:spLocks/>
            </p:cNvSpPr>
            <p:nvPr/>
          </p:nvSpPr>
          <p:spPr bwMode="auto">
            <a:xfrm>
              <a:off x="7818438" y="2273300"/>
              <a:ext cx="73025" cy="26988"/>
            </a:xfrm>
            <a:custGeom>
              <a:avLst/>
              <a:gdLst>
                <a:gd name="T0" fmla="*/ 0 w 46"/>
                <a:gd name="T1" fmla="*/ 17 h 17"/>
                <a:gd name="T2" fmla="*/ 29 w 46"/>
                <a:gd name="T3" fmla="*/ 12 h 17"/>
                <a:gd name="T4" fmla="*/ 46 w 46"/>
                <a:gd name="T5" fmla="*/ 0 h 17"/>
                <a:gd name="T6" fmla="*/ 0 60000 65536"/>
                <a:gd name="T7" fmla="*/ 0 60000 65536"/>
                <a:gd name="T8" fmla="*/ 0 60000 65536"/>
                <a:gd name="T9" fmla="*/ 0 w 46"/>
                <a:gd name="T10" fmla="*/ 0 h 17"/>
                <a:gd name="T11" fmla="*/ 46 w 46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17">
                  <a:moveTo>
                    <a:pt x="0" y="17"/>
                  </a:moveTo>
                  <a:lnTo>
                    <a:pt x="29" y="12"/>
                  </a:lnTo>
                  <a:lnTo>
                    <a:pt x="46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20" name="Freeform 19"/>
            <p:cNvSpPr>
              <a:spLocks/>
            </p:cNvSpPr>
            <p:nvPr/>
          </p:nvSpPr>
          <p:spPr bwMode="auto">
            <a:xfrm>
              <a:off x="7881938" y="2409825"/>
              <a:ext cx="90488" cy="9525"/>
            </a:xfrm>
            <a:custGeom>
              <a:avLst/>
              <a:gdLst>
                <a:gd name="T0" fmla="*/ 0 w 57"/>
                <a:gd name="T1" fmla="*/ 0 h 6"/>
                <a:gd name="T2" fmla="*/ 29 w 57"/>
                <a:gd name="T3" fmla="*/ 6 h 6"/>
                <a:gd name="T4" fmla="*/ 57 w 57"/>
                <a:gd name="T5" fmla="*/ 6 h 6"/>
                <a:gd name="T6" fmla="*/ 0 60000 65536"/>
                <a:gd name="T7" fmla="*/ 0 60000 65536"/>
                <a:gd name="T8" fmla="*/ 0 60000 65536"/>
                <a:gd name="T9" fmla="*/ 0 w 57"/>
                <a:gd name="T10" fmla="*/ 0 h 6"/>
                <a:gd name="T11" fmla="*/ 57 w 57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" h="6">
                  <a:moveTo>
                    <a:pt x="0" y="0"/>
                  </a:moveTo>
                  <a:lnTo>
                    <a:pt x="29" y="6"/>
                  </a:lnTo>
                  <a:lnTo>
                    <a:pt x="57" y="6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21" name="Freeform 20"/>
            <p:cNvSpPr>
              <a:spLocks/>
            </p:cNvSpPr>
            <p:nvPr/>
          </p:nvSpPr>
          <p:spPr bwMode="auto">
            <a:xfrm>
              <a:off x="7693025" y="2355850"/>
              <a:ext cx="71438" cy="7938"/>
            </a:xfrm>
            <a:custGeom>
              <a:avLst/>
              <a:gdLst>
                <a:gd name="T0" fmla="*/ 0 w 45"/>
                <a:gd name="T1" fmla="*/ 0 h 5"/>
                <a:gd name="T2" fmla="*/ 22 w 45"/>
                <a:gd name="T3" fmla="*/ 5 h 5"/>
                <a:gd name="T4" fmla="*/ 45 w 45"/>
                <a:gd name="T5" fmla="*/ 0 h 5"/>
                <a:gd name="T6" fmla="*/ 0 60000 65536"/>
                <a:gd name="T7" fmla="*/ 0 60000 65536"/>
                <a:gd name="T8" fmla="*/ 0 60000 65536"/>
                <a:gd name="T9" fmla="*/ 0 w 45"/>
                <a:gd name="T10" fmla="*/ 0 h 5"/>
                <a:gd name="T11" fmla="*/ 45 w 45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">
                  <a:moveTo>
                    <a:pt x="0" y="0"/>
                  </a:moveTo>
                  <a:lnTo>
                    <a:pt x="22" y="5"/>
                  </a:lnTo>
                  <a:lnTo>
                    <a:pt x="45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22" name="Freeform 21"/>
            <p:cNvSpPr>
              <a:spLocks/>
            </p:cNvSpPr>
            <p:nvPr/>
          </p:nvSpPr>
          <p:spPr bwMode="auto">
            <a:xfrm>
              <a:off x="7529513" y="2363788"/>
              <a:ext cx="73025" cy="36513"/>
            </a:xfrm>
            <a:custGeom>
              <a:avLst/>
              <a:gdLst>
                <a:gd name="T0" fmla="*/ 0 w 46"/>
                <a:gd name="T1" fmla="*/ 23 h 23"/>
                <a:gd name="T2" fmla="*/ 23 w 46"/>
                <a:gd name="T3" fmla="*/ 12 h 23"/>
                <a:gd name="T4" fmla="*/ 46 w 46"/>
                <a:gd name="T5" fmla="*/ 0 h 23"/>
                <a:gd name="T6" fmla="*/ 0 60000 65536"/>
                <a:gd name="T7" fmla="*/ 0 60000 65536"/>
                <a:gd name="T8" fmla="*/ 0 60000 65536"/>
                <a:gd name="T9" fmla="*/ 0 w 46"/>
                <a:gd name="T10" fmla="*/ 0 h 23"/>
                <a:gd name="T11" fmla="*/ 46 w 46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23">
                  <a:moveTo>
                    <a:pt x="0" y="23"/>
                  </a:moveTo>
                  <a:lnTo>
                    <a:pt x="23" y="12"/>
                  </a:lnTo>
                  <a:lnTo>
                    <a:pt x="46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23" name="Freeform 22"/>
            <p:cNvSpPr>
              <a:spLocks/>
            </p:cNvSpPr>
            <p:nvPr/>
          </p:nvSpPr>
          <p:spPr bwMode="auto">
            <a:xfrm>
              <a:off x="7358063" y="2409825"/>
              <a:ext cx="71438" cy="71438"/>
            </a:xfrm>
            <a:custGeom>
              <a:avLst/>
              <a:gdLst>
                <a:gd name="T0" fmla="*/ 0 w 8"/>
                <a:gd name="T1" fmla="*/ 8 h 8"/>
                <a:gd name="T2" fmla="*/ 8 w 8"/>
                <a:gd name="T3" fmla="*/ 0 h 8"/>
                <a:gd name="T4" fmla="*/ 0 60000 65536"/>
                <a:gd name="T5" fmla="*/ 0 60000 65536"/>
                <a:gd name="T6" fmla="*/ 0 w 8"/>
                <a:gd name="T7" fmla="*/ 0 h 8"/>
                <a:gd name="T8" fmla="*/ 8 w 8"/>
                <a:gd name="T9" fmla="*/ 8 h 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8">
                  <a:moveTo>
                    <a:pt x="0" y="8"/>
                  </a:moveTo>
                  <a:cubicBezTo>
                    <a:pt x="3" y="5"/>
                    <a:pt x="6" y="3"/>
                    <a:pt x="8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24" name="Freeform 23"/>
            <p:cNvSpPr>
              <a:spLocks/>
            </p:cNvSpPr>
            <p:nvPr/>
          </p:nvSpPr>
          <p:spPr bwMode="auto">
            <a:xfrm>
              <a:off x="7546975" y="2481263"/>
              <a:ext cx="434975" cy="119063"/>
            </a:xfrm>
            <a:custGeom>
              <a:avLst/>
              <a:gdLst>
                <a:gd name="T0" fmla="*/ 0 w 274"/>
                <a:gd name="T1" fmla="*/ 0 h 75"/>
                <a:gd name="T2" fmla="*/ 57 w 274"/>
                <a:gd name="T3" fmla="*/ 40 h 75"/>
                <a:gd name="T4" fmla="*/ 109 w 274"/>
                <a:gd name="T5" fmla="*/ 57 h 75"/>
                <a:gd name="T6" fmla="*/ 166 w 274"/>
                <a:gd name="T7" fmla="*/ 75 h 75"/>
                <a:gd name="T8" fmla="*/ 229 w 274"/>
                <a:gd name="T9" fmla="*/ 75 h 75"/>
                <a:gd name="T10" fmla="*/ 274 w 274"/>
                <a:gd name="T11" fmla="*/ 69 h 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4"/>
                <a:gd name="T19" fmla="*/ 0 h 75"/>
                <a:gd name="T20" fmla="*/ 274 w 274"/>
                <a:gd name="T21" fmla="*/ 75 h 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4" h="75">
                  <a:moveTo>
                    <a:pt x="0" y="0"/>
                  </a:moveTo>
                  <a:lnTo>
                    <a:pt x="57" y="40"/>
                  </a:lnTo>
                  <a:lnTo>
                    <a:pt x="109" y="57"/>
                  </a:lnTo>
                  <a:lnTo>
                    <a:pt x="166" y="75"/>
                  </a:lnTo>
                  <a:lnTo>
                    <a:pt x="229" y="75"/>
                  </a:lnTo>
                  <a:lnTo>
                    <a:pt x="274" y="69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25" name="Freeform 24"/>
            <p:cNvSpPr>
              <a:spLocks/>
            </p:cNvSpPr>
            <p:nvPr/>
          </p:nvSpPr>
          <p:spPr bwMode="auto">
            <a:xfrm>
              <a:off x="7421563" y="2662238"/>
              <a:ext cx="469900" cy="109538"/>
            </a:xfrm>
            <a:custGeom>
              <a:avLst/>
              <a:gdLst>
                <a:gd name="T0" fmla="*/ 0 w 296"/>
                <a:gd name="T1" fmla="*/ 6 h 69"/>
                <a:gd name="T2" fmla="*/ 85 w 296"/>
                <a:gd name="T3" fmla="*/ 0 h 69"/>
                <a:gd name="T4" fmla="*/ 154 w 296"/>
                <a:gd name="T5" fmla="*/ 12 h 69"/>
                <a:gd name="T6" fmla="*/ 205 w 296"/>
                <a:gd name="T7" fmla="*/ 29 h 69"/>
                <a:gd name="T8" fmla="*/ 256 w 296"/>
                <a:gd name="T9" fmla="*/ 52 h 69"/>
                <a:gd name="T10" fmla="*/ 296 w 296"/>
                <a:gd name="T11" fmla="*/ 69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69"/>
                <a:gd name="T20" fmla="*/ 296 w 296"/>
                <a:gd name="T21" fmla="*/ 69 h 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69">
                  <a:moveTo>
                    <a:pt x="0" y="6"/>
                  </a:moveTo>
                  <a:lnTo>
                    <a:pt x="85" y="0"/>
                  </a:lnTo>
                  <a:lnTo>
                    <a:pt x="154" y="12"/>
                  </a:lnTo>
                  <a:lnTo>
                    <a:pt x="205" y="29"/>
                  </a:lnTo>
                  <a:lnTo>
                    <a:pt x="256" y="52"/>
                  </a:lnTo>
                  <a:lnTo>
                    <a:pt x="296" y="69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26" name="Freeform 25"/>
            <p:cNvSpPr>
              <a:spLocks/>
            </p:cNvSpPr>
            <p:nvPr/>
          </p:nvSpPr>
          <p:spPr bwMode="auto">
            <a:xfrm>
              <a:off x="7683500" y="3224213"/>
              <a:ext cx="361950" cy="98425"/>
            </a:xfrm>
            <a:custGeom>
              <a:avLst/>
              <a:gdLst>
                <a:gd name="T0" fmla="*/ 0 w 228"/>
                <a:gd name="T1" fmla="*/ 62 h 62"/>
                <a:gd name="T2" fmla="*/ 68 w 228"/>
                <a:gd name="T3" fmla="*/ 45 h 62"/>
                <a:gd name="T4" fmla="*/ 114 w 228"/>
                <a:gd name="T5" fmla="*/ 34 h 62"/>
                <a:gd name="T6" fmla="*/ 160 w 228"/>
                <a:gd name="T7" fmla="*/ 23 h 62"/>
                <a:gd name="T8" fmla="*/ 194 w 228"/>
                <a:gd name="T9" fmla="*/ 11 h 62"/>
                <a:gd name="T10" fmla="*/ 228 w 228"/>
                <a:gd name="T11" fmla="*/ 0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8"/>
                <a:gd name="T19" fmla="*/ 0 h 62"/>
                <a:gd name="T20" fmla="*/ 228 w 228"/>
                <a:gd name="T21" fmla="*/ 62 h 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8" h="62">
                  <a:moveTo>
                    <a:pt x="0" y="62"/>
                  </a:moveTo>
                  <a:lnTo>
                    <a:pt x="68" y="45"/>
                  </a:lnTo>
                  <a:lnTo>
                    <a:pt x="114" y="34"/>
                  </a:lnTo>
                  <a:lnTo>
                    <a:pt x="160" y="23"/>
                  </a:lnTo>
                  <a:lnTo>
                    <a:pt x="194" y="11"/>
                  </a:lnTo>
                  <a:lnTo>
                    <a:pt x="228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27" name="Freeform 26"/>
            <p:cNvSpPr>
              <a:spLocks/>
            </p:cNvSpPr>
            <p:nvPr/>
          </p:nvSpPr>
          <p:spPr bwMode="auto">
            <a:xfrm>
              <a:off x="7158038" y="2762250"/>
              <a:ext cx="80963" cy="73025"/>
            </a:xfrm>
            <a:custGeom>
              <a:avLst/>
              <a:gdLst>
                <a:gd name="T0" fmla="*/ 0 w 51"/>
                <a:gd name="T1" fmla="*/ 46 h 46"/>
                <a:gd name="T2" fmla="*/ 23 w 51"/>
                <a:gd name="T3" fmla="*/ 17 h 46"/>
                <a:gd name="T4" fmla="*/ 51 w 51"/>
                <a:gd name="T5" fmla="*/ 0 h 46"/>
                <a:gd name="T6" fmla="*/ 0 60000 65536"/>
                <a:gd name="T7" fmla="*/ 0 60000 65536"/>
                <a:gd name="T8" fmla="*/ 0 60000 65536"/>
                <a:gd name="T9" fmla="*/ 0 w 51"/>
                <a:gd name="T10" fmla="*/ 0 h 46"/>
                <a:gd name="T11" fmla="*/ 51 w 51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1" h="46">
                  <a:moveTo>
                    <a:pt x="0" y="46"/>
                  </a:moveTo>
                  <a:lnTo>
                    <a:pt x="23" y="17"/>
                  </a:lnTo>
                  <a:lnTo>
                    <a:pt x="51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28" name="Freeform 27"/>
            <p:cNvSpPr>
              <a:spLocks/>
            </p:cNvSpPr>
            <p:nvPr/>
          </p:nvSpPr>
          <p:spPr bwMode="auto">
            <a:xfrm>
              <a:off x="7358063" y="2962275"/>
              <a:ext cx="34925" cy="144463"/>
            </a:xfrm>
            <a:custGeom>
              <a:avLst/>
              <a:gdLst>
                <a:gd name="T0" fmla="*/ 0 w 22"/>
                <a:gd name="T1" fmla="*/ 91 h 91"/>
                <a:gd name="T2" fmla="*/ 0 w 22"/>
                <a:gd name="T3" fmla="*/ 39 h 91"/>
                <a:gd name="T4" fmla="*/ 22 w 22"/>
                <a:gd name="T5" fmla="*/ 0 h 91"/>
                <a:gd name="T6" fmla="*/ 0 60000 65536"/>
                <a:gd name="T7" fmla="*/ 0 60000 65536"/>
                <a:gd name="T8" fmla="*/ 0 60000 65536"/>
                <a:gd name="T9" fmla="*/ 0 w 22"/>
                <a:gd name="T10" fmla="*/ 0 h 91"/>
                <a:gd name="T11" fmla="*/ 22 w 22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91">
                  <a:moveTo>
                    <a:pt x="0" y="91"/>
                  </a:moveTo>
                  <a:lnTo>
                    <a:pt x="0" y="39"/>
                  </a:lnTo>
                  <a:lnTo>
                    <a:pt x="22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29" name="Freeform 28"/>
            <p:cNvSpPr>
              <a:spLocks/>
            </p:cNvSpPr>
            <p:nvPr/>
          </p:nvSpPr>
          <p:spPr bwMode="auto">
            <a:xfrm>
              <a:off x="7348538" y="2852738"/>
              <a:ext cx="244475" cy="136525"/>
            </a:xfrm>
            <a:custGeom>
              <a:avLst/>
              <a:gdLst>
                <a:gd name="T0" fmla="*/ 0 w 27"/>
                <a:gd name="T1" fmla="*/ 0 h 15"/>
                <a:gd name="T2" fmla="*/ 5 w 27"/>
                <a:gd name="T3" fmla="*/ 3 h 15"/>
                <a:gd name="T4" fmla="*/ 10 w 27"/>
                <a:gd name="T5" fmla="*/ 4 h 15"/>
                <a:gd name="T6" fmla="*/ 27 w 27"/>
                <a:gd name="T7" fmla="*/ 15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15"/>
                <a:gd name="T14" fmla="*/ 27 w 27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15">
                  <a:moveTo>
                    <a:pt x="0" y="0"/>
                  </a:moveTo>
                  <a:cubicBezTo>
                    <a:pt x="2" y="1"/>
                    <a:pt x="3" y="2"/>
                    <a:pt x="5" y="3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7" y="6"/>
                    <a:pt x="22" y="9"/>
                    <a:pt x="27" y="15"/>
                  </a:cubicBezTo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00" name="Freeform 99"/>
            <p:cNvSpPr>
              <a:spLocks/>
            </p:cNvSpPr>
            <p:nvPr/>
          </p:nvSpPr>
          <p:spPr bwMode="auto">
            <a:xfrm>
              <a:off x="7267575" y="1938338"/>
              <a:ext cx="1719263" cy="904875"/>
            </a:xfrm>
            <a:custGeom>
              <a:avLst/>
              <a:gdLst>
                <a:gd name="T0" fmla="*/ 190 w 190"/>
                <a:gd name="T1" fmla="*/ 100 h 100"/>
                <a:gd name="T2" fmla="*/ 172 w 190"/>
                <a:gd name="T3" fmla="*/ 88 h 100"/>
                <a:gd name="T4" fmla="*/ 163 w 190"/>
                <a:gd name="T5" fmla="*/ 83 h 100"/>
                <a:gd name="T6" fmla="*/ 158 w 190"/>
                <a:gd name="T7" fmla="*/ 81 h 100"/>
                <a:gd name="T8" fmla="*/ 152 w 190"/>
                <a:gd name="T9" fmla="*/ 81 h 100"/>
                <a:gd name="T10" fmla="*/ 147 w 190"/>
                <a:gd name="T11" fmla="*/ 81 h 100"/>
                <a:gd name="T12" fmla="*/ 143 w 190"/>
                <a:gd name="T13" fmla="*/ 79 h 100"/>
                <a:gd name="T14" fmla="*/ 136 w 190"/>
                <a:gd name="T15" fmla="*/ 80 h 100"/>
                <a:gd name="T16" fmla="*/ 130 w 190"/>
                <a:gd name="T17" fmla="*/ 81 h 100"/>
                <a:gd name="T18" fmla="*/ 127 w 190"/>
                <a:gd name="T19" fmla="*/ 81 h 100"/>
                <a:gd name="T20" fmla="*/ 107 w 190"/>
                <a:gd name="T21" fmla="*/ 83 h 100"/>
                <a:gd name="T22" fmla="*/ 100 w 190"/>
                <a:gd name="T23" fmla="*/ 83 h 100"/>
                <a:gd name="T24" fmla="*/ 82 w 190"/>
                <a:gd name="T25" fmla="*/ 82 h 100"/>
                <a:gd name="T26" fmla="*/ 73 w 190"/>
                <a:gd name="T27" fmla="*/ 76 h 100"/>
                <a:gd name="T28" fmla="*/ 63 w 190"/>
                <a:gd name="T29" fmla="*/ 71 h 100"/>
                <a:gd name="T30" fmla="*/ 57 w 190"/>
                <a:gd name="T31" fmla="*/ 64 h 100"/>
                <a:gd name="T32" fmla="*/ 57 w 190"/>
                <a:gd name="T33" fmla="*/ 59 h 100"/>
                <a:gd name="T34" fmla="*/ 59 w 190"/>
                <a:gd name="T35" fmla="*/ 53 h 100"/>
                <a:gd name="T36" fmla="*/ 59 w 190"/>
                <a:gd name="T37" fmla="*/ 49 h 100"/>
                <a:gd name="T38" fmla="*/ 54 w 190"/>
                <a:gd name="T39" fmla="*/ 46 h 100"/>
                <a:gd name="T40" fmla="*/ 47 w 190"/>
                <a:gd name="T41" fmla="*/ 43 h 100"/>
                <a:gd name="T42" fmla="*/ 38 w 190"/>
                <a:gd name="T43" fmla="*/ 41 h 100"/>
                <a:gd name="T44" fmla="*/ 30 w 190"/>
                <a:gd name="T45" fmla="*/ 38 h 100"/>
                <a:gd name="T46" fmla="*/ 22 w 190"/>
                <a:gd name="T47" fmla="*/ 37 h 100"/>
                <a:gd name="T48" fmla="*/ 17 w 190"/>
                <a:gd name="T49" fmla="*/ 34 h 100"/>
                <a:gd name="T50" fmla="*/ 9 w 190"/>
                <a:gd name="T51" fmla="*/ 30 h 100"/>
                <a:gd name="T52" fmla="*/ 6 w 190"/>
                <a:gd name="T53" fmla="*/ 28 h 100"/>
                <a:gd name="T54" fmla="*/ 2 w 190"/>
                <a:gd name="T55" fmla="*/ 24 h 100"/>
                <a:gd name="T56" fmla="*/ 1 w 190"/>
                <a:gd name="T57" fmla="*/ 19 h 100"/>
                <a:gd name="T58" fmla="*/ 8 w 190"/>
                <a:gd name="T59" fmla="*/ 15 h 100"/>
                <a:gd name="T60" fmla="*/ 16 w 190"/>
                <a:gd name="T61" fmla="*/ 17 h 100"/>
                <a:gd name="T62" fmla="*/ 22 w 190"/>
                <a:gd name="T63" fmla="*/ 20 h 100"/>
                <a:gd name="T64" fmla="*/ 27 w 190"/>
                <a:gd name="T65" fmla="*/ 20 h 100"/>
                <a:gd name="T66" fmla="*/ 37 w 190"/>
                <a:gd name="T67" fmla="*/ 20 h 100"/>
                <a:gd name="T68" fmla="*/ 63 w 190"/>
                <a:gd name="T69" fmla="*/ 24 h 100"/>
                <a:gd name="T70" fmla="*/ 69 w 190"/>
                <a:gd name="T71" fmla="*/ 23 h 100"/>
                <a:gd name="T72" fmla="*/ 69 w 190"/>
                <a:gd name="T73" fmla="*/ 15 h 100"/>
                <a:gd name="T74" fmla="*/ 71 w 190"/>
                <a:gd name="T75" fmla="*/ 11 h 100"/>
                <a:gd name="T76" fmla="*/ 78 w 190"/>
                <a:gd name="T77" fmla="*/ 6 h 100"/>
                <a:gd name="T78" fmla="*/ 85 w 190"/>
                <a:gd name="T79" fmla="*/ 6 h 100"/>
                <a:gd name="T80" fmla="*/ 88 w 190"/>
                <a:gd name="T81" fmla="*/ 1 h 100"/>
                <a:gd name="T82" fmla="*/ 91 w 190"/>
                <a:gd name="T83" fmla="*/ 0 h 100"/>
                <a:gd name="T84" fmla="*/ 96 w 190"/>
                <a:gd name="T85" fmla="*/ 0 h 100"/>
                <a:gd name="T86" fmla="*/ 102 w 190"/>
                <a:gd name="T87" fmla="*/ 2 h 100"/>
                <a:gd name="T88" fmla="*/ 114 w 190"/>
                <a:gd name="T89" fmla="*/ 2 h 100"/>
                <a:gd name="T90" fmla="*/ 119 w 190"/>
                <a:gd name="T91" fmla="*/ 5 h 100"/>
                <a:gd name="T92" fmla="*/ 137 w 190"/>
                <a:gd name="T93" fmla="*/ 12 h 100"/>
                <a:gd name="T94" fmla="*/ 145 w 190"/>
                <a:gd name="T95" fmla="*/ 15 h 100"/>
                <a:gd name="T96" fmla="*/ 153 w 190"/>
                <a:gd name="T97" fmla="*/ 20 h 100"/>
                <a:gd name="T98" fmla="*/ 166 w 190"/>
                <a:gd name="T99" fmla="*/ 26 h 100"/>
                <a:gd name="T100" fmla="*/ 171 w 190"/>
                <a:gd name="T101" fmla="*/ 27 h 100"/>
                <a:gd name="T102" fmla="*/ 173 w 190"/>
                <a:gd name="T103" fmla="*/ 28 h 100"/>
                <a:gd name="T104" fmla="*/ 176 w 190"/>
                <a:gd name="T105" fmla="*/ 27 h 100"/>
                <a:gd name="T106" fmla="*/ 179 w 190"/>
                <a:gd name="T107" fmla="*/ 27 h 100"/>
                <a:gd name="T108" fmla="*/ 186 w 190"/>
                <a:gd name="T109" fmla="*/ 26 h 100"/>
                <a:gd name="T110" fmla="*/ 190 w 190"/>
                <a:gd name="T111" fmla="*/ 28 h 1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0"/>
                <a:gd name="T169" fmla="*/ 0 h 100"/>
                <a:gd name="T170" fmla="*/ 190 w 190"/>
                <a:gd name="T171" fmla="*/ 100 h 1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0" h="100">
                  <a:moveTo>
                    <a:pt x="190" y="100"/>
                  </a:moveTo>
                  <a:cubicBezTo>
                    <a:pt x="184" y="96"/>
                    <a:pt x="179" y="92"/>
                    <a:pt x="172" y="88"/>
                  </a:cubicBezTo>
                  <a:cubicBezTo>
                    <a:pt x="169" y="87"/>
                    <a:pt x="166" y="85"/>
                    <a:pt x="163" y="83"/>
                  </a:cubicBezTo>
                  <a:cubicBezTo>
                    <a:pt x="161" y="83"/>
                    <a:pt x="159" y="82"/>
                    <a:pt x="158" y="81"/>
                  </a:cubicBezTo>
                  <a:cubicBezTo>
                    <a:pt x="156" y="81"/>
                    <a:pt x="154" y="81"/>
                    <a:pt x="152" y="81"/>
                  </a:cubicBezTo>
                  <a:cubicBezTo>
                    <a:pt x="151" y="81"/>
                    <a:pt x="149" y="82"/>
                    <a:pt x="147" y="81"/>
                  </a:cubicBezTo>
                  <a:cubicBezTo>
                    <a:pt x="146" y="81"/>
                    <a:pt x="144" y="79"/>
                    <a:pt x="143" y="79"/>
                  </a:cubicBezTo>
                  <a:cubicBezTo>
                    <a:pt x="141" y="79"/>
                    <a:pt x="138" y="80"/>
                    <a:pt x="136" y="80"/>
                  </a:cubicBezTo>
                  <a:cubicBezTo>
                    <a:pt x="134" y="80"/>
                    <a:pt x="132" y="80"/>
                    <a:pt x="130" y="81"/>
                  </a:cubicBezTo>
                  <a:cubicBezTo>
                    <a:pt x="129" y="81"/>
                    <a:pt x="128" y="81"/>
                    <a:pt x="127" y="81"/>
                  </a:cubicBezTo>
                  <a:cubicBezTo>
                    <a:pt x="120" y="82"/>
                    <a:pt x="114" y="83"/>
                    <a:pt x="107" y="83"/>
                  </a:cubicBezTo>
                  <a:cubicBezTo>
                    <a:pt x="105" y="83"/>
                    <a:pt x="102" y="83"/>
                    <a:pt x="100" y="83"/>
                  </a:cubicBezTo>
                  <a:cubicBezTo>
                    <a:pt x="94" y="83"/>
                    <a:pt x="87" y="85"/>
                    <a:pt x="82" y="82"/>
                  </a:cubicBezTo>
                  <a:cubicBezTo>
                    <a:pt x="79" y="80"/>
                    <a:pt x="76" y="77"/>
                    <a:pt x="73" y="76"/>
                  </a:cubicBezTo>
                  <a:cubicBezTo>
                    <a:pt x="70" y="74"/>
                    <a:pt x="66" y="73"/>
                    <a:pt x="63" y="71"/>
                  </a:cubicBezTo>
                  <a:cubicBezTo>
                    <a:pt x="60" y="70"/>
                    <a:pt x="57" y="67"/>
                    <a:pt x="57" y="64"/>
                  </a:cubicBezTo>
                  <a:cubicBezTo>
                    <a:pt x="57" y="62"/>
                    <a:pt x="56" y="60"/>
                    <a:pt x="57" y="59"/>
                  </a:cubicBezTo>
                  <a:cubicBezTo>
                    <a:pt x="58" y="57"/>
                    <a:pt x="59" y="56"/>
                    <a:pt x="59" y="53"/>
                  </a:cubicBezTo>
                  <a:cubicBezTo>
                    <a:pt x="59" y="52"/>
                    <a:pt x="59" y="50"/>
                    <a:pt x="59" y="49"/>
                  </a:cubicBezTo>
                  <a:cubicBezTo>
                    <a:pt x="59" y="48"/>
                    <a:pt x="55" y="46"/>
                    <a:pt x="54" y="46"/>
                  </a:cubicBezTo>
                  <a:cubicBezTo>
                    <a:pt x="52" y="44"/>
                    <a:pt x="49" y="43"/>
                    <a:pt x="47" y="43"/>
                  </a:cubicBezTo>
                  <a:cubicBezTo>
                    <a:pt x="44" y="42"/>
                    <a:pt x="41" y="42"/>
                    <a:pt x="38" y="41"/>
                  </a:cubicBezTo>
                  <a:cubicBezTo>
                    <a:pt x="36" y="40"/>
                    <a:pt x="33" y="39"/>
                    <a:pt x="30" y="38"/>
                  </a:cubicBezTo>
                  <a:cubicBezTo>
                    <a:pt x="27" y="38"/>
                    <a:pt x="25" y="38"/>
                    <a:pt x="22" y="37"/>
                  </a:cubicBezTo>
                  <a:cubicBezTo>
                    <a:pt x="20" y="36"/>
                    <a:pt x="18" y="35"/>
                    <a:pt x="17" y="34"/>
                  </a:cubicBezTo>
                  <a:cubicBezTo>
                    <a:pt x="17" y="34"/>
                    <a:pt x="9" y="31"/>
                    <a:pt x="9" y="30"/>
                  </a:cubicBezTo>
                  <a:cubicBezTo>
                    <a:pt x="8" y="30"/>
                    <a:pt x="7" y="29"/>
                    <a:pt x="6" y="28"/>
                  </a:cubicBezTo>
                  <a:cubicBezTo>
                    <a:pt x="4" y="27"/>
                    <a:pt x="3" y="26"/>
                    <a:pt x="2" y="24"/>
                  </a:cubicBezTo>
                  <a:cubicBezTo>
                    <a:pt x="0" y="22"/>
                    <a:pt x="0" y="21"/>
                    <a:pt x="1" y="19"/>
                  </a:cubicBezTo>
                  <a:cubicBezTo>
                    <a:pt x="2" y="16"/>
                    <a:pt x="5" y="14"/>
                    <a:pt x="8" y="15"/>
                  </a:cubicBezTo>
                  <a:cubicBezTo>
                    <a:pt x="11" y="15"/>
                    <a:pt x="14" y="16"/>
                    <a:pt x="16" y="17"/>
                  </a:cubicBezTo>
                  <a:cubicBezTo>
                    <a:pt x="18" y="18"/>
                    <a:pt x="20" y="19"/>
                    <a:pt x="22" y="20"/>
                  </a:cubicBezTo>
                  <a:cubicBezTo>
                    <a:pt x="24" y="20"/>
                    <a:pt x="25" y="20"/>
                    <a:pt x="27" y="20"/>
                  </a:cubicBezTo>
                  <a:cubicBezTo>
                    <a:pt x="30" y="20"/>
                    <a:pt x="34" y="20"/>
                    <a:pt x="37" y="20"/>
                  </a:cubicBezTo>
                  <a:cubicBezTo>
                    <a:pt x="45" y="23"/>
                    <a:pt x="54" y="26"/>
                    <a:pt x="63" y="24"/>
                  </a:cubicBezTo>
                  <a:cubicBezTo>
                    <a:pt x="65" y="24"/>
                    <a:pt x="67" y="23"/>
                    <a:pt x="69" y="23"/>
                  </a:cubicBezTo>
                  <a:cubicBezTo>
                    <a:pt x="69" y="22"/>
                    <a:pt x="69" y="16"/>
                    <a:pt x="69" y="15"/>
                  </a:cubicBezTo>
                  <a:cubicBezTo>
                    <a:pt x="70" y="14"/>
                    <a:pt x="70" y="13"/>
                    <a:pt x="71" y="11"/>
                  </a:cubicBezTo>
                  <a:cubicBezTo>
                    <a:pt x="73" y="9"/>
                    <a:pt x="75" y="7"/>
                    <a:pt x="78" y="6"/>
                  </a:cubicBezTo>
                  <a:cubicBezTo>
                    <a:pt x="80" y="6"/>
                    <a:pt x="82" y="6"/>
                    <a:pt x="85" y="6"/>
                  </a:cubicBezTo>
                  <a:cubicBezTo>
                    <a:pt x="86" y="4"/>
                    <a:pt x="86" y="2"/>
                    <a:pt x="88" y="1"/>
                  </a:cubicBezTo>
                  <a:cubicBezTo>
                    <a:pt x="89" y="1"/>
                    <a:pt x="90" y="0"/>
                    <a:pt x="91" y="0"/>
                  </a:cubicBezTo>
                  <a:cubicBezTo>
                    <a:pt x="93" y="0"/>
                    <a:pt x="95" y="0"/>
                    <a:pt x="96" y="0"/>
                  </a:cubicBezTo>
                  <a:cubicBezTo>
                    <a:pt x="98" y="1"/>
                    <a:pt x="100" y="1"/>
                    <a:pt x="102" y="2"/>
                  </a:cubicBezTo>
                  <a:cubicBezTo>
                    <a:pt x="106" y="1"/>
                    <a:pt x="110" y="0"/>
                    <a:pt x="114" y="2"/>
                  </a:cubicBezTo>
                  <a:cubicBezTo>
                    <a:pt x="116" y="3"/>
                    <a:pt x="117" y="4"/>
                    <a:pt x="119" y="5"/>
                  </a:cubicBezTo>
                  <a:cubicBezTo>
                    <a:pt x="125" y="7"/>
                    <a:pt x="131" y="10"/>
                    <a:pt x="137" y="12"/>
                  </a:cubicBezTo>
                  <a:cubicBezTo>
                    <a:pt x="139" y="13"/>
                    <a:pt x="142" y="14"/>
                    <a:pt x="145" y="15"/>
                  </a:cubicBezTo>
                  <a:cubicBezTo>
                    <a:pt x="148" y="16"/>
                    <a:pt x="150" y="18"/>
                    <a:pt x="153" y="20"/>
                  </a:cubicBezTo>
                  <a:cubicBezTo>
                    <a:pt x="157" y="22"/>
                    <a:pt x="162" y="24"/>
                    <a:pt x="166" y="26"/>
                  </a:cubicBezTo>
                  <a:cubicBezTo>
                    <a:pt x="167" y="26"/>
                    <a:pt x="169" y="27"/>
                    <a:pt x="171" y="27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4" y="28"/>
                    <a:pt x="175" y="27"/>
                    <a:pt x="176" y="27"/>
                  </a:cubicBezTo>
                  <a:cubicBezTo>
                    <a:pt x="177" y="27"/>
                    <a:pt x="178" y="27"/>
                    <a:pt x="179" y="27"/>
                  </a:cubicBezTo>
                  <a:cubicBezTo>
                    <a:pt x="181" y="26"/>
                    <a:pt x="184" y="26"/>
                    <a:pt x="186" y="26"/>
                  </a:cubicBezTo>
                  <a:cubicBezTo>
                    <a:pt x="188" y="27"/>
                    <a:pt x="189" y="27"/>
                    <a:pt x="190" y="28"/>
                  </a:cubicBezTo>
                </a:path>
              </a:pathLst>
            </a:custGeom>
            <a:solidFill>
              <a:srgbClr val="EEDBBA"/>
            </a:solidFill>
            <a:ln w="3651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01" name="Freeform 100"/>
            <p:cNvSpPr>
              <a:spLocks/>
            </p:cNvSpPr>
            <p:nvPr/>
          </p:nvSpPr>
          <p:spPr bwMode="auto">
            <a:xfrm>
              <a:off x="7267575" y="1938338"/>
              <a:ext cx="1719263" cy="904875"/>
            </a:xfrm>
            <a:custGeom>
              <a:avLst/>
              <a:gdLst>
                <a:gd name="T0" fmla="*/ 190 w 190"/>
                <a:gd name="T1" fmla="*/ 100 h 100"/>
                <a:gd name="T2" fmla="*/ 172 w 190"/>
                <a:gd name="T3" fmla="*/ 88 h 100"/>
                <a:gd name="T4" fmla="*/ 163 w 190"/>
                <a:gd name="T5" fmla="*/ 83 h 100"/>
                <a:gd name="T6" fmla="*/ 158 w 190"/>
                <a:gd name="T7" fmla="*/ 81 h 100"/>
                <a:gd name="T8" fmla="*/ 152 w 190"/>
                <a:gd name="T9" fmla="*/ 81 h 100"/>
                <a:gd name="T10" fmla="*/ 147 w 190"/>
                <a:gd name="T11" fmla="*/ 81 h 100"/>
                <a:gd name="T12" fmla="*/ 143 w 190"/>
                <a:gd name="T13" fmla="*/ 79 h 100"/>
                <a:gd name="T14" fmla="*/ 136 w 190"/>
                <a:gd name="T15" fmla="*/ 80 h 100"/>
                <a:gd name="T16" fmla="*/ 130 w 190"/>
                <a:gd name="T17" fmla="*/ 81 h 100"/>
                <a:gd name="T18" fmla="*/ 127 w 190"/>
                <a:gd name="T19" fmla="*/ 81 h 100"/>
                <a:gd name="T20" fmla="*/ 107 w 190"/>
                <a:gd name="T21" fmla="*/ 83 h 100"/>
                <a:gd name="T22" fmla="*/ 100 w 190"/>
                <a:gd name="T23" fmla="*/ 83 h 100"/>
                <a:gd name="T24" fmla="*/ 82 w 190"/>
                <a:gd name="T25" fmla="*/ 82 h 100"/>
                <a:gd name="T26" fmla="*/ 73 w 190"/>
                <a:gd name="T27" fmla="*/ 76 h 100"/>
                <a:gd name="T28" fmla="*/ 63 w 190"/>
                <a:gd name="T29" fmla="*/ 71 h 100"/>
                <a:gd name="T30" fmla="*/ 57 w 190"/>
                <a:gd name="T31" fmla="*/ 64 h 100"/>
                <a:gd name="T32" fmla="*/ 57 w 190"/>
                <a:gd name="T33" fmla="*/ 59 h 100"/>
                <a:gd name="T34" fmla="*/ 59 w 190"/>
                <a:gd name="T35" fmla="*/ 53 h 100"/>
                <a:gd name="T36" fmla="*/ 59 w 190"/>
                <a:gd name="T37" fmla="*/ 49 h 100"/>
                <a:gd name="T38" fmla="*/ 54 w 190"/>
                <a:gd name="T39" fmla="*/ 46 h 100"/>
                <a:gd name="T40" fmla="*/ 47 w 190"/>
                <a:gd name="T41" fmla="*/ 43 h 100"/>
                <a:gd name="T42" fmla="*/ 38 w 190"/>
                <a:gd name="T43" fmla="*/ 41 h 100"/>
                <a:gd name="T44" fmla="*/ 30 w 190"/>
                <a:gd name="T45" fmla="*/ 38 h 100"/>
                <a:gd name="T46" fmla="*/ 22 w 190"/>
                <a:gd name="T47" fmla="*/ 37 h 100"/>
                <a:gd name="T48" fmla="*/ 17 w 190"/>
                <a:gd name="T49" fmla="*/ 34 h 100"/>
                <a:gd name="T50" fmla="*/ 9 w 190"/>
                <a:gd name="T51" fmla="*/ 30 h 100"/>
                <a:gd name="T52" fmla="*/ 6 w 190"/>
                <a:gd name="T53" fmla="*/ 28 h 100"/>
                <a:gd name="T54" fmla="*/ 2 w 190"/>
                <a:gd name="T55" fmla="*/ 24 h 100"/>
                <a:gd name="T56" fmla="*/ 1 w 190"/>
                <a:gd name="T57" fmla="*/ 19 h 100"/>
                <a:gd name="T58" fmla="*/ 8 w 190"/>
                <a:gd name="T59" fmla="*/ 15 h 100"/>
                <a:gd name="T60" fmla="*/ 16 w 190"/>
                <a:gd name="T61" fmla="*/ 17 h 100"/>
                <a:gd name="T62" fmla="*/ 22 w 190"/>
                <a:gd name="T63" fmla="*/ 20 h 100"/>
                <a:gd name="T64" fmla="*/ 27 w 190"/>
                <a:gd name="T65" fmla="*/ 20 h 100"/>
                <a:gd name="T66" fmla="*/ 37 w 190"/>
                <a:gd name="T67" fmla="*/ 20 h 100"/>
                <a:gd name="T68" fmla="*/ 63 w 190"/>
                <a:gd name="T69" fmla="*/ 24 h 100"/>
                <a:gd name="T70" fmla="*/ 69 w 190"/>
                <a:gd name="T71" fmla="*/ 23 h 100"/>
                <a:gd name="T72" fmla="*/ 69 w 190"/>
                <a:gd name="T73" fmla="*/ 15 h 100"/>
                <a:gd name="T74" fmla="*/ 71 w 190"/>
                <a:gd name="T75" fmla="*/ 11 h 100"/>
                <a:gd name="T76" fmla="*/ 78 w 190"/>
                <a:gd name="T77" fmla="*/ 6 h 100"/>
                <a:gd name="T78" fmla="*/ 85 w 190"/>
                <a:gd name="T79" fmla="*/ 6 h 100"/>
                <a:gd name="T80" fmla="*/ 88 w 190"/>
                <a:gd name="T81" fmla="*/ 1 h 100"/>
                <a:gd name="T82" fmla="*/ 91 w 190"/>
                <a:gd name="T83" fmla="*/ 0 h 100"/>
                <a:gd name="T84" fmla="*/ 96 w 190"/>
                <a:gd name="T85" fmla="*/ 0 h 100"/>
                <a:gd name="T86" fmla="*/ 102 w 190"/>
                <a:gd name="T87" fmla="*/ 2 h 100"/>
                <a:gd name="T88" fmla="*/ 114 w 190"/>
                <a:gd name="T89" fmla="*/ 2 h 100"/>
                <a:gd name="T90" fmla="*/ 119 w 190"/>
                <a:gd name="T91" fmla="*/ 5 h 100"/>
                <a:gd name="T92" fmla="*/ 137 w 190"/>
                <a:gd name="T93" fmla="*/ 12 h 100"/>
                <a:gd name="T94" fmla="*/ 145 w 190"/>
                <a:gd name="T95" fmla="*/ 15 h 100"/>
                <a:gd name="T96" fmla="*/ 153 w 190"/>
                <a:gd name="T97" fmla="*/ 20 h 100"/>
                <a:gd name="T98" fmla="*/ 166 w 190"/>
                <a:gd name="T99" fmla="*/ 26 h 100"/>
                <a:gd name="T100" fmla="*/ 171 w 190"/>
                <a:gd name="T101" fmla="*/ 27 h 100"/>
                <a:gd name="T102" fmla="*/ 173 w 190"/>
                <a:gd name="T103" fmla="*/ 28 h 100"/>
                <a:gd name="T104" fmla="*/ 176 w 190"/>
                <a:gd name="T105" fmla="*/ 27 h 100"/>
                <a:gd name="T106" fmla="*/ 179 w 190"/>
                <a:gd name="T107" fmla="*/ 27 h 100"/>
                <a:gd name="T108" fmla="*/ 186 w 190"/>
                <a:gd name="T109" fmla="*/ 26 h 100"/>
                <a:gd name="T110" fmla="*/ 190 w 190"/>
                <a:gd name="T111" fmla="*/ 28 h 1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0"/>
                <a:gd name="T169" fmla="*/ 0 h 100"/>
                <a:gd name="T170" fmla="*/ 190 w 190"/>
                <a:gd name="T171" fmla="*/ 100 h 1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0" h="100">
                  <a:moveTo>
                    <a:pt x="190" y="100"/>
                  </a:moveTo>
                  <a:cubicBezTo>
                    <a:pt x="184" y="96"/>
                    <a:pt x="179" y="92"/>
                    <a:pt x="172" y="88"/>
                  </a:cubicBezTo>
                  <a:cubicBezTo>
                    <a:pt x="169" y="87"/>
                    <a:pt x="166" y="85"/>
                    <a:pt x="163" y="83"/>
                  </a:cubicBezTo>
                  <a:cubicBezTo>
                    <a:pt x="161" y="83"/>
                    <a:pt x="159" y="82"/>
                    <a:pt x="158" y="81"/>
                  </a:cubicBezTo>
                  <a:cubicBezTo>
                    <a:pt x="156" y="81"/>
                    <a:pt x="154" y="81"/>
                    <a:pt x="152" y="81"/>
                  </a:cubicBezTo>
                  <a:cubicBezTo>
                    <a:pt x="151" y="81"/>
                    <a:pt x="149" y="82"/>
                    <a:pt x="147" y="81"/>
                  </a:cubicBezTo>
                  <a:cubicBezTo>
                    <a:pt x="146" y="81"/>
                    <a:pt x="144" y="79"/>
                    <a:pt x="143" y="79"/>
                  </a:cubicBezTo>
                  <a:cubicBezTo>
                    <a:pt x="141" y="79"/>
                    <a:pt x="138" y="80"/>
                    <a:pt x="136" y="80"/>
                  </a:cubicBezTo>
                  <a:cubicBezTo>
                    <a:pt x="134" y="80"/>
                    <a:pt x="132" y="80"/>
                    <a:pt x="130" y="81"/>
                  </a:cubicBezTo>
                  <a:cubicBezTo>
                    <a:pt x="129" y="81"/>
                    <a:pt x="128" y="81"/>
                    <a:pt x="127" y="81"/>
                  </a:cubicBezTo>
                  <a:cubicBezTo>
                    <a:pt x="120" y="82"/>
                    <a:pt x="114" y="83"/>
                    <a:pt x="107" y="83"/>
                  </a:cubicBezTo>
                  <a:cubicBezTo>
                    <a:pt x="105" y="83"/>
                    <a:pt x="102" y="83"/>
                    <a:pt x="100" y="83"/>
                  </a:cubicBezTo>
                  <a:cubicBezTo>
                    <a:pt x="94" y="83"/>
                    <a:pt x="87" y="85"/>
                    <a:pt x="82" y="82"/>
                  </a:cubicBezTo>
                  <a:cubicBezTo>
                    <a:pt x="79" y="80"/>
                    <a:pt x="76" y="77"/>
                    <a:pt x="73" y="76"/>
                  </a:cubicBezTo>
                  <a:cubicBezTo>
                    <a:pt x="70" y="74"/>
                    <a:pt x="66" y="73"/>
                    <a:pt x="63" y="71"/>
                  </a:cubicBezTo>
                  <a:cubicBezTo>
                    <a:pt x="60" y="70"/>
                    <a:pt x="57" y="67"/>
                    <a:pt x="57" y="64"/>
                  </a:cubicBezTo>
                  <a:cubicBezTo>
                    <a:pt x="57" y="62"/>
                    <a:pt x="56" y="60"/>
                    <a:pt x="57" y="59"/>
                  </a:cubicBezTo>
                  <a:cubicBezTo>
                    <a:pt x="58" y="57"/>
                    <a:pt x="59" y="56"/>
                    <a:pt x="59" y="53"/>
                  </a:cubicBezTo>
                  <a:cubicBezTo>
                    <a:pt x="59" y="52"/>
                    <a:pt x="59" y="50"/>
                    <a:pt x="59" y="49"/>
                  </a:cubicBezTo>
                  <a:cubicBezTo>
                    <a:pt x="59" y="48"/>
                    <a:pt x="55" y="46"/>
                    <a:pt x="54" y="46"/>
                  </a:cubicBezTo>
                  <a:cubicBezTo>
                    <a:pt x="52" y="44"/>
                    <a:pt x="49" y="43"/>
                    <a:pt x="47" y="43"/>
                  </a:cubicBezTo>
                  <a:cubicBezTo>
                    <a:pt x="44" y="42"/>
                    <a:pt x="41" y="42"/>
                    <a:pt x="38" y="41"/>
                  </a:cubicBezTo>
                  <a:cubicBezTo>
                    <a:pt x="36" y="40"/>
                    <a:pt x="33" y="39"/>
                    <a:pt x="30" y="38"/>
                  </a:cubicBezTo>
                  <a:cubicBezTo>
                    <a:pt x="27" y="38"/>
                    <a:pt x="25" y="38"/>
                    <a:pt x="22" y="37"/>
                  </a:cubicBezTo>
                  <a:cubicBezTo>
                    <a:pt x="20" y="36"/>
                    <a:pt x="18" y="35"/>
                    <a:pt x="17" y="34"/>
                  </a:cubicBezTo>
                  <a:cubicBezTo>
                    <a:pt x="17" y="34"/>
                    <a:pt x="9" y="31"/>
                    <a:pt x="9" y="30"/>
                  </a:cubicBezTo>
                  <a:cubicBezTo>
                    <a:pt x="8" y="30"/>
                    <a:pt x="7" y="29"/>
                    <a:pt x="6" y="28"/>
                  </a:cubicBezTo>
                  <a:cubicBezTo>
                    <a:pt x="4" y="27"/>
                    <a:pt x="3" y="26"/>
                    <a:pt x="2" y="24"/>
                  </a:cubicBezTo>
                  <a:cubicBezTo>
                    <a:pt x="0" y="22"/>
                    <a:pt x="0" y="21"/>
                    <a:pt x="1" y="19"/>
                  </a:cubicBezTo>
                  <a:cubicBezTo>
                    <a:pt x="2" y="16"/>
                    <a:pt x="5" y="14"/>
                    <a:pt x="8" y="15"/>
                  </a:cubicBezTo>
                  <a:cubicBezTo>
                    <a:pt x="11" y="15"/>
                    <a:pt x="14" y="16"/>
                    <a:pt x="16" y="17"/>
                  </a:cubicBezTo>
                  <a:cubicBezTo>
                    <a:pt x="18" y="18"/>
                    <a:pt x="20" y="19"/>
                    <a:pt x="22" y="20"/>
                  </a:cubicBezTo>
                  <a:cubicBezTo>
                    <a:pt x="24" y="20"/>
                    <a:pt x="25" y="20"/>
                    <a:pt x="27" y="20"/>
                  </a:cubicBezTo>
                  <a:cubicBezTo>
                    <a:pt x="30" y="20"/>
                    <a:pt x="34" y="20"/>
                    <a:pt x="37" y="20"/>
                  </a:cubicBezTo>
                  <a:cubicBezTo>
                    <a:pt x="45" y="23"/>
                    <a:pt x="54" y="26"/>
                    <a:pt x="63" y="24"/>
                  </a:cubicBezTo>
                  <a:cubicBezTo>
                    <a:pt x="65" y="24"/>
                    <a:pt x="67" y="23"/>
                    <a:pt x="69" y="23"/>
                  </a:cubicBezTo>
                  <a:cubicBezTo>
                    <a:pt x="69" y="22"/>
                    <a:pt x="69" y="16"/>
                    <a:pt x="69" y="15"/>
                  </a:cubicBezTo>
                  <a:cubicBezTo>
                    <a:pt x="70" y="14"/>
                    <a:pt x="70" y="13"/>
                    <a:pt x="71" y="11"/>
                  </a:cubicBezTo>
                  <a:cubicBezTo>
                    <a:pt x="73" y="9"/>
                    <a:pt x="75" y="7"/>
                    <a:pt x="78" y="6"/>
                  </a:cubicBezTo>
                  <a:cubicBezTo>
                    <a:pt x="80" y="6"/>
                    <a:pt x="82" y="6"/>
                    <a:pt x="85" y="6"/>
                  </a:cubicBezTo>
                  <a:cubicBezTo>
                    <a:pt x="86" y="4"/>
                    <a:pt x="86" y="2"/>
                    <a:pt x="88" y="1"/>
                  </a:cubicBezTo>
                  <a:cubicBezTo>
                    <a:pt x="89" y="1"/>
                    <a:pt x="90" y="0"/>
                    <a:pt x="91" y="0"/>
                  </a:cubicBezTo>
                  <a:cubicBezTo>
                    <a:pt x="93" y="0"/>
                    <a:pt x="95" y="0"/>
                    <a:pt x="96" y="0"/>
                  </a:cubicBezTo>
                  <a:cubicBezTo>
                    <a:pt x="98" y="1"/>
                    <a:pt x="100" y="1"/>
                    <a:pt x="102" y="2"/>
                  </a:cubicBezTo>
                  <a:cubicBezTo>
                    <a:pt x="106" y="1"/>
                    <a:pt x="110" y="0"/>
                    <a:pt x="114" y="2"/>
                  </a:cubicBezTo>
                  <a:cubicBezTo>
                    <a:pt x="116" y="3"/>
                    <a:pt x="117" y="4"/>
                    <a:pt x="119" y="5"/>
                  </a:cubicBezTo>
                  <a:cubicBezTo>
                    <a:pt x="125" y="7"/>
                    <a:pt x="131" y="10"/>
                    <a:pt x="137" y="12"/>
                  </a:cubicBezTo>
                  <a:cubicBezTo>
                    <a:pt x="139" y="13"/>
                    <a:pt x="142" y="14"/>
                    <a:pt x="145" y="15"/>
                  </a:cubicBezTo>
                  <a:cubicBezTo>
                    <a:pt x="148" y="16"/>
                    <a:pt x="150" y="18"/>
                    <a:pt x="153" y="20"/>
                  </a:cubicBezTo>
                  <a:cubicBezTo>
                    <a:pt x="157" y="22"/>
                    <a:pt x="162" y="24"/>
                    <a:pt x="166" y="26"/>
                  </a:cubicBezTo>
                  <a:cubicBezTo>
                    <a:pt x="167" y="26"/>
                    <a:pt x="169" y="27"/>
                    <a:pt x="171" y="27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4" y="28"/>
                    <a:pt x="175" y="27"/>
                    <a:pt x="176" y="27"/>
                  </a:cubicBezTo>
                  <a:cubicBezTo>
                    <a:pt x="177" y="27"/>
                    <a:pt x="178" y="27"/>
                    <a:pt x="179" y="27"/>
                  </a:cubicBezTo>
                  <a:cubicBezTo>
                    <a:pt x="181" y="26"/>
                    <a:pt x="184" y="26"/>
                    <a:pt x="186" y="26"/>
                  </a:cubicBezTo>
                  <a:cubicBezTo>
                    <a:pt x="188" y="27"/>
                    <a:pt x="189" y="27"/>
                    <a:pt x="190" y="28"/>
                  </a:cubicBezTo>
                </a:path>
              </a:pathLst>
            </a:custGeom>
            <a:noFill/>
            <a:ln w="3651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02" name="Freeform 101"/>
            <p:cNvSpPr>
              <a:spLocks/>
            </p:cNvSpPr>
            <p:nvPr/>
          </p:nvSpPr>
          <p:spPr bwMode="auto">
            <a:xfrm>
              <a:off x="7275513" y="2065338"/>
              <a:ext cx="109538" cy="63500"/>
            </a:xfrm>
            <a:custGeom>
              <a:avLst/>
              <a:gdLst>
                <a:gd name="T0" fmla="*/ 8 w 12"/>
                <a:gd name="T1" fmla="*/ 7 h 7"/>
                <a:gd name="T2" fmla="*/ 11 w 12"/>
                <a:gd name="T3" fmla="*/ 4 h 7"/>
                <a:gd name="T4" fmla="*/ 9 w 12"/>
                <a:gd name="T5" fmla="*/ 1 h 7"/>
                <a:gd name="T6" fmla="*/ 5 w 12"/>
                <a:gd name="T7" fmla="*/ 1 h 7"/>
                <a:gd name="T8" fmla="*/ 1 w 12"/>
                <a:gd name="T9" fmla="*/ 3 h 7"/>
                <a:gd name="T10" fmla="*/ 0 w 12"/>
                <a:gd name="T11" fmla="*/ 6 h 7"/>
                <a:gd name="T12" fmla="*/ 2 w 12"/>
                <a:gd name="T13" fmla="*/ 7 h 7"/>
                <a:gd name="T14" fmla="*/ 8 w 12"/>
                <a:gd name="T15" fmla="*/ 7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7"/>
                <a:gd name="T26" fmla="*/ 12 w 12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7">
                  <a:moveTo>
                    <a:pt x="8" y="7"/>
                  </a:moveTo>
                  <a:cubicBezTo>
                    <a:pt x="8" y="7"/>
                    <a:pt x="11" y="4"/>
                    <a:pt x="11" y="4"/>
                  </a:cubicBezTo>
                  <a:cubicBezTo>
                    <a:pt x="12" y="3"/>
                    <a:pt x="10" y="1"/>
                    <a:pt x="9" y="1"/>
                  </a:cubicBezTo>
                  <a:cubicBezTo>
                    <a:pt x="8" y="0"/>
                    <a:pt x="6" y="0"/>
                    <a:pt x="5" y="1"/>
                  </a:cubicBezTo>
                  <a:cubicBezTo>
                    <a:pt x="3" y="1"/>
                    <a:pt x="2" y="2"/>
                    <a:pt x="1" y="3"/>
                  </a:cubicBezTo>
                  <a:cubicBezTo>
                    <a:pt x="1" y="3"/>
                    <a:pt x="0" y="5"/>
                    <a:pt x="0" y="6"/>
                  </a:cubicBezTo>
                  <a:cubicBezTo>
                    <a:pt x="0" y="7"/>
                    <a:pt x="1" y="7"/>
                    <a:pt x="2" y="7"/>
                  </a:cubicBezTo>
                  <a:cubicBezTo>
                    <a:pt x="4" y="7"/>
                    <a:pt x="6" y="7"/>
                    <a:pt x="8" y="7"/>
                  </a:cubicBezTo>
                  <a:close/>
                </a:path>
              </a:pathLst>
            </a:custGeom>
            <a:solidFill>
              <a:srgbClr val="FEE9D9"/>
            </a:solidFill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03" name="Freeform 102"/>
            <p:cNvSpPr>
              <a:spLocks/>
            </p:cNvSpPr>
            <p:nvPr/>
          </p:nvSpPr>
          <p:spPr bwMode="auto">
            <a:xfrm>
              <a:off x="7519988" y="2138363"/>
              <a:ext cx="26988" cy="53975"/>
            </a:xfrm>
            <a:custGeom>
              <a:avLst/>
              <a:gdLst>
                <a:gd name="T0" fmla="*/ 0 w 3"/>
                <a:gd name="T1" fmla="*/ 6 h 6"/>
                <a:gd name="T2" fmla="*/ 3 w 3"/>
                <a:gd name="T3" fmla="*/ 0 h 6"/>
                <a:gd name="T4" fmla="*/ 0 60000 65536"/>
                <a:gd name="T5" fmla="*/ 0 60000 65536"/>
                <a:gd name="T6" fmla="*/ 0 w 3"/>
                <a:gd name="T7" fmla="*/ 0 h 6"/>
                <a:gd name="T8" fmla="*/ 3 w 3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6">
                  <a:moveTo>
                    <a:pt x="0" y="6"/>
                  </a:moveTo>
                  <a:cubicBezTo>
                    <a:pt x="1" y="4"/>
                    <a:pt x="1" y="2"/>
                    <a:pt x="3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04" name="Freeform 103"/>
            <p:cNvSpPr>
              <a:spLocks/>
            </p:cNvSpPr>
            <p:nvPr/>
          </p:nvSpPr>
          <p:spPr bwMode="auto">
            <a:xfrm>
              <a:off x="7546975" y="2147888"/>
              <a:ext cx="36513" cy="61913"/>
            </a:xfrm>
            <a:custGeom>
              <a:avLst/>
              <a:gdLst>
                <a:gd name="T0" fmla="*/ 0 w 4"/>
                <a:gd name="T1" fmla="*/ 7 h 7"/>
                <a:gd name="T2" fmla="*/ 4 w 4"/>
                <a:gd name="T3" fmla="*/ 0 h 7"/>
                <a:gd name="T4" fmla="*/ 0 60000 65536"/>
                <a:gd name="T5" fmla="*/ 0 60000 65536"/>
                <a:gd name="T6" fmla="*/ 0 w 4"/>
                <a:gd name="T7" fmla="*/ 0 h 7"/>
                <a:gd name="T8" fmla="*/ 4 w 4"/>
                <a:gd name="T9" fmla="*/ 7 h 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7">
                  <a:moveTo>
                    <a:pt x="0" y="7"/>
                  </a:moveTo>
                  <a:cubicBezTo>
                    <a:pt x="1" y="4"/>
                    <a:pt x="2" y="2"/>
                    <a:pt x="4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05" name="Freeform 104"/>
            <p:cNvSpPr>
              <a:spLocks/>
            </p:cNvSpPr>
            <p:nvPr/>
          </p:nvSpPr>
          <p:spPr bwMode="auto">
            <a:xfrm>
              <a:off x="7837488" y="2192338"/>
              <a:ext cx="53975" cy="73025"/>
            </a:xfrm>
            <a:custGeom>
              <a:avLst/>
              <a:gdLst>
                <a:gd name="T0" fmla="*/ 0 w 6"/>
                <a:gd name="T1" fmla="*/ 0 h 8"/>
                <a:gd name="T2" fmla="*/ 3 w 6"/>
                <a:gd name="T3" fmla="*/ 3 h 8"/>
                <a:gd name="T4" fmla="*/ 6 w 6"/>
                <a:gd name="T5" fmla="*/ 8 h 8"/>
                <a:gd name="T6" fmla="*/ 0 60000 65536"/>
                <a:gd name="T7" fmla="*/ 0 60000 65536"/>
                <a:gd name="T8" fmla="*/ 0 60000 65536"/>
                <a:gd name="T9" fmla="*/ 0 w 6"/>
                <a:gd name="T10" fmla="*/ 0 h 8"/>
                <a:gd name="T11" fmla="*/ 6 w 6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8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  <a:cubicBezTo>
                    <a:pt x="4" y="4"/>
                    <a:pt x="5" y="6"/>
                    <a:pt x="6" y="8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06" name="Freeform 105"/>
            <p:cNvSpPr>
              <a:spLocks/>
            </p:cNvSpPr>
            <p:nvPr/>
          </p:nvSpPr>
          <p:spPr bwMode="auto">
            <a:xfrm>
              <a:off x="7800975" y="2382838"/>
              <a:ext cx="171450" cy="134938"/>
            </a:xfrm>
            <a:custGeom>
              <a:avLst/>
              <a:gdLst>
                <a:gd name="T0" fmla="*/ 0 w 19"/>
                <a:gd name="T1" fmla="*/ 0 h 15"/>
                <a:gd name="T2" fmla="*/ 4 w 19"/>
                <a:gd name="T3" fmla="*/ 2 h 15"/>
                <a:gd name="T4" fmla="*/ 10 w 19"/>
                <a:gd name="T5" fmla="*/ 6 h 15"/>
                <a:gd name="T6" fmla="*/ 15 w 19"/>
                <a:gd name="T7" fmla="*/ 10 h 15"/>
                <a:gd name="T8" fmla="*/ 19 w 19"/>
                <a:gd name="T9" fmla="*/ 1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5"/>
                <a:gd name="T17" fmla="*/ 19 w 19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5">
                  <a:moveTo>
                    <a:pt x="0" y="0"/>
                  </a:moveTo>
                  <a:cubicBezTo>
                    <a:pt x="1" y="1"/>
                    <a:pt x="3" y="1"/>
                    <a:pt x="4" y="2"/>
                  </a:cubicBezTo>
                  <a:cubicBezTo>
                    <a:pt x="6" y="3"/>
                    <a:pt x="8" y="5"/>
                    <a:pt x="10" y="6"/>
                  </a:cubicBezTo>
                  <a:cubicBezTo>
                    <a:pt x="12" y="8"/>
                    <a:pt x="13" y="9"/>
                    <a:pt x="15" y="10"/>
                  </a:cubicBezTo>
                  <a:cubicBezTo>
                    <a:pt x="16" y="12"/>
                    <a:pt x="18" y="13"/>
                    <a:pt x="19" y="15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07" name="Line 106"/>
            <p:cNvSpPr>
              <a:spLocks noChangeShapeType="1"/>
            </p:cNvSpPr>
            <p:nvPr/>
          </p:nvSpPr>
          <p:spPr bwMode="auto">
            <a:xfrm>
              <a:off x="7818438" y="2419350"/>
              <a:ext cx="55563" cy="7938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08" name="Line 107"/>
            <p:cNvSpPr>
              <a:spLocks noChangeShapeType="1"/>
            </p:cNvSpPr>
            <p:nvPr/>
          </p:nvSpPr>
          <p:spPr bwMode="auto">
            <a:xfrm flipV="1">
              <a:off x="7918450" y="2473325"/>
              <a:ext cx="19050" cy="36513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09" name="Freeform 108"/>
            <p:cNvSpPr>
              <a:spLocks/>
            </p:cNvSpPr>
            <p:nvPr/>
          </p:nvSpPr>
          <p:spPr bwMode="auto">
            <a:xfrm>
              <a:off x="8035925" y="1993900"/>
              <a:ext cx="180975" cy="80963"/>
            </a:xfrm>
            <a:custGeom>
              <a:avLst/>
              <a:gdLst>
                <a:gd name="T0" fmla="*/ 0 w 20"/>
                <a:gd name="T1" fmla="*/ 0 h 9"/>
                <a:gd name="T2" fmla="*/ 6 w 20"/>
                <a:gd name="T3" fmla="*/ 2 h 9"/>
                <a:gd name="T4" fmla="*/ 20 w 20"/>
                <a:gd name="T5" fmla="*/ 9 h 9"/>
                <a:gd name="T6" fmla="*/ 0 60000 65536"/>
                <a:gd name="T7" fmla="*/ 0 60000 65536"/>
                <a:gd name="T8" fmla="*/ 0 60000 65536"/>
                <a:gd name="T9" fmla="*/ 0 w 20"/>
                <a:gd name="T10" fmla="*/ 0 h 9"/>
                <a:gd name="T11" fmla="*/ 20 w 20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9">
                  <a:moveTo>
                    <a:pt x="0" y="0"/>
                  </a:moveTo>
                  <a:cubicBezTo>
                    <a:pt x="2" y="1"/>
                    <a:pt x="4" y="1"/>
                    <a:pt x="6" y="2"/>
                  </a:cubicBezTo>
                  <a:cubicBezTo>
                    <a:pt x="11" y="4"/>
                    <a:pt x="15" y="7"/>
                    <a:pt x="20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10" name="Line 109"/>
            <p:cNvSpPr>
              <a:spLocks noChangeShapeType="1"/>
            </p:cNvSpPr>
            <p:nvPr/>
          </p:nvSpPr>
          <p:spPr bwMode="auto">
            <a:xfrm>
              <a:off x="8189913" y="1957388"/>
              <a:ext cx="73025" cy="36513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11" name="Freeform 110"/>
            <p:cNvSpPr>
              <a:spLocks/>
            </p:cNvSpPr>
            <p:nvPr/>
          </p:nvSpPr>
          <p:spPr bwMode="auto">
            <a:xfrm>
              <a:off x="8524875" y="2536825"/>
              <a:ext cx="36513" cy="117475"/>
            </a:xfrm>
            <a:custGeom>
              <a:avLst/>
              <a:gdLst>
                <a:gd name="T0" fmla="*/ 4 w 4"/>
                <a:gd name="T1" fmla="*/ 13 h 13"/>
                <a:gd name="T2" fmla="*/ 1 w 4"/>
                <a:gd name="T3" fmla="*/ 6 h 13"/>
                <a:gd name="T4" fmla="*/ 0 w 4"/>
                <a:gd name="T5" fmla="*/ 0 h 13"/>
                <a:gd name="T6" fmla="*/ 0 60000 65536"/>
                <a:gd name="T7" fmla="*/ 0 60000 65536"/>
                <a:gd name="T8" fmla="*/ 0 60000 65536"/>
                <a:gd name="T9" fmla="*/ 0 w 4"/>
                <a:gd name="T10" fmla="*/ 0 h 13"/>
                <a:gd name="T11" fmla="*/ 4 w 4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3">
                  <a:moveTo>
                    <a:pt x="4" y="13"/>
                  </a:moveTo>
                  <a:cubicBezTo>
                    <a:pt x="3" y="11"/>
                    <a:pt x="2" y="8"/>
                    <a:pt x="1" y="6"/>
                  </a:cubicBezTo>
                  <a:cubicBezTo>
                    <a:pt x="1" y="4"/>
                    <a:pt x="1" y="2"/>
                    <a:pt x="0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12" name="Freeform 111"/>
            <p:cNvSpPr>
              <a:spLocks/>
            </p:cNvSpPr>
            <p:nvPr/>
          </p:nvSpPr>
          <p:spPr bwMode="auto">
            <a:xfrm>
              <a:off x="8751888" y="2192338"/>
              <a:ext cx="80963" cy="80963"/>
            </a:xfrm>
            <a:custGeom>
              <a:avLst/>
              <a:gdLst>
                <a:gd name="T0" fmla="*/ 9 w 9"/>
                <a:gd name="T1" fmla="*/ 0 h 9"/>
                <a:gd name="T2" fmla="*/ 5 w 9"/>
                <a:gd name="T3" fmla="*/ 2 h 9"/>
                <a:gd name="T4" fmla="*/ 2 w 9"/>
                <a:gd name="T5" fmla="*/ 5 h 9"/>
                <a:gd name="T6" fmla="*/ 0 w 9"/>
                <a:gd name="T7" fmla="*/ 9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9" y="0"/>
                  </a:moveTo>
                  <a:cubicBezTo>
                    <a:pt x="8" y="1"/>
                    <a:pt x="7" y="1"/>
                    <a:pt x="5" y="2"/>
                  </a:cubicBezTo>
                  <a:cubicBezTo>
                    <a:pt x="4" y="3"/>
                    <a:pt x="2" y="3"/>
                    <a:pt x="2" y="5"/>
                  </a:cubicBezTo>
                  <a:cubicBezTo>
                    <a:pt x="1" y="6"/>
                    <a:pt x="1" y="8"/>
                    <a:pt x="0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13" name="Freeform 112"/>
            <p:cNvSpPr>
              <a:spLocks/>
            </p:cNvSpPr>
            <p:nvPr/>
          </p:nvSpPr>
          <p:spPr bwMode="auto">
            <a:xfrm>
              <a:off x="7954963" y="2165350"/>
              <a:ext cx="90488" cy="80963"/>
            </a:xfrm>
            <a:custGeom>
              <a:avLst/>
              <a:gdLst>
                <a:gd name="T0" fmla="*/ 0 w 10"/>
                <a:gd name="T1" fmla="*/ 0 h 9"/>
                <a:gd name="T2" fmla="*/ 6 w 10"/>
                <a:gd name="T3" fmla="*/ 3 h 9"/>
                <a:gd name="T4" fmla="*/ 10 w 10"/>
                <a:gd name="T5" fmla="*/ 9 h 9"/>
                <a:gd name="T6" fmla="*/ 0 60000 65536"/>
                <a:gd name="T7" fmla="*/ 0 60000 65536"/>
                <a:gd name="T8" fmla="*/ 0 60000 65536"/>
                <a:gd name="T9" fmla="*/ 0 w 10"/>
                <a:gd name="T10" fmla="*/ 0 h 9"/>
                <a:gd name="T11" fmla="*/ 10 w 10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9">
                  <a:moveTo>
                    <a:pt x="0" y="0"/>
                  </a:moveTo>
                  <a:cubicBezTo>
                    <a:pt x="1" y="1"/>
                    <a:pt x="4" y="2"/>
                    <a:pt x="6" y="3"/>
                  </a:cubicBezTo>
                  <a:cubicBezTo>
                    <a:pt x="7" y="5"/>
                    <a:pt x="8" y="7"/>
                    <a:pt x="10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4800" y="331787"/>
            <a:ext cx="1982788" cy="1638300"/>
            <a:chOff x="304800" y="1739900"/>
            <a:chExt cx="1982788" cy="1638300"/>
          </a:xfrm>
        </p:grpSpPr>
        <p:sp>
          <p:nvSpPr>
            <p:cNvPr id="21571" name="Freeform 70"/>
            <p:cNvSpPr>
              <a:spLocks/>
            </p:cNvSpPr>
            <p:nvPr/>
          </p:nvSpPr>
          <p:spPr bwMode="auto">
            <a:xfrm>
              <a:off x="304800" y="1739900"/>
              <a:ext cx="1049338" cy="1638300"/>
            </a:xfrm>
            <a:custGeom>
              <a:avLst/>
              <a:gdLst>
                <a:gd name="T0" fmla="*/ 115 w 116"/>
                <a:gd name="T1" fmla="*/ 152 h 181"/>
                <a:gd name="T2" fmla="*/ 105 w 116"/>
                <a:gd name="T3" fmla="*/ 167 h 181"/>
                <a:gd name="T4" fmla="*/ 48 w 116"/>
                <a:gd name="T5" fmla="*/ 180 h 181"/>
                <a:gd name="T6" fmla="*/ 33 w 116"/>
                <a:gd name="T7" fmla="*/ 170 h 181"/>
                <a:gd name="T8" fmla="*/ 1 w 116"/>
                <a:gd name="T9" fmla="*/ 29 h 181"/>
                <a:gd name="T10" fmla="*/ 11 w 116"/>
                <a:gd name="T11" fmla="*/ 14 h 181"/>
                <a:gd name="T12" fmla="*/ 68 w 116"/>
                <a:gd name="T13" fmla="*/ 2 h 181"/>
                <a:gd name="T14" fmla="*/ 83 w 116"/>
                <a:gd name="T15" fmla="*/ 11 h 181"/>
                <a:gd name="T16" fmla="*/ 115 w 116"/>
                <a:gd name="T17" fmla="*/ 152 h 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6"/>
                <a:gd name="T28" fmla="*/ 0 h 181"/>
                <a:gd name="T29" fmla="*/ 116 w 116"/>
                <a:gd name="T30" fmla="*/ 181 h 18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6" h="181">
                  <a:moveTo>
                    <a:pt x="115" y="152"/>
                  </a:moveTo>
                  <a:cubicBezTo>
                    <a:pt x="116" y="159"/>
                    <a:pt x="112" y="165"/>
                    <a:pt x="105" y="167"/>
                  </a:cubicBezTo>
                  <a:cubicBezTo>
                    <a:pt x="48" y="180"/>
                    <a:pt x="48" y="180"/>
                    <a:pt x="48" y="180"/>
                  </a:cubicBezTo>
                  <a:cubicBezTo>
                    <a:pt x="41" y="181"/>
                    <a:pt x="35" y="177"/>
                    <a:pt x="33" y="170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3"/>
                    <a:pt x="4" y="16"/>
                    <a:pt x="11" y="14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75" y="0"/>
                    <a:pt x="81" y="4"/>
                    <a:pt x="83" y="11"/>
                  </a:cubicBezTo>
                  <a:lnTo>
                    <a:pt x="115" y="152"/>
                  </a:lnTo>
                  <a:close/>
                </a:path>
              </a:pathLst>
            </a:custGeom>
            <a:solidFill>
              <a:srgbClr val="FFFFFF"/>
            </a:solidFill>
            <a:ln w="3651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72" name="Freeform 71"/>
            <p:cNvSpPr>
              <a:spLocks/>
            </p:cNvSpPr>
            <p:nvPr/>
          </p:nvSpPr>
          <p:spPr bwMode="auto">
            <a:xfrm>
              <a:off x="893763" y="3106738"/>
              <a:ext cx="153988" cy="153988"/>
            </a:xfrm>
            <a:custGeom>
              <a:avLst/>
              <a:gdLst>
                <a:gd name="T0" fmla="*/ 16 w 17"/>
                <a:gd name="T1" fmla="*/ 7 h 17"/>
                <a:gd name="T2" fmla="*/ 10 w 17"/>
                <a:gd name="T3" fmla="*/ 16 h 17"/>
                <a:gd name="T4" fmla="*/ 1 w 17"/>
                <a:gd name="T5" fmla="*/ 10 h 17"/>
                <a:gd name="T6" fmla="*/ 7 w 17"/>
                <a:gd name="T7" fmla="*/ 1 h 17"/>
                <a:gd name="T8" fmla="*/ 16 w 17"/>
                <a:gd name="T9" fmla="*/ 7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6" y="7"/>
                  </a:moveTo>
                  <a:cubicBezTo>
                    <a:pt x="17" y="11"/>
                    <a:pt x="15" y="15"/>
                    <a:pt x="10" y="16"/>
                  </a:cubicBezTo>
                  <a:cubicBezTo>
                    <a:pt x="6" y="17"/>
                    <a:pt x="2" y="14"/>
                    <a:pt x="1" y="10"/>
                  </a:cubicBezTo>
                  <a:cubicBezTo>
                    <a:pt x="0" y="6"/>
                    <a:pt x="2" y="2"/>
                    <a:pt x="7" y="1"/>
                  </a:cubicBezTo>
                  <a:cubicBezTo>
                    <a:pt x="11" y="0"/>
                    <a:pt x="15" y="2"/>
                    <a:pt x="16" y="7"/>
                  </a:cubicBez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73" name="Freeform 72"/>
            <p:cNvSpPr>
              <a:spLocks/>
            </p:cNvSpPr>
            <p:nvPr/>
          </p:nvSpPr>
          <p:spPr bwMode="auto">
            <a:xfrm>
              <a:off x="947738" y="3151188"/>
              <a:ext cx="44450" cy="53975"/>
            </a:xfrm>
            <a:custGeom>
              <a:avLst/>
              <a:gdLst>
                <a:gd name="T0" fmla="*/ 5 w 5"/>
                <a:gd name="T1" fmla="*/ 4 h 6"/>
                <a:gd name="T2" fmla="*/ 4 w 5"/>
                <a:gd name="T3" fmla="*/ 6 h 6"/>
                <a:gd name="T4" fmla="*/ 2 w 5"/>
                <a:gd name="T5" fmla="*/ 6 h 6"/>
                <a:gd name="T6" fmla="*/ 1 w 5"/>
                <a:gd name="T7" fmla="*/ 5 h 6"/>
                <a:gd name="T8" fmla="*/ 0 w 5"/>
                <a:gd name="T9" fmla="*/ 2 h 6"/>
                <a:gd name="T10" fmla="*/ 1 w 5"/>
                <a:gd name="T11" fmla="*/ 1 h 6"/>
                <a:gd name="T12" fmla="*/ 3 w 5"/>
                <a:gd name="T13" fmla="*/ 1 h 6"/>
                <a:gd name="T14" fmla="*/ 4 w 5"/>
                <a:gd name="T15" fmla="*/ 1 h 6"/>
                <a:gd name="T16" fmla="*/ 5 w 5"/>
                <a:gd name="T17" fmla="*/ 4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6"/>
                <a:gd name="T29" fmla="*/ 5 w 5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6">
                  <a:moveTo>
                    <a:pt x="5" y="4"/>
                  </a:moveTo>
                  <a:cubicBezTo>
                    <a:pt x="5" y="5"/>
                    <a:pt x="5" y="5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1"/>
                    <a:pt x="4" y="1"/>
                  </a:cubicBezTo>
                  <a:lnTo>
                    <a:pt x="5" y="4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74" name="Freeform 73"/>
            <p:cNvSpPr>
              <a:spLocks/>
            </p:cNvSpPr>
            <p:nvPr/>
          </p:nvSpPr>
          <p:spPr bwMode="auto">
            <a:xfrm>
              <a:off x="395288" y="2001838"/>
              <a:ext cx="868363" cy="1122363"/>
            </a:xfrm>
            <a:custGeom>
              <a:avLst/>
              <a:gdLst>
                <a:gd name="T0" fmla="*/ 547 w 547"/>
                <a:gd name="T1" fmla="*/ 616 h 707"/>
                <a:gd name="T2" fmla="*/ 137 w 547"/>
                <a:gd name="T3" fmla="*/ 707 h 707"/>
                <a:gd name="T4" fmla="*/ 0 w 547"/>
                <a:gd name="T5" fmla="*/ 92 h 707"/>
                <a:gd name="T6" fmla="*/ 411 w 547"/>
                <a:gd name="T7" fmla="*/ 0 h 707"/>
                <a:gd name="T8" fmla="*/ 547 w 547"/>
                <a:gd name="T9" fmla="*/ 616 h 7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7"/>
                <a:gd name="T16" fmla="*/ 0 h 707"/>
                <a:gd name="T17" fmla="*/ 547 w 547"/>
                <a:gd name="T18" fmla="*/ 707 h 7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7" h="707">
                  <a:moveTo>
                    <a:pt x="547" y="616"/>
                  </a:moveTo>
                  <a:lnTo>
                    <a:pt x="137" y="707"/>
                  </a:lnTo>
                  <a:lnTo>
                    <a:pt x="0" y="92"/>
                  </a:lnTo>
                  <a:lnTo>
                    <a:pt x="411" y="0"/>
                  </a:lnTo>
                  <a:lnTo>
                    <a:pt x="547" y="616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75" name="Freeform 74"/>
            <p:cNvSpPr>
              <a:spLocks/>
            </p:cNvSpPr>
            <p:nvPr/>
          </p:nvSpPr>
          <p:spPr bwMode="auto">
            <a:xfrm>
              <a:off x="803275" y="1749425"/>
              <a:ext cx="98425" cy="36513"/>
            </a:xfrm>
            <a:custGeom>
              <a:avLst/>
              <a:gdLst>
                <a:gd name="T0" fmla="*/ 11 w 11"/>
                <a:gd name="T1" fmla="*/ 1 h 4"/>
                <a:gd name="T2" fmla="*/ 10 w 11"/>
                <a:gd name="T3" fmla="*/ 2 h 4"/>
                <a:gd name="T4" fmla="*/ 1 w 11"/>
                <a:gd name="T5" fmla="*/ 4 h 4"/>
                <a:gd name="T6" fmla="*/ 0 w 11"/>
                <a:gd name="T7" fmla="*/ 3 h 4"/>
                <a:gd name="T8" fmla="*/ 0 w 11"/>
                <a:gd name="T9" fmla="*/ 3 h 4"/>
                <a:gd name="T10" fmla="*/ 1 w 11"/>
                <a:gd name="T11" fmla="*/ 2 h 4"/>
                <a:gd name="T12" fmla="*/ 10 w 11"/>
                <a:gd name="T13" fmla="*/ 0 h 4"/>
                <a:gd name="T14" fmla="*/ 11 w 11"/>
                <a:gd name="T15" fmla="*/ 1 h 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4"/>
                <a:gd name="T26" fmla="*/ 11 w 11"/>
                <a:gd name="T27" fmla="*/ 4 h 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4">
                  <a:moveTo>
                    <a:pt x="11" y="1"/>
                  </a:moveTo>
                  <a:cubicBezTo>
                    <a:pt x="11" y="1"/>
                    <a:pt x="11" y="2"/>
                    <a:pt x="10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76" name="Freeform 75"/>
            <p:cNvSpPr>
              <a:spLocks/>
            </p:cNvSpPr>
            <p:nvPr/>
          </p:nvSpPr>
          <p:spPr bwMode="auto">
            <a:xfrm>
              <a:off x="304800" y="2038350"/>
              <a:ext cx="36513" cy="53975"/>
            </a:xfrm>
            <a:custGeom>
              <a:avLst/>
              <a:gdLst>
                <a:gd name="T0" fmla="*/ 4 w 4"/>
                <a:gd name="T1" fmla="*/ 5 h 6"/>
                <a:gd name="T2" fmla="*/ 3 w 4"/>
                <a:gd name="T3" fmla="*/ 6 h 6"/>
                <a:gd name="T4" fmla="*/ 2 w 4"/>
                <a:gd name="T5" fmla="*/ 6 h 6"/>
                <a:gd name="T6" fmla="*/ 1 w 4"/>
                <a:gd name="T7" fmla="*/ 5 h 6"/>
                <a:gd name="T8" fmla="*/ 0 w 4"/>
                <a:gd name="T9" fmla="*/ 1 h 6"/>
                <a:gd name="T10" fmla="*/ 1 w 4"/>
                <a:gd name="T11" fmla="*/ 0 h 6"/>
                <a:gd name="T12" fmla="*/ 2 w 4"/>
                <a:gd name="T13" fmla="*/ 0 h 6"/>
                <a:gd name="T14" fmla="*/ 3 w 4"/>
                <a:gd name="T15" fmla="*/ 1 h 6"/>
                <a:gd name="T16" fmla="*/ 4 w 4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6"/>
                <a:gd name="T29" fmla="*/ 4 w 4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6">
                  <a:moveTo>
                    <a:pt x="4" y="5"/>
                  </a:moveTo>
                  <a:cubicBezTo>
                    <a:pt x="4" y="5"/>
                    <a:pt x="3" y="5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1" y="6"/>
                    <a:pt x="1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77" name="Freeform 76"/>
            <p:cNvSpPr>
              <a:spLocks/>
            </p:cNvSpPr>
            <p:nvPr/>
          </p:nvSpPr>
          <p:spPr bwMode="auto">
            <a:xfrm>
              <a:off x="331788" y="2147888"/>
              <a:ext cx="36513" cy="53975"/>
            </a:xfrm>
            <a:custGeom>
              <a:avLst/>
              <a:gdLst>
                <a:gd name="T0" fmla="*/ 3 w 4"/>
                <a:gd name="T1" fmla="*/ 4 h 6"/>
                <a:gd name="T2" fmla="*/ 3 w 4"/>
                <a:gd name="T3" fmla="*/ 5 h 6"/>
                <a:gd name="T4" fmla="*/ 2 w 4"/>
                <a:gd name="T5" fmla="*/ 5 h 6"/>
                <a:gd name="T6" fmla="*/ 1 w 4"/>
                <a:gd name="T7" fmla="*/ 5 h 6"/>
                <a:gd name="T8" fmla="*/ 0 w 4"/>
                <a:gd name="T9" fmla="*/ 1 h 6"/>
                <a:gd name="T10" fmla="*/ 1 w 4"/>
                <a:gd name="T11" fmla="*/ 0 h 6"/>
                <a:gd name="T12" fmla="*/ 1 w 4"/>
                <a:gd name="T13" fmla="*/ 0 h 6"/>
                <a:gd name="T14" fmla="*/ 3 w 4"/>
                <a:gd name="T15" fmla="*/ 0 h 6"/>
                <a:gd name="T16" fmla="*/ 3 w 4"/>
                <a:gd name="T17" fmla="*/ 4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6"/>
                <a:gd name="T29" fmla="*/ 4 w 4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6">
                  <a:moveTo>
                    <a:pt x="3" y="4"/>
                  </a:moveTo>
                  <a:cubicBezTo>
                    <a:pt x="4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78" name="Freeform 77"/>
            <p:cNvSpPr>
              <a:spLocks/>
            </p:cNvSpPr>
            <p:nvPr/>
          </p:nvSpPr>
          <p:spPr bwMode="auto">
            <a:xfrm>
              <a:off x="368300" y="2300288"/>
              <a:ext cx="26988" cy="55563"/>
            </a:xfrm>
            <a:custGeom>
              <a:avLst/>
              <a:gdLst>
                <a:gd name="T0" fmla="*/ 3 w 3"/>
                <a:gd name="T1" fmla="*/ 5 h 6"/>
                <a:gd name="T2" fmla="*/ 2 w 3"/>
                <a:gd name="T3" fmla="*/ 5 h 6"/>
                <a:gd name="T4" fmla="*/ 2 w 3"/>
                <a:gd name="T5" fmla="*/ 6 h 6"/>
                <a:gd name="T6" fmla="*/ 1 w 3"/>
                <a:gd name="T7" fmla="*/ 5 h 6"/>
                <a:gd name="T8" fmla="*/ 0 w 3"/>
                <a:gd name="T9" fmla="*/ 1 h 6"/>
                <a:gd name="T10" fmla="*/ 1 w 3"/>
                <a:gd name="T11" fmla="*/ 0 h 6"/>
                <a:gd name="T12" fmla="*/ 1 w 3"/>
                <a:gd name="T13" fmla="*/ 0 h 6"/>
                <a:gd name="T14" fmla="*/ 2 w 3"/>
                <a:gd name="T15" fmla="*/ 0 h 6"/>
                <a:gd name="T16" fmla="*/ 3 w 3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6"/>
                <a:gd name="T29" fmla="*/ 3 w 3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6">
                  <a:moveTo>
                    <a:pt x="3" y="5"/>
                  </a:moveTo>
                  <a:cubicBezTo>
                    <a:pt x="3" y="5"/>
                    <a:pt x="3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3" y="5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79" name="Freeform 78"/>
            <p:cNvSpPr>
              <a:spLocks/>
            </p:cNvSpPr>
            <p:nvPr/>
          </p:nvSpPr>
          <p:spPr bwMode="auto">
            <a:xfrm>
              <a:off x="458788" y="2192338"/>
              <a:ext cx="127000" cy="127000"/>
            </a:xfrm>
            <a:custGeom>
              <a:avLst/>
              <a:gdLst>
                <a:gd name="T0" fmla="*/ 14 w 14"/>
                <a:gd name="T1" fmla="*/ 10 h 14"/>
                <a:gd name="T2" fmla="*/ 12 w 14"/>
                <a:gd name="T3" fmla="*/ 12 h 14"/>
                <a:gd name="T4" fmla="*/ 4 w 14"/>
                <a:gd name="T5" fmla="*/ 14 h 14"/>
                <a:gd name="T6" fmla="*/ 2 w 14"/>
                <a:gd name="T7" fmla="*/ 12 h 14"/>
                <a:gd name="T8" fmla="*/ 0 w 14"/>
                <a:gd name="T9" fmla="*/ 4 h 14"/>
                <a:gd name="T10" fmla="*/ 1 w 14"/>
                <a:gd name="T11" fmla="*/ 2 h 14"/>
                <a:gd name="T12" fmla="*/ 9 w 14"/>
                <a:gd name="T13" fmla="*/ 0 h 14"/>
                <a:gd name="T14" fmla="*/ 12 w 14"/>
                <a:gd name="T15" fmla="*/ 1 h 14"/>
                <a:gd name="T16" fmla="*/ 14 w 14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4" y="10"/>
                  </a:moveTo>
                  <a:cubicBezTo>
                    <a:pt x="14" y="11"/>
                    <a:pt x="13" y="12"/>
                    <a:pt x="12" y="1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80" name="Freeform 79"/>
            <p:cNvSpPr>
              <a:spLocks/>
            </p:cNvSpPr>
            <p:nvPr/>
          </p:nvSpPr>
          <p:spPr bwMode="auto">
            <a:xfrm>
              <a:off x="603250" y="2155825"/>
              <a:ext cx="136525" cy="127000"/>
            </a:xfrm>
            <a:custGeom>
              <a:avLst/>
              <a:gdLst>
                <a:gd name="T0" fmla="*/ 15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3 w 15"/>
                <a:gd name="T7" fmla="*/ 13 h 14"/>
                <a:gd name="T8" fmla="*/ 1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3 w 15"/>
                <a:gd name="T15" fmla="*/ 1 h 14"/>
                <a:gd name="T16" fmla="*/ 15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5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4"/>
                    <a:pt x="3" y="1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3" y="0"/>
                    <a:pt x="13" y="1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81" name="Freeform 80"/>
            <p:cNvSpPr>
              <a:spLocks/>
            </p:cNvSpPr>
            <p:nvPr/>
          </p:nvSpPr>
          <p:spPr bwMode="auto">
            <a:xfrm>
              <a:off x="757238" y="2119313"/>
              <a:ext cx="136525" cy="127000"/>
            </a:xfrm>
            <a:custGeom>
              <a:avLst/>
              <a:gdLst>
                <a:gd name="T0" fmla="*/ 15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3 w 15"/>
                <a:gd name="T7" fmla="*/ 13 h 14"/>
                <a:gd name="T8" fmla="*/ 1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3 w 15"/>
                <a:gd name="T15" fmla="*/ 2 h 14"/>
                <a:gd name="T16" fmla="*/ 15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5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4"/>
                    <a:pt x="3" y="1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3" y="1"/>
                    <a:pt x="13" y="2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82" name="Freeform 81"/>
            <p:cNvSpPr>
              <a:spLocks/>
            </p:cNvSpPr>
            <p:nvPr/>
          </p:nvSpPr>
          <p:spPr bwMode="auto">
            <a:xfrm>
              <a:off x="911225" y="2084388"/>
              <a:ext cx="136525" cy="134938"/>
            </a:xfrm>
            <a:custGeom>
              <a:avLst/>
              <a:gdLst>
                <a:gd name="T0" fmla="*/ 15 w 15"/>
                <a:gd name="T1" fmla="*/ 10 h 15"/>
                <a:gd name="T2" fmla="*/ 13 w 15"/>
                <a:gd name="T3" fmla="*/ 13 h 15"/>
                <a:gd name="T4" fmla="*/ 5 w 15"/>
                <a:gd name="T5" fmla="*/ 14 h 15"/>
                <a:gd name="T6" fmla="*/ 2 w 15"/>
                <a:gd name="T7" fmla="*/ 13 h 15"/>
                <a:gd name="T8" fmla="*/ 1 w 15"/>
                <a:gd name="T9" fmla="*/ 5 h 15"/>
                <a:gd name="T10" fmla="*/ 2 w 15"/>
                <a:gd name="T11" fmla="*/ 2 h 15"/>
                <a:gd name="T12" fmla="*/ 10 w 15"/>
                <a:gd name="T13" fmla="*/ 0 h 15"/>
                <a:gd name="T14" fmla="*/ 13 w 15"/>
                <a:gd name="T15" fmla="*/ 2 h 15"/>
                <a:gd name="T16" fmla="*/ 15 w 15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15" y="10"/>
                  </a:moveTo>
                  <a:cubicBezTo>
                    <a:pt x="15" y="11"/>
                    <a:pt x="14" y="12"/>
                    <a:pt x="13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5"/>
                    <a:pt x="3" y="14"/>
                    <a:pt x="2" y="1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3" y="1"/>
                    <a:pt x="13" y="2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83" name="Freeform 82"/>
            <p:cNvSpPr>
              <a:spLocks/>
            </p:cNvSpPr>
            <p:nvPr/>
          </p:nvSpPr>
          <p:spPr bwMode="auto">
            <a:xfrm>
              <a:off x="576263" y="2735263"/>
              <a:ext cx="136525" cy="127000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2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84" name="Freeform 83"/>
            <p:cNvSpPr>
              <a:spLocks/>
            </p:cNvSpPr>
            <p:nvPr/>
          </p:nvSpPr>
          <p:spPr bwMode="auto">
            <a:xfrm>
              <a:off x="622300" y="2933700"/>
              <a:ext cx="134938" cy="136525"/>
            </a:xfrm>
            <a:custGeom>
              <a:avLst/>
              <a:gdLst>
                <a:gd name="T0" fmla="*/ 14 w 15"/>
                <a:gd name="T1" fmla="*/ 10 h 15"/>
                <a:gd name="T2" fmla="*/ 13 w 15"/>
                <a:gd name="T3" fmla="*/ 13 h 15"/>
                <a:gd name="T4" fmla="*/ 5 w 15"/>
                <a:gd name="T5" fmla="*/ 14 h 15"/>
                <a:gd name="T6" fmla="*/ 2 w 15"/>
                <a:gd name="T7" fmla="*/ 13 h 15"/>
                <a:gd name="T8" fmla="*/ 0 w 15"/>
                <a:gd name="T9" fmla="*/ 5 h 15"/>
                <a:gd name="T10" fmla="*/ 2 w 15"/>
                <a:gd name="T11" fmla="*/ 2 h 15"/>
                <a:gd name="T12" fmla="*/ 10 w 15"/>
                <a:gd name="T13" fmla="*/ 0 h 15"/>
                <a:gd name="T14" fmla="*/ 13 w 15"/>
                <a:gd name="T15" fmla="*/ 2 h 15"/>
                <a:gd name="T16" fmla="*/ 14 w 15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14" y="10"/>
                  </a:moveTo>
                  <a:cubicBezTo>
                    <a:pt x="15" y="11"/>
                    <a:pt x="14" y="12"/>
                    <a:pt x="13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5"/>
                    <a:pt x="3" y="14"/>
                    <a:pt x="2" y="1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3" y="2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85" name="Freeform 84"/>
            <p:cNvSpPr>
              <a:spLocks/>
            </p:cNvSpPr>
            <p:nvPr/>
          </p:nvSpPr>
          <p:spPr bwMode="auto">
            <a:xfrm>
              <a:off x="774700" y="2898775"/>
              <a:ext cx="136525" cy="134938"/>
            </a:xfrm>
            <a:custGeom>
              <a:avLst/>
              <a:gdLst>
                <a:gd name="T0" fmla="*/ 14 w 15"/>
                <a:gd name="T1" fmla="*/ 10 h 15"/>
                <a:gd name="T2" fmla="*/ 13 w 15"/>
                <a:gd name="T3" fmla="*/ 13 h 15"/>
                <a:gd name="T4" fmla="*/ 5 w 15"/>
                <a:gd name="T5" fmla="*/ 15 h 15"/>
                <a:gd name="T6" fmla="*/ 2 w 15"/>
                <a:gd name="T7" fmla="*/ 13 h 15"/>
                <a:gd name="T8" fmla="*/ 0 w 15"/>
                <a:gd name="T9" fmla="*/ 5 h 15"/>
                <a:gd name="T10" fmla="*/ 2 w 15"/>
                <a:gd name="T11" fmla="*/ 2 h 15"/>
                <a:gd name="T12" fmla="*/ 10 w 15"/>
                <a:gd name="T13" fmla="*/ 1 h 15"/>
                <a:gd name="T14" fmla="*/ 13 w 15"/>
                <a:gd name="T15" fmla="*/ 2 h 15"/>
                <a:gd name="T16" fmla="*/ 14 w 15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14" y="10"/>
                  </a:moveTo>
                  <a:cubicBezTo>
                    <a:pt x="15" y="11"/>
                    <a:pt x="14" y="12"/>
                    <a:pt x="13" y="13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2" y="14"/>
                    <a:pt x="2" y="1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2" y="1"/>
                    <a:pt x="13" y="2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86" name="Freeform 85"/>
            <p:cNvSpPr>
              <a:spLocks/>
            </p:cNvSpPr>
            <p:nvPr/>
          </p:nvSpPr>
          <p:spPr bwMode="auto">
            <a:xfrm>
              <a:off x="928688" y="2871788"/>
              <a:ext cx="136525" cy="125413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2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87" name="Freeform 86"/>
            <p:cNvSpPr>
              <a:spLocks/>
            </p:cNvSpPr>
            <p:nvPr/>
          </p:nvSpPr>
          <p:spPr bwMode="auto">
            <a:xfrm>
              <a:off x="1082675" y="2835275"/>
              <a:ext cx="136525" cy="127000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3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2" y="14"/>
                    <a:pt x="2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88" name="Freeform 87"/>
            <p:cNvSpPr>
              <a:spLocks/>
            </p:cNvSpPr>
            <p:nvPr/>
          </p:nvSpPr>
          <p:spPr bwMode="auto">
            <a:xfrm>
              <a:off x="495300" y="2373313"/>
              <a:ext cx="134938" cy="127000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2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89" name="Freeform 88"/>
            <p:cNvSpPr>
              <a:spLocks/>
            </p:cNvSpPr>
            <p:nvPr/>
          </p:nvSpPr>
          <p:spPr bwMode="auto">
            <a:xfrm>
              <a:off x="649288" y="2336800"/>
              <a:ext cx="134938" cy="127000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3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2" y="14"/>
                    <a:pt x="2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90" name="Freeform 89"/>
            <p:cNvSpPr>
              <a:spLocks/>
            </p:cNvSpPr>
            <p:nvPr/>
          </p:nvSpPr>
          <p:spPr bwMode="auto">
            <a:xfrm>
              <a:off x="803275" y="2300288"/>
              <a:ext cx="125413" cy="127000"/>
            </a:xfrm>
            <a:custGeom>
              <a:avLst/>
              <a:gdLst>
                <a:gd name="T0" fmla="*/ 14 w 14"/>
                <a:gd name="T1" fmla="*/ 10 h 14"/>
                <a:gd name="T2" fmla="*/ 13 w 14"/>
                <a:gd name="T3" fmla="*/ 12 h 14"/>
                <a:gd name="T4" fmla="*/ 5 w 14"/>
                <a:gd name="T5" fmla="*/ 14 h 14"/>
                <a:gd name="T6" fmla="*/ 2 w 14"/>
                <a:gd name="T7" fmla="*/ 13 h 14"/>
                <a:gd name="T8" fmla="*/ 0 w 14"/>
                <a:gd name="T9" fmla="*/ 4 h 14"/>
                <a:gd name="T10" fmla="*/ 2 w 14"/>
                <a:gd name="T11" fmla="*/ 2 h 14"/>
                <a:gd name="T12" fmla="*/ 10 w 14"/>
                <a:gd name="T13" fmla="*/ 0 h 14"/>
                <a:gd name="T14" fmla="*/ 12 w 14"/>
                <a:gd name="T15" fmla="*/ 2 h 14"/>
                <a:gd name="T16" fmla="*/ 14 w 14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4" y="10"/>
                  </a:moveTo>
                  <a:cubicBezTo>
                    <a:pt x="14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2" y="14"/>
                    <a:pt x="2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91" name="Freeform 90"/>
            <p:cNvSpPr>
              <a:spLocks/>
            </p:cNvSpPr>
            <p:nvPr/>
          </p:nvSpPr>
          <p:spPr bwMode="auto">
            <a:xfrm>
              <a:off x="957263" y="2265363"/>
              <a:ext cx="125413" cy="134938"/>
            </a:xfrm>
            <a:custGeom>
              <a:avLst/>
              <a:gdLst>
                <a:gd name="T0" fmla="*/ 14 w 14"/>
                <a:gd name="T1" fmla="*/ 10 h 15"/>
                <a:gd name="T2" fmla="*/ 12 w 14"/>
                <a:gd name="T3" fmla="*/ 13 h 15"/>
                <a:gd name="T4" fmla="*/ 5 w 14"/>
                <a:gd name="T5" fmla="*/ 14 h 15"/>
                <a:gd name="T6" fmla="*/ 2 w 14"/>
                <a:gd name="T7" fmla="*/ 13 h 15"/>
                <a:gd name="T8" fmla="*/ 0 w 14"/>
                <a:gd name="T9" fmla="*/ 5 h 15"/>
                <a:gd name="T10" fmla="*/ 2 w 14"/>
                <a:gd name="T11" fmla="*/ 2 h 15"/>
                <a:gd name="T12" fmla="*/ 10 w 14"/>
                <a:gd name="T13" fmla="*/ 0 h 15"/>
                <a:gd name="T14" fmla="*/ 12 w 14"/>
                <a:gd name="T15" fmla="*/ 2 h 15"/>
                <a:gd name="T16" fmla="*/ 14 w 14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5"/>
                <a:gd name="T29" fmla="*/ 14 w 14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5">
                  <a:moveTo>
                    <a:pt x="14" y="10"/>
                  </a:moveTo>
                  <a:cubicBezTo>
                    <a:pt x="14" y="11"/>
                    <a:pt x="14" y="12"/>
                    <a:pt x="12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5"/>
                    <a:pt x="2" y="14"/>
                    <a:pt x="2" y="1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92" name="Freeform 91"/>
            <p:cNvSpPr>
              <a:spLocks/>
            </p:cNvSpPr>
            <p:nvPr/>
          </p:nvSpPr>
          <p:spPr bwMode="auto">
            <a:xfrm>
              <a:off x="539750" y="2554288"/>
              <a:ext cx="127000" cy="127000"/>
            </a:xfrm>
            <a:custGeom>
              <a:avLst/>
              <a:gdLst>
                <a:gd name="T0" fmla="*/ 14 w 14"/>
                <a:gd name="T1" fmla="*/ 10 h 14"/>
                <a:gd name="T2" fmla="*/ 12 w 14"/>
                <a:gd name="T3" fmla="*/ 12 h 14"/>
                <a:gd name="T4" fmla="*/ 4 w 14"/>
                <a:gd name="T5" fmla="*/ 14 h 14"/>
                <a:gd name="T6" fmla="*/ 2 w 14"/>
                <a:gd name="T7" fmla="*/ 12 h 14"/>
                <a:gd name="T8" fmla="*/ 0 w 14"/>
                <a:gd name="T9" fmla="*/ 4 h 14"/>
                <a:gd name="T10" fmla="*/ 2 w 14"/>
                <a:gd name="T11" fmla="*/ 2 h 14"/>
                <a:gd name="T12" fmla="*/ 9 w 14"/>
                <a:gd name="T13" fmla="*/ 0 h 14"/>
                <a:gd name="T14" fmla="*/ 12 w 14"/>
                <a:gd name="T15" fmla="*/ 1 h 14"/>
                <a:gd name="T16" fmla="*/ 14 w 14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4" y="10"/>
                  </a:moveTo>
                  <a:cubicBezTo>
                    <a:pt x="14" y="11"/>
                    <a:pt x="13" y="12"/>
                    <a:pt x="12" y="1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93" name="Freeform 92"/>
            <p:cNvSpPr>
              <a:spLocks/>
            </p:cNvSpPr>
            <p:nvPr/>
          </p:nvSpPr>
          <p:spPr bwMode="auto">
            <a:xfrm>
              <a:off x="693738" y="2517775"/>
              <a:ext cx="127000" cy="127000"/>
            </a:xfrm>
            <a:custGeom>
              <a:avLst/>
              <a:gdLst>
                <a:gd name="T0" fmla="*/ 14 w 14"/>
                <a:gd name="T1" fmla="*/ 10 h 14"/>
                <a:gd name="T2" fmla="*/ 12 w 14"/>
                <a:gd name="T3" fmla="*/ 12 h 14"/>
                <a:gd name="T4" fmla="*/ 4 w 14"/>
                <a:gd name="T5" fmla="*/ 14 h 14"/>
                <a:gd name="T6" fmla="*/ 2 w 14"/>
                <a:gd name="T7" fmla="*/ 13 h 14"/>
                <a:gd name="T8" fmla="*/ 0 w 14"/>
                <a:gd name="T9" fmla="*/ 4 h 14"/>
                <a:gd name="T10" fmla="*/ 1 w 14"/>
                <a:gd name="T11" fmla="*/ 2 h 14"/>
                <a:gd name="T12" fmla="*/ 9 w 14"/>
                <a:gd name="T13" fmla="*/ 0 h 14"/>
                <a:gd name="T14" fmla="*/ 12 w 14"/>
                <a:gd name="T15" fmla="*/ 1 h 14"/>
                <a:gd name="T16" fmla="*/ 14 w 14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4" y="10"/>
                  </a:moveTo>
                  <a:cubicBezTo>
                    <a:pt x="14" y="11"/>
                    <a:pt x="13" y="12"/>
                    <a:pt x="12" y="1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2" y="14"/>
                    <a:pt x="2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94" name="Freeform 93"/>
            <p:cNvSpPr>
              <a:spLocks/>
            </p:cNvSpPr>
            <p:nvPr/>
          </p:nvSpPr>
          <p:spPr bwMode="auto">
            <a:xfrm>
              <a:off x="838200" y="2481263"/>
              <a:ext cx="136525" cy="127000"/>
            </a:xfrm>
            <a:custGeom>
              <a:avLst/>
              <a:gdLst>
                <a:gd name="T0" fmla="*/ 15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3 w 15"/>
                <a:gd name="T7" fmla="*/ 13 h 14"/>
                <a:gd name="T8" fmla="*/ 1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3 w 15"/>
                <a:gd name="T15" fmla="*/ 2 h 14"/>
                <a:gd name="T16" fmla="*/ 15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5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4"/>
                    <a:pt x="3" y="1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3" y="1"/>
                    <a:pt x="13" y="2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95" name="Freeform 94"/>
            <p:cNvSpPr>
              <a:spLocks/>
            </p:cNvSpPr>
            <p:nvPr/>
          </p:nvSpPr>
          <p:spPr bwMode="auto">
            <a:xfrm>
              <a:off x="992188" y="2446338"/>
              <a:ext cx="136525" cy="134938"/>
            </a:xfrm>
            <a:custGeom>
              <a:avLst/>
              <a:gdLst>
                <a:gd name="T0" fmla="*/ 15 w 15"/>
                <a:gd name="T1" fmla="*/ 10 h 15"/>
                <a:gd name="T2" fmla="*/ 13 w 15"/>
                <a:gd name="T3" fmla="*/ 13 h 15"/>
                <a:gd name="T4" fmla="*/ 5 w 15"/>
                <a:gd name="T5" fmla="*/ 14 h 15"/>
                <a:gd name="T6" fmla="*/ 3 w 15"/>
                <a:gd name="T7" fmla="*/ 13 h 15"/>
                <a:gd name="T8" fmla="*/ 1 w 15"/>
                <a:gd name="T9" fmla="*/ 5 h 15"/>
                <a:gd name="T10" fmla="*/ 2 w 15"/>
                <a:gd name="T11" fmla="*/ 2 h 15"/>
                <a:gd name="T12" fmla="*/ 10 w 15"/>
                <a:gd name="T13" fmla="*/ 0 h 15"/>
                <a:gd name="T14" fmla="*/ 13 w 15"/>
                <a:gd name="T15" fmla="*/ 2 h 15"/>
                <a:gd name="T16" fmla="*/ 15 w 15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15" y="10"/>
                  </a:moveTo>
                  <a:cubicBezTo>
                    <a:pt x="15" y="11"/>
                    <a:pt x="14" y="12"/>
                    <a:pt x="13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5"/>
                    <a:pt x="3" y="14"/>
                    <a:pt x="3" y="1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3" y="1"/>
                    <a:pt x="13" y="2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14" name="Freeform 113"/>
            <p:cNvSpPr>
              <a:spLocks/>
            </p:cNvSpPr>
            <p:nvPr/>
          </p:nvSpPr>
          <p:spPr bwMode="auto">
            <a:xfrm>
              <a:off x="522288" y="2228850"/>
              <a:ext cx="1765300" cy="941388"/>
            </a:xfrm>
            <a:custGeom>
              <a:avLst/>
              <a:gdLst>
                <a:gd name="T0" fmla="*/ 195 w 195"/>
                <a:gd name="T1" fmla="*/ 104 h 104"/>
                <a:gd name="T2" fmla="*/ 177 w 195"/>
                <a:gd name="T3" fmla="*/ 91 h 104"/>
                <a:gd name="T4" fmla="*/ 167 w 195"/>
                <a:gd name="T5" fmla="*/ 86 h 104"/>
                <a:gd name="T6" fmla="*/ 162 w 195"/>
                <a:gd name="T7" fmla="*/ 84 h 104"/>
                <a:gd name="T8" fmla="*/ 156 w 195"/>
                <a:gd name="T9" fmla="*/ 84 h 104"/>
                <a:gd name="T10" fmla="*/ 151 w 195"/>
                <a:gd name="T11" fmla="*/ 84 h 104"/>
                <a:gd name="T12" fmla="*/ 147 w 195"/>
                <a:gd name="T13" fmla="*/ 82 h 104"/>
                <a:gd name="T14" fmla="*/ 140 w 195"/>
                <a:gd name="T15" fmla="*/ 83 h 104"/>
                <a:gd name="T16" fmla="*/ 134 w 195"/>
                <a:gd name="T17" fmla="*/ 83 h 104"/>
                <a:gd name="T18" fmla="*/ 130 w 195"/>
                <a:gd name="T19" fmla="*/ 84 h 104"/>
                <a:gd name="T20" fmla="*/ 110 w 195"/>
                <a:gd name="T21" fmla="*/ 86 h 104"/>
                <a:gd name="T22" fmla="*/ 102 w 195"/>
                <a:gd name="T23" fmla="*/ 86 h 104"/>
                <a:gd name="T24" fmla="*/ 84 w 195"/>
                <a:gd name="T25" fmla="*/ 84 h 104"/>
                <a:gd name="T26" fmla="*/ 75 w 195"/>
                <a:gd name="T27" fmla="*/ 78 h 104"/>
                <a:gd name="T28" fmla="*/ 64 w 195"/>
                <a:gd name="T29" fmla="*/ 74 h 104"/>
                <a:gd name="T30" fmla="*/ 58 w 195"/>
                <a:gd name="T31" fmla="*/ 66 h 104"/>
                <a:gd name="T32" fmla="*/ 58 w 195"/>
                <a:gd name="T33" fmla="*/ 61 h 104"/>
                <a:gd name="T34" fmla="*/ 60 w 195"/>
                <a:gd name="T35" fmla="*/ 55 h 104"/>
                <a:gd name="T36" fmla="*/ 60 w 195"/>
                <a:gd name="T37" fmla="*/ 51 h 104"/>
                <a:gd name="T38" fmla="*/ 55 w 195"/>
                <a:gd name="T39" fmla="*/ 47 h 104"/>
                <a:gd name="T40" fmla="*/ 47 w 195"/>
                <a:gd name="T41" fmla="*/ 44 h 104"/>
                <a:gd name="T42" fmla="*/ 39 w 195"/>
                <a:gd name="T43" fmla="*/ 43 h 104"/>
                <a:gd name="T44" fmla="*/ 31 w 195"/>
                <a:gd name="T45" fmla="*/ 40 h 104"/>
                <a:gd name="T46" fmla="*/ 22 w 195"/>
                <a:gd name="T47" fmla="*/ 38 h 104"/>
                <a:gd name="T48" fmla="*/ 17 w 195"/>
                <a:gd name="T49" fmla="*/ 35 h 104"/>
                <a:gd name="T50" fmla="*/ 9 w 195"/>
                <a:gd name="T51" fmla="*/ 32 h 104"/>
                <a:gd name="T52" fmla="*/ 6 w 195"/>
                <a:gd name="T53" fmla="*/ 29 h 104"/>
                <a:gd name="T54" fmla="*/ 1 w 195"/>
                <a:gd name="T55" fmla="*/ 25 h 104"/>
                <a:gd name="T56" fmla="*/ 0 w 195"/>
                <a:gd name="T57" fmla="*/ 20 h 104"/>
                <a:gd name="T58" fmla="*/ 8 w 195"/>
                <a:gd name="T59" fmla="*/ 15 h 104"/>
                <a:gd name="T60" fmla="*/ 16 w 195"/>
                <a:gd name="T61" fmla="*/ 17 h 104"/>
                <a:gd name="T62" fmla="*/ 23 w 195"/>
                <a:gd name="T63" fmla="*/ 21 h 104"/>
                <a:gd name="T64" fmla="*/ 27 w 195"/>
                <a:gd name="T65" fmla="*/ 21 h 104"/>
                <a:gd name="T66" fmla="*/ 38 w 195"/>
                <a:gd name="T67" fmla="*/ 21 h 104"/>
                <a:gd name="T68" fmla="*/ 64 w 195"/>
                <a:gd name="T69" fmla="*/ 25 h 104"/>
                <a:gd name="T70" fmla="*/ 71 w 195"/>
                <a:gd name="T71" fmla="*/ 23 h 104"/>
                <a:gd name="T72" fmla="*/ 71 w 195"/>
                <a:gd name="T73" fmla="*/ 16 h 104"/>
                <a:gd name="T74" fmla="*/ 73 w 195"/>
                <a:gd name="T75" fmla="*/ 12 h 104"/>
                <a:gd name="T76" fmla="*/ 80 w 195"/>
                <a:gd name="T77" fmla="*/ 6 h 104"/>
                <a:gd name="T78" fmla="*/ 87 w 195"/>
                <a:gd name="T79" fmla="*/ 6 h 104"/>
                <a:gd name="T80" fmla="*/ 90 w 195"/>
                <a:gd name="T81" fmla="*/ 1 h 104"/>
                <a:gd name="T82" fmla="*/ 93 w 195"/>
                <a:gd name="T83" fmla="*/ 0 h 104"/>
                <a:gd name="T84" fmla="*/ 99 w 195"/>
                <a:gd name="T85" fmla="*/ 0 h 104"/>
                <a:gd name="T86" fmla="*/ 105 w 195"/>
                <a:gd name="T87" fmla="*/ 2 h 104"/>
                <a:gd name="T88" fmla="*/ 117 w 195"/>
                <a:gd name="T89" fmla="*/ 2 h 104"/>
                <a:gd name="T90" fmla="*/ 122 w 195"/>
                <a:gd name="T91" fmla="*/ 6 h 104"/>
                <a:gd name="T92" fmla="*/ 140 w 195"/>
                <a:gd name="T93" fmla="*/ 12 h 104"/>
                <a:gd name="T94" fmla="*/ 149 w 195"/>
                <a:gd name="T95" fmla="*/ 16 h 104"/>
                <a:gd name="T96" fmla="*/ 157 w 195"/>
                <a:gd name="T97" fmla="*/ 21 h 104"/>
                <a:gd name="T98" fmla="*/ 170 w 195"/>
                <a:gd name="T99" fmla="*/ 27 h 104"/>
                <a:gd name="T100" fmla="*/ 175 w 195"/>
                <a:gd name="T101" fmla="*/ 28 h 104"/>
                <a:gd name="T102" fmla="*/ 178 w 195"/>
                <a:gd name="T103" fmla="*/ 29 h 104"/>
                <a:gd name="T104" fmla="*/ 180 w 195"/>
                <a:gd name="T105" fmla="*/ 28 h 104"/>
                <a:gd name="T106" fmla="*/ 184 w 195"/>
                <a:gd name="T107" fmla="*/ 28 h 104"/>
                <a:gd name="T108" fmla="*/ 191 w 195"/>
                <a:gd name="T109" fmla="*/ 27 h 104"/>
                <a:gd name="T110" fmla="*/ 195 w 195"/>
                <a:gd name="T111" fmla="*/ 29 h 1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5"/>
                <a:gd name="T169" fmla="*/ 0 h 104"/>
                <a:gd name="T170" fmla="*/ 195 w 195"/>
                <a:gd name="T171" fmla="*/ 104 h 1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5" h="104">
                  <a:moveTo>
                    <a:pt x="195" y="104"/>
                  </a:moveTo>
                  <a:cubicBezTo>
                    <a:pt x="189" y="99"/>
                    <a:pt x="183" y="95"/>
                    <a:pt x="177" y="91"/>
                  </a:cubicBezTo>
                  <a:cubicBezTo>
                    <a:pt x="174" y="89"/>
                    <a:pt x="170" y="88"/>
                    <a:pt x="167" y="86"/>
                  </a:cubicBezTo>
                  <a:cubicBezTo>
                    <a:pt x="165" y="85"/>
                    <a:pt x="164" y="84"/>
                    <a:pt x="162" y="84"/>
                  </a:cubicBezTo>
                  <a:cubicBezTo>
                    <a:pt x="160" y="84"/>
                    <a:pt x="158" y="84"/>
                    <a:pt x="156" y="84"/>
                  </a:cubicBezTo>
                  <a:cubicBezTo>
                    <a:pt x="155" y="84"/>
                    <a:pt x="153" y="84"/>
                    <a:pt x="151" y="84"/>
                  </a:cubicBezTo>
                  <a:cubicBezTo>
                    <a:pt x="149" y="83"/>
                    <a:pt x="148" y="82"/>
                    <a:pt x="147" y="82"/>
                  </a:cubicBezTo>
                  <a:cubicBezTo>
                    <a:pt x="144" y="82"/>
                    <a:pt x="142" y="82"/>
                    <a:pt x="140" y="83"/>
                  </a:cubicBezTo>
                  <a:cubicBezTo>
                    <a:pt x="138" y="83"/>
                    <a:pt x="136" y="83"/>
                    <a:pt x="134" y="83"/>
                  </a:cubicBezTo>
                  <a:cubicBezTo>
                    <a:pt x="133" y="84"/>
                    <a:pt x="131" y="84"/>
                    <a:pt x="130" y="84"/>
                  </a:cubicBezTo>
                  <a:cubicBezTo>
                    <a:pt x="123" y="85"/>
                    <a:pt x="117" y="86"/>
                    <a:pt x="110" y="86"/>
                  </a:cubicBezTo>
                  <a:cubicBezTo>
                    <a:pt x="108" y="86"/>
                    <a:pt x="105" y="86"/>
                    <a:pt x="102" y="86"/>
                  </a:cubicBezTo>
                  <a:cubicBezTo>
                    <a:pt x="96" y="85"/>
                    <a:pt x="89" y="88"/>
                    <a:pt x="84" y="84"/>
                  </a:cubicBezTo>
                  <a:cubicBezTo>
                    <a:pt x="81" y="82"/>
                    <a:pt x="78" y="80"/>
                    <a:pt x="75" y="78"/>
                  </a:cubicBezTo>
                  <a:cubicBezTo>
                    <a:pt x="71" y="77"/>
                    <a:pt x="68" y="75"/>
                    <a:pt x="64" y="74"/>
                  </a:cubicBezTo>
                  <a:cubicBezTo>
                    <a:pt x="61" y="72"/>
                    <a:pt x="58" y="70"/>
                    <a:pt x="58" y="66"/>
                  </a:cubicBezTo>
                  <a:cubicBezTo>
                    <a:pt x="58" y="64"/>
                    <a:pt x="58" y="62"/>
                    <a:pt x="58" y="61"/>
                  </a:cubicBezTo>
                  <a:cubicBezTo>
                    <a:pt x="59" y="59"/>
                    <a:pt x="60" y="57"/>
                    <a:pt x="60" y="55"/>
                  </a:cubicBezTo>
                  <a:cubicBezTo>
                    <a:pt x="60" y="53"/>
                    <a:pt x="60" y="52"/>
                    <a:pt x="60" y="51"/>
                  </a:cubicBezTo>
                  <a:cubicBezTo>
                    <a:pt x="60" y="50"/>
                    <a:pt x="56" y="48"/>
                    <a:pt x="55" y="47"/>
                  </a:cubicBezTo>
                  <a:cubicBezTo>
                    <a:pt x="53" y="46"/>
                    <a:pt x="50" y="45"/>
                    <a:pt x="47" y="44"/>
                  </a:cubicBezTo>
                  <a:cubicBezTo>
                    <a:pt x="45" y="44"/>
                    <a:pt x="42" y="44"/>
                    <a:pt x="39" y="43"/>
                  </a:cubicBezTo>
                  <a:cubicBezTo>
                    <a:pt x="36" y="42"/>
                    <a:pt x="33" y="41"/>
                    <a:pt x="31" y="40"/>
                  </a:cubicBezTo>
                  <a:cubicBezTo>
                    <a:pt x="28" y="39"/>
                    <a:pt x="25" y="39"/>
                    <a:pt x="22" y="38"/>
                  </a:cubicBezTo>
                  <a:cubicBezTo>
                    <a:pt x="20" y="37"/>
                    <a:pt x="19" y="36"/>
                    <a:pt x="17" y="35"/>
                  </a:cubicBezTo>
                  <a:cubicBezTo>
                    <a:pt x="17" y="35"/>
                    <a:pt x="9" y="32"/>
                    <a:pt x="9" y="32"/>
                  </a:cubicBezTo>
                  <a:cubicBezTo>
                    <a:pt x="8" y="31"/>
                    <a:pt x="7" y="30"/>
                    <a:pt x="6" y="29"/>
                  </a:cubicBezTo>
                  <a:cubicBezTo>
                    <a:pt x="4" y="28"/>
                    <a:pt x="3" y="27"/>
                    <a:pt x="1" y="25"/>
                  </a:cubicBezTo>
                  <a:cubicBezTo>
                    <a:pt x="0" y="23"/>
                    <a:pt x="0" y="22"/>
                    <a:pt x="0" y="20"/>
                  </a:cubicBezTo>
                  <a:cubicBezTo>
                    <a:pt x="2" y="17"/>
                    <a:pt x="5" y="14"/>
                    <a:pt x="8" y="15"/>
                  </a:cubicBezTo>
                  <a:cubicBezTo>
                    <a:pt x="11" y="16"/>
                    <a:pt x="13" y="16"/>
                    <a:pt x="16" y="17"/>
                  </a:cubicBezTo>
                  <a:cubicBezTo>
                    <a:pt x="18" y="18"/>
                    <a:pt x="20" y="20"/>
                    <a:pt x="23" y="21"/>
                  </a:cubicBezTo>
                  <a:cubicBezTo>
                    <a:pt x="24" y="21"/>
                    <a:pt x="26" y="21"/>
                    <a:pt x="27" y="21"/>
                  </a:cubicBezTo>
                  <a:cubicBezTo>
                    <a:pt x="31" y="21"/>
                    <a:pt x="35" y="20"/>
                    <a:pt x="38" y="21"/>
                  </a:cubicBezTo>
                  <a:cubicBezTo>
                    <a:pt x="46" y="24"/>
                    <a:pt x="55" y="27"/>
                    <a:pt x="64" y="25"/>
                  </a:cubicBezTo>
                  <a:cubicBezTo>
                    <a:pt x="66" y="25"/>
                    <a:pt x="68" y="24"/>
                    <a:pt x="71" y="23"/>
                  </a:cubicBezTo>
                  <a:cubicBezTo>
                    <a:pt x="71" y="23"/>
                    <a:pt x="71" y="17"/>
                    <a:pt x="71" y="16"/>
                  </a:cubicBezTo>
                  <a:cubicBezTo>
                    <a:pt x="72" y="14"/>
                    <a:pt x="72" y="13"/>
                    <a:pt x="73" y="12"/>
                  </a:cubicBezTo>
                  <a:cubicBezTo>
                    <a:pt x="75" y="9"/>
                    <a:pt x="76" y="7"/>
                    <a:pt x="80" y="6"/>
                  </a:cubicBezTo>
                  <a:cubicBezTo>
                    <a:pt x="82" y="6"/>
                    <a:pt x="84" y="6"/>
                    <a:pt x="87" y="6"/>
                  </a:cubicBezTo>
                  <a:cubicBezTo>
                    <a:pt x="88" y="5"/>
                    <a:pt x="89" y="2"/>
                    <a:pt x="90" y="1"/>
                  </a:cubicBezTo>
                  <a:cubicBezTo>
                    <a:pt x="91" y="1"/>
                    <a:pt x="92" y="0"/>
                    <a:pt x="93" y="0"/>
                  </a:cubicBezTo>
                  <a:cubicBezTo>
                    <a:pt x="95" y="0"/>
                    <a:pt x="97" y="0"/>
                    <a:pt x="99" y="0"/>
                  </a:cubicBezTo>
                  <a:cubicBezTo>
                    <a:pt x="101" y="1"/>
                    <a:pt x="103" y="1"/>
                    <a:pt x="105" y="2"/>
                  </a:cubicBezTo>
                  <a:cubicBezTo>
                    <a:pt x="108" y="1"/>
                    <a:pt x="113" y="0"/>
                    <a:pt x="117" y="2"/>
                  </a:cubicBezTo>
                  <a:cubicBezTo>
                    <a:pt x="119" y="4"/>
                    <a:pt x="120" y="5"/>
                    <a:pt x="122" y="6"/>
                  </a:cubicBezTo>
                  <a:cubicBezTo>
                    <a:pt x="128" y="8"/>
                    <a:pt x="134" y="10"/>
                    <a:pt x="140" y="12"/>
                  </a:cubicBezTo>
                  <a:cubicBezTo>
                    <a:pt x="143" y="14"/>
                    <a:pt x="146" y="14"/>
                    <a:pt x="149" y="16"/>
                  </a:cubicBezTo>
                  <a:cubicBezTo>
                    <a:pt x="152" y="17"/>
                    <a:pt x="154" y="19"/>
                    <a:pt x="157" y="21"/>
                  </a:cubicBezTo>
                  <a:cubicBezTo>
                    <a:pt x="161" y="23"/>
                    <a:pt x="166" y="25"/>
                    <a:pt x="170" y="27"/>
                  </a:cubicBezTo>
                  <a:cubicBezTo>
                    <a:pt x="172" y="27"/>
                    <a:pt x="174" y="28"/>
                    <a:pt x="175" y="28"/>
                  </a:cubicBezTo>
                  <a:cubicBezTo>
                    <a:pt x="178" y="29"/>
                    <a:pt x="178" y="29"/>
                    <a:pt x="178" y="29"/>
                  </a:cubicBezTo>
                  <a:cubicBezTo>
                    <a:pt x="178" y="29"/>
                    <a:pt x="180" y="28"/>
                    <a:pt x="180" y="28"/>
                  </a:cubicBezTo>
                  <a:cubicBezTo>
                    <a:pt x="181" y="28"/>
                    <a:pt x="183" y="28"/>
                    <a:pt x="184" y="28"/>
                  </a:cubicBezTo>
                  <a:cubicBezTo>
                    <a:pt x="186" y="27"/>
                    <a:pt x="189" y="27"/>
                    <a:pt x="191" y="27"/>
                  </a:cubicBezTo>
                  <a:cubicBezTo>
                    <a:pt x="193" y="28"/>
                    <a:pt x="194" y="29"/>
                    <a:pt x="195" y="29"/>
                  </a:cubicBezTo>
                </a:path>
              </a:pathLst>
            </a:custGeom>
            <a:solidFill>
              <a:srgbClr val="EEDBBA"/>
            </a:solidFill>
            <a:ln w="3651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15" name="Freeform 114"/>
            <p:cNvSpPr>
              <a:spLocks/>
            </p:cNvSpPr>
            <p:nvPr/>
          </p:nvSpPr>
          <p:spPr bwMode="auto">
            <a:xfrm>
              <a:off x="522288" y="2228850"/>
              <a:ext cx="1765300" cy="941388"/>
            </a:xfrm>
            <a:custGeom>
              <a:avLst/>
              <a:gdLst>
                <a:gd name="T0" fmla="*/ 195 w 195"/>
                <a:gd name="T1" fmla="*/ 104 h 104"/>
                <a:gd name="T2" fmla="*/ 177 w 195"/>
                <a:gd name="T3" fmla="*/ 91 h 104"/>
                <a:gd name="T4" fmla="*/ 167 w 195"/>
                <a:gd name="T5" fmla="*/ 86 h 104"/>
                <a:gd name="T6" fmla="*/ 162 w 195"/>
                <a:gd name="T7" fmla="*/ 84 h 104"/>
                <a:gd name="T8" fmla="*/ 156 w 195"/>
                <a:gd name="T9" fmla="*/ 84 h 104"/>
                <a:gd name="T10" fmla="*/ 151 w 195"/>
                <a:gd name="T11" fmla="*/ 84 h 104"/>
                <a:gd name="T12" fmla="*/ 147 w 195"/>
                <a:gd name="T13" fmla="*/ 82 h 104"/>
                <a:gd name="T14" fmla="*/ 140 w 195"/>
                <a:gd name="T15" fmla="*/ 83 h 104"/>
                <a:gd name="T16" fmla="*/ 134 w 195"/>
                <a:gd name="T17" fmla="*/ 83 h 104"/>
                <a:gd name="T18" fmla="*/ 130 w 195"/>
                <a:gd name="T19" fmla="*/ 84 h 104"/>
                <a:gd name="T20" fmla="*/ 110 w 195"/>
                <a:gd name="T21" fmla="*/ 86 h 104"/>
                <a:gd name="T22" fmla="*/ 102 w 195"/>
                <a:gd name="T23" fmla="*/ 86 h 104"/>
                <a:gd name="T24" fmla="*/ 84 w 195"/>
                <a:gd name="T25" fmla="*/ 84 h 104"/>
                <a:gd name="T26" fmla="*/ 75 w 195"/>
                <a:gd name="T27" fmla="*/ 78 h 104"/>
                <a:gd name="T28" fmla="*/ 64 w 195"/>
                <a:gd name="T29" fmla="*/ 74 h 104"/>
                <a:gd name="T30" fmla="*/ 58 w 195"/>
                <a:gd name="T31" fmla="*/ 66 h 104"/>
                <a:gd name="T32" fmla="*/ 58 w 195"/>
                <a:gd name="T33" fmla="*/ 61 h 104"/>
                <a:gd name="T34" fmla="*/ 60 w 195"/>
                <a:gd name="T35" fmla="*/ 55 h 104"/>
                <a:gd name="T36" fmla="*/ 60 w 195"/>
                <a:gd name="T37" fmla="*/ 51 h 104"/>
                <a:gd name="T38" fmla="*/ 55 w 195"/>
                <a:gd name="T39" fmla="*/ 47 h 104"/>
                <a:gd name="T40" fmla="*/ 47 w 195"/>
                <a:gd name="T41" fmla="*/ 44 h 104"/>
                <a:gd name="T42" fmla="*/ 39 w 195"/>
                <a:gd name="T43" fmla="*/ 43 h 104"/>
                <a:gd name="T44" fmla="*/ 31 w 195"/>
                <a:gd name="T45" fmla="*/ 40 h 104"/>
                <a:gd name="T46" fmla="*/ 22 w 195"/>
                <a:gd name="T47" fmla="*/ 38 h 104"/>
                <a:gd name="T48" fmla="*/ 17 w 195"/>
                <a:gd name="T49" fmla="*/ 35 h 104"/>
                <a:gd name="T50" fmla="*/ 9 w 195"/>
                <a:gd name="T51" fmla="*/ 32 h 104"/>
                <a:gd name="T52" fmla="*/ 6 w 195"/>
                <a:gd name="T53" fmla="*/ 29 h 104"/>
                <a:gd name="T54" fmla="*/ 1 w 195"/>
                <a:gd name="T55" fmla="*/ 25 h 104"/>
                <a:gd name="T56" fmla="*/ 0 w 195"/>
                <a:gd name="T57" fmla="*/ 20 h 104"/>
                <a:gd name="T58" fmla="*/ 8 w 195"/>
                <a:gd name="T59" fmla="*/ 15 h 104"/>
                <a:gd name="T60" fmla="*/ 16 w 195"/>
                <a:gd name="T61" fmla="*/ 17 h 104"/>
                <a:gd name="T62" fmla="*/ 23 w 195"/>
                <a:gd name="T63" fmla="*/ 21 h 104"/>
                <a:gd name="T64" fmla="*/ 27 w 195"/>
                <a:gd name="T65" fmla="*/ 21 h 104"/>
                <a:gd name="T66" fmla="*/ 38 w 195"/>
                <a:gd name="T67" fmla="*/ 21 h 104"/>
                <a:gd name="T68" fmla="*/ 64 w 195"/>
                <a:gd name="T69" fmla="*/ 25 h 104"/>
                <a:gd name="T70" fmla="*/ 71 w 195"/>
                <a:gd name="T71" fmla="*/ 23 h 104"/>
                <a:gd name="T72" fmla="*/ 71 w 195"/>
                <a:gd name="T73" fmla="*/ 16 h 104"/>
                <a:gd name="T74" fmla="*/ 73 w 195"/>
                <a:gd name="T75" fmla="*/ 12 h 104"/>
                <a:gd name="T76" fmla="*/ 80 w 195"/>
                <a:gd name="T77" fmla="*/ 6 h 104"/>
                <a:gd name="T78" fmla="*/ 87 w 195"/>
                <a:gd name="T79" fmla="*/ 6 h 104"/>
                <a:gd name="T80" fmla="*/ 90 w 195"/>
                <a:gd name="T81" fmla="*/ 1 h 104"/>
                <a:gd name="T82" fmla="*/ 93 w 195"/>
                <a:gd name="T83" fmla="*/ 0 h 104"/>
                <a:gd name="T84" fmla="*/ 99 w 195"/>
                <a:gd name="T85" fmla="*/ 0 h 104"/>
                <a:gd name="T86" fmla="*/ 105 w 195"/>
                <a:gd name="T87" fmla="*/ 2 h 104"/>
                <a:gd name="T88" fmla="*/ 117 w 195"/>
                <a:gd name="T89" fmla="*/ 2 h 104"/>
                <a:gd name="T90" fmla="*/ 122 w 195"/>
                <a:gd name="T91" fmla="*/ 6 h 104"/>
                <a:gd name="T92" fmla="*/ 140 w 195"/>
                <a:gd name="T93" fmla="*/ 12 h 104"/>
                <a:gd name="T94" fmla="*/ 149 w 195"/>
                <a:gd name="T95" fmla="*/ 16 h 104"/>
                <a:gd name="T96" fmla="*/ 157 w 195"/>
                <a:gd name="T97" fmla="*/ 21 h 104"/>
                <a:gd name="T98" fmla="*/ 170 w 195"/>
                <a:gd name="T99" fmla="*/ 27 h 104"/>
                <a:gd name="T100" fmla="*/ 175 w 195"/>
                <a:gd name="T101" fmla="*/ 28 h 104"/>
                <a:gd name="T102" fmla="*/ 178 w 195"/>
                <a:gd name="T103" fmla="*/ 29 h 104"/>
                <a:gd name="T104" fmla="*/ 180 w 195"/>
                <a:gd name="T105" fmla="*/ 28 h 104"/>
                <a:gd name="T106" fmla="*/ 184 w 195"/>
                <a:gd name="T107" fmla="*/ 28 h 104"/>
                <a:gd name="T108" fmla="*/ 191 w 195"/>
                <a:gd name="T109" fmla="*/ 27 h 104"/>
                <a:gd name="T110" fmla="*/ 195 w 195"/>
                <a:gd name="T111" fmla="*/ 29 h 1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5"/>
                <a:gd name="T169" fmla="*/ 0 h 104"/>
                <a:gd name="T170" fmla="*/ 195 w 195"/>
                <a:gd name="T171" fmla="*/ 104 h 1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5" h="104">
                  <a:moveTo>
                    <a:pt x="195" y="104"/>
                  </a:moveTo>
                  <a:cubicBezTo>
                    <a:pt x="189" y="99"/>
                    <a:pt x="183" y="95"/>
                    <a:pt x="177" y="91"/>
                  </a:cubicBezTo>
                  <a:cubicBezTo>
                    <a:pt x="174" y="89"/>
                    <a:pt x="170" y="88"/>
                    <a:pt x="167" y="86"/>
                  </a:cubicBezTo>
                  <a:cubicBezTo>
                    <a:pt x="165" y="85"/>
                    <a:pt x="164" y="84"/>
                    <a:pt x="162" y="84"/>
                  </a:cubicBezTo>
                  <a:cubicBezTo>
                    <a:pt x="160" y="84"/>
                    <a:pt x="158" y="84"/>
                    <a:pt x="156" y="84"/>
                  </a:cubicBezTo>
                  <a:cubicBezTo>
                    <a:pt x="155" y="84"/>
                    <a:pt x="153" y="84"/>
                    <a:pt x="151" y="84"/>
                  </a:cubicBezTo>
                  <a:cubicBezTo>
                    <a:pt x="149" y="83"/>
                    <a:pt x="148" y="82"/>
                    <a:pt x="147" y="82"/>
                  </a:cubicBezTo>
                  <a:cubicBezTo>
                    <a:pt x="144" y="82"/>
                    <a:pt x="142" y="82"/>
                    <a:pt x="140" y="83"/>
                  </a:cubicBezTo>
                  <a:cubicBezTo>
                    <a:pt x="138" y="83"/>
                    <a:pt x="136" y="83"/>
                    <a:pt x="134" y="83"/>
                  </a:cubicBezTo>
                  <a:cubicBezTo>
                    <a:pt x="133" y="84"/>
                    <a:pt x="131" y="84"/>
                    <a:pt x="130" y="84"/>
                  </a:cubicBezTo>
                  <a:cubicBezTo>
                    <a:pt x="123" y="85"/>
                    <a:pt x="117" y="86"/>
                    <a:pt x="110" y="86"/>
                  </a:cubicBezTo>
                  <a:cubicBezTo>
                    <a:pt x="108" y="86"/>
                    <a:pt x="105" y="86"/>
                    <a:pt x="102" y="86"/>
                  </a:cubicBezTo>
                  <a:cubicBezTo>
                    <a:pt x="96" y="85"/>
                    <a:pt x="89" y="88"/>
                    <a:pt x="84" y="84"/>
                  </a:cubicBezTo>
                  <a:cubicBezTo>
                    <a:pt x="81" y="82"/>
                    <a:pt x="78" y="80"/>
                    <a:pt x="75" y="78"/>
                  </a:cubicBezTo>
                  <a:cubicBezTo>
                    <a:pt x="71" y="77"/>
                    <a:pt x="68" y="75"/>
                    <a:pt x="64" y="74"/>
                  </a:cubicBezTo>
                  <a:cubicBezTo>
                    <a:pt x="61" y="72"/>
                    <a:pt x="58" y="70"/>
                    <a:pt x="58" y="66"/>
                  </a:cubicBezTo>
                  <a:cubicBezTo>
                    <a:pt x="58" y="64"/>
                    <a:pt x="58" y="62"/>
                    <a:pt x="58" y="61"/>
                  </a:cubicBezTo>
                  <a:cubicBezTo>
                    <a:pt x="59" y="59"/>
                    <a:pt x="60" y="57"/>
                    <a:pt x="60" y="55"/>
                  </a:cubicBezTo>
                  <a:cubicBezTo>
                    <a:pt x="60" y="53"/>
                    <a:pt x="60" y="52"/>
                    <a:pt x="60" y="51"/>
                  </a:cubicBezTo>
                  <a:cubicBezTo>
                    <a:pt x="60" y="50"/>
                    <a:pt x="56" y="48"/>
                    <a:pt x="55" y="47"/>
                  </a:cubicBezTo>
                  <a:cubicBezTo>
                    <a:pt x="53" y="46"/>
                    <a:pt x="50" y="45"/>
                    <a:pt x="47" y="44"/>
                  </a:cubicBezTo>
                  <a:cubicBezTo>
                    <a:pt x="45" y="44"/>
                    <a:pt x="42" y="44"/>
                    <a:pt x="39" y="43"/>
                  </a:cubicBezTo>
                  <a:cubicBezTo>
                    <a:pt x="36" y="42"/>
                    <a:pt x="33" y="41"/>
                    <a:pt x="31" y="40"/>
                  </a:cubicBezTo>
                  <a:cubicBezTo>
                    <a:pt x="28" y="39"/>
                    <a:pt x="25" y="39"/>
                    <a:pt x="22" y="38"/>
                  </a:cubicBezTo>
                  <a:cubicBezTo>
                    <a:pt x="20" y="37"/>
                    <a:pt x="19" y="36"/>
                    <a:pt x="17" y="35"/>
                  </a:cubicBezTo>
                  <a:cubicBezTo>
                    <a:pt x="17" y="35"/>
                    <a:pt x="9" y="32"/>
                    <a:pt x="9" y="32"/>
                  </a:cubicBezTo>
                  <a:cubicBezTo>
                    <a:pt x="8" y="31"/>
                    <a:pt x="7" y="30"/>
                    <a:pt x="6" y="29"/>
                  </a:cubicBezTo>
                  <a:cubicBezTo>
                    <a:pt x="4" y="28"/>
                    <a:pt x="3" y="27"/>
                    <a:pt x="1" y="25"/>
                  </a:cubicBezTo>
                  <a:cubicBezTo>
                    <a:pt x="0" y="23"/>
                    <a:pt x="0" y="22"/>
                    <a:pt x="0" y="20"/>
                  </a:cubicBezTo>
                  <a:cubicBezTo>
                    <a:pt x="2" y="17"/>
                    <a:pt x="5" y="14"/>
                    <a:pt x="8" y="15"/>
                  </a:cubicBezTo>
                  <a:cubicBezTo>
                    <a:pt x="11" y="16"/>
                    <a:pt x="13" y="16"/>
                    <a:pt x="16" y="17"/>
                  </a:cubicBezTo>
                  <a:cubicBezTo>
                    <a:pt x="18" y="18"/>
                    <a:pt x="20" y="20"/>
                    <a:pt x="23" y="21"/>
                  </a:cubicBezTo>
                  <a:cubicBezTo>
                    <a:pt x="24" y="21"/>
                    <a:pt x="26" y="21"/>
                    <a:pt x="27" y="21"/>
                  </a:cubicBezTo>
                  <a:cubicBezTo>
                    <a:pt x="31" y="21"/>
                    <a:pt x="35" y="20"/>
                    <a:pt x="38" y="21"/>
                  </a:cubicBezTo>
                  <a:cubicBezTo>
                    <a:pt x="46" y="24"/>
                    <a:pt x="55" y="27"/>
                    <a:pt x="64" y="25"/>
                  </a:cubicBezTo>
                  <a:cubicBezTo>
                    <a:pt x="66" y="25"/>
                    <a:pt x="68" y="24"/>
                    <a:pt x="71" y="23"/>
                  </a:cubicBezTo>
                  <a:cubicBezTo>
                    <a:pt x="71" y="23"/>
                    <a:pt x="71" y="17"/>
                    <a:pt x="71" y="16"/>
                  </a:cubicBezTo>
                  <a:cubicBezTo>
                    <a:pt x="72" y="14"/>
                    <a:pt x="72" y="13"/>
                    <a:pt x="73" y="12"/>
                  </a:cubicBezTo>
                  <a:cubicBezTo>
                    <a:pt x="75" y="9"/>
                    <a:pt x="76" y="7"/>
                    <a:pt x="80" y="6"/>
                  </a:cubicBezTo>
                  <a:cubicBezTo>
                    <a:pt x="82" y="6"/>
                    <a:pt x="84" y="6"/>
                    <a:pt x="87" y="6"/>
                  </a:cubicBezTo>
                  <a:cubicBezTo>
                    <a:pt x="88" y="5"/>
                    <a:pt x="89" y="2"/>
                    <a:pt x="90" y="1"/>
                  </a:cubicBezTo>
                  <a:cubicBezTo>
                    <a:pt x="91" y="1"/>
                    <a:pt x="92" y="0"/>
                    <a:pt x="93" y="0"/>
                  </a:cubicBezTo>
                  <a:cubicBezTo>
                    <a:pt x="95" y="0"/>
                    <a:pt x="97" y="0"/>
                    <a:pt x="99" y="0"/>
                  </a:cubicBezTo>
                  <a:cubicBezTo>
                    <a:pt x="101" y="1"/>
                    <a:pt x="103" y="1"/>
                    <a:pt x="105" y="2"/>
                  </a:cubicBezTo>
                  <a:cubicBezTo>
                    <a:pt x="108" y="1"/>
                    <a:pt x="113" y="0"/>
                    <a:pt x="117" y="2"/>
                  </a:cubicBezTo>
                  <a:cubicBezTo>
                    <a:pt x="119" y="4"/>
                    <a:pt x="120" y="5"/>
                    <a:pt x="122" y="6"/>
                  </a:cubicBezTo>
                  <a:cubicBezTo>
                    <a:pt x="128" y="8"/>
                    <a:pt x="134" y="10"/>
                    <a:pt x="140" y="12"/>
                  </a:cubicBezTo>
                  <a:cubicBezTo>
                    <a:pt x="143" y="14"/>
                    <a:pt x="146" y="14"/>
                    <a:pt x="149" y="16"/>
                  </a:cubicBezTo>
                  <a:cubicBezTo>
                    <a:pt x="152" y="17"/>
                    <a:pt x="154" y="19"/>
                    <a:pt x="157" y="21"/>
                  </a:cubicBezTo>
                  <a:cubicBezTo>
                    <a:pt x="161" y="23"/>
                    <a:pt x="166" y="25"/>
                    <a:pt x="170" y="27"/>
                  </a:cubicBezTo>
                  <a:cubicBezTo>
                    <a:pt x="172" y="27"/>
                    <a:pt x="174" y="28"/>
                    <a:pt x="175" y="28"/>
                  </a:cubicBezTo>
                  <a:cubicBezTo>
                    <a:pt x="178" y="29"/>
                    <a:pt x="178" y="29"/>
                    <a:pt x="178" y="29"/>
                  </a:cubicBezTo>
                  <a:cubicBezTo>
                    <a:pt x="178" y="29"/>
                    <a:pt x="180" y="28"/>
                    <a:pt x="180" y="28"/>
                  </a:cubicBezTo>
                  <a:cubicBezTo>
                    <a:pt x="181" y="28"/>
                    <a:pt x="183" y="28"/>
                    <a:pt x="184" y="28"/>
                  </a:cubicBezTo>
                  <a:cubicBezTo>
                    <a:pt x="186" y="27"/>
                    <a:pt x="189" y="27"/>
                    <a:pt x="191" y="27"/>
                  </a:cubicBezTo>
                  <a:cubicBezTo>
                    <a:pt x="193" y="28"/>
                    <a:pt x="194" y="29"/>
                    <a:pt x="195" y="29"/>
                  </a:cubicBezTo>
                </a:path>
              </a:pathLst>
            </a:custGeom>
            <a:noFill/>
            <a:ln w="3651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16" name="Freeform 115"/>
            <p:cNvSpPr>
              <a:spLocks/>
            </p:cNvSpPr>
            <p:nvPr/>
          </p:nvSpPr>
          <p:spPr bwMode="auto">
            <a:xfrm>
              <a:off x="522288" y="2363788"/>
              <a:ext cx="117475" cy="63500"/>
            </a:xfrm>
            <a:custGeom>
              <a:avLst/>
              <a:gdLst>
                <a:gd name="T0" fmla="*/ 9 w 13"/>
                <a:gd name="T1" fmla="*/ 7 h 7"/>
                <a:gd name="T2" fmla="*/ 12 w 13"/>
                <a:gd name="T3" fmla="*/ 4 h 7"/>
                <a:gd name="T4" fmla="*/ 10 w 13"/>
                <a:gd name="T5" fmla="*/ 1 h 7"/>
                <a:gd name="T6" fmla="*/ 5 w 13"/>
                <a:gd name="T7" fmla="*/ 0 h 7"/>
                <a:gd name="T8" fmla="*/ 2 w 13"/>
                <a:gd name="T9" fmla="*/ 3 h 7"/>
                <a:gd name="T10" fmla="*/ 0 w 13"/>
                <a:gd name="T11" fmla="*/ 5 h 7"/>
                <a:gd name="T12" fmla="*/ 3 w 13"/>
                <a:gd name="T13" fmla="*/ 7 h 7"/>
                <a:gd name="T14" fmla="*/ 9 w 13"/>
                <a:gd name="T15" fmla="*/ 7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7"/>
                <a:gd name="T26" fmla="*/ 13 w 13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7">
                  <a:moveTo>
                    <a:pt x="9" y="7"/>
                  </a:moveTo>
                  <a:cubicBezTo>
                    <a:pt x="9" y="7"/>
                    <a:pt x="12" y="4"/>
                    <a:pt x="12" y="4"/>
                  </a:cubicBezTo>
                  <a:cubicBezTo>
                    <a:pt x="13" y="3"/>
                    <a:pt x="11" y="1"/>
                    <a:pt x="10" y="1"/>
                  </a:cubicBezTo>
                  <a:cubicBezTo>
                    <a:pt x="9" y="0"/>
                    <a:pt x="7" y="0"/>
                    <a:pt x="5" y="0"/>
                  </a:cubicBezTo>
                  <a:cubicBezTo>
                    <a:pt x="4" y="1"/>
                    <a:pt x="3" y="1"/>
                    <a:pt x="2" y="3"/>
                  </a:cubicBezTo>
                  <a:cubicBezTo>
                    <a:pt x="1" y="3"/>
                    <a:pt x="0" y="5"/>
                    <a:pt x="0" y="5"/>
                  </a:cubicBezTo>
                  <a:cubicBezTo>
                    <a:pt x="0" y="6"/>
                    <a:pt x="2" y="6"/>
                    <a:pt x="3" y="7"/>
                  </a:cubicBezTo>
                  <a:cubicBezTo>
                    <a:pt x="5" y="7"/>
                    <a:pt x="7" y="7"/>
                    <a:pt x="9" y="7"/>
                  </a:cubicBezTo>
                  <a:close/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17" name="Freeform 116"/>
            <p:cNvSpPr>
              <a:spLocks/>
            </p:cNvSpPr>
            <p:nvPr/>
          </p:nvSpPr>
          <p:spPr bwMode="auto">
            <a:xfrm>
              <a:off x="784225" y="2436813"/>
              <a:ext cx="19050" cy="53975"/>
            </a:xfrm>
            <a:custGeom>
              <a:avLst/>
              <a:gdLst>
                <a:gd name="T0" fmla="*/ 0 w 2"/>
                <a:gd name="T1" fmla="*/ 6 h 6"/>
                <a:gd name="T2" fmla="*/ 2 w 2"/>
                <a:gd name="T3" fmla="*/ 0 h 6"/>
                <a:gd name="T4" fmla="*/ 0 60000 65536"/>
                <a:gd name="T5" fmla="*/ 0 60000 65536"/>
                <a:gd name="T6" fmla="*/ 0 w 2"/>
                <a:gd name="T7" fmla="*/ 0 h 6"/>
                <a:gd name="T8" fmla="*/ 2 w 2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6">
                  <a:moveTo>
                    <a:pt x="0" y="6"/>
                  </a:moveTo>
                  <a:cubicBezTo>
                    <a:pt x="0" y="4"/>
                    <a:pt x="1" y="2"/>
                    <a:pt x="2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18" name="Freeform 117"/>
            <p:cNvSpPr>
              <a:spLocks/>
            </p:cNvSpPr>
            <p:nvPr/>
          </p:nvSpPr>
          <p:spPr bwMode="auto">
            <a:xfrm>
              <a:off x="803275" y="2446338"/>
              <a:ext cx="44450" cy="63500"/>
            </a:xfrm>
            <a:custGeom>
              <a:avLst/>
              <a:gdLst>
                <a:gd name="T0" fmla="*/ 0 w 5"/>
                <a:gd name="T1" fmla="*/ 7 h 7"/>
                <a:gd name="T2" fmla="*/ 5 w 5"/>
                <a:gd name="T3" fmla="*/ 0 h 7"/>
                <a:gd name="T4" fmla="*/ 0 60000 65536"/>
                <a:gd name="T5" fmla="*/ 0 60000 65536"/>
                <a:gd name="T6" fmla="*/ 0 w 5"/>
                <a:gd name="T7" fmla="*/ 0 h 7"/>
                <a:gd name="T8" fmla="*/ 5 w 5"/>
                <a:gd name="T9" fmla="*/ 7 h 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" h="7">
                  <a:moveTo>
                    <a:pt x="0" y="7"/>
                  </a:moveTo>
                  <a:cubicBezTo>
                    <a:pt x="2" y="4"/>
                    <a:pt x="3" y="2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19" name="Freeform 118"/>
            <p:cNvSpPr>
              <a:spLocks/>
            </p:cNvSpPr>
            <p:nvPr/>
          </p:nvSpPr>
          <p:spPr bwMode="auto">
            <a:xfrm>
              <a:off x="1101725" y="2490788"/>
              <a:ext cx="63500" cy="80963"/>
            </a:xfrm>
            <a:custGeom>
              <a:avLst/>
              <a:gdLst>
                <a:gd name="T0" fmla="*/ 0 w 7"/>
                <a:gd name="T1" fmla="*/ 0 h 9"/>
                <a:gd name="T2" fmla="*/ 3 w 7"/>
                <a:gd name="T3" fmla="*/ 3 h 9"/>
                <a:gd name="T4" fmla="*/ 7 w 7"/>
                <a:gd name="T5" fmla="*/ 9 h 9"/>
                <a:gd name="T6" fmla="*/ 0 60000 65536"/>
                <a:gd name="T7" fmla="*/ 0 60000 65536"/>
                <a:gd name="T8" fmla="*/ 0 60000 65536"/>
                <a:gd name="T9" fmla="*/ 0 w 7"/>
                <a:gd name="T10" fmla="*/ 0 h 9"/>
                <a:gd name="T11" fmla="*/ 7 w 7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9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  <a:cubicBezTo>
                    <a:pt x="5" y="4"/>
                    <a:pt x="6" y="7"/>
                    <a:pt x="7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20" name="Freeform 119"/>
            <p:cNvSpPr>
              <a:spLocks/>
            </p:cNvSpPr>
            <p:nvPr/>
          </p:nvSpPr>
          <p:spPr bwMode="auto">
            <a:xfrm>
              <a:off x="1065213" y="2690813"/>
              <a:ext cx="180975" cy="134938"/>
            </a:xfrm>
            <a:custGeom>
              <a:avLst/>
              <a:gdLst>
                <a:gd name="T0" fmla="*/ 0 w 20"/>
                <a:gd name="T1" fmla="*/ 0 h 15"/>
                <a:gd name="T2" fmla="*/ 5 w 20"/>
                <a:gd name="T3" fmla="*/ 2 h 15"/>
                <a:gd name="T4" fmla="*/ 10 w 20"/>
                <a:gd name="T5" fmla="*/ 6 h 15"/>
                <a:gd name="T6" fmla="*/ 16 w 20"/>
                <a:gd name="T7" fmla="*/ 10 h 15"/>
                <a:gd name="T8" fmla="*/ 20 w 20"/>
                <a:gd name="T9" fmla="*/ 1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5"/>
                <a:gd name="T17" fmla="*/ 20 w 2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5">
                  <a:moveTo>
                    <a:pt x="0" y="0"/>
                  </a:moveTo>
                  <a:cubicBezTo>
                    <a:pt x="2" y="0"/>
                    <a:pt x="3" y="1"/>
                    <a:pt x="5" y="2"/>
                  </a:cubicBezTo>
                  <a:cubicBezTo>
                    <a:pt x="7" y="3"/>
                    <a:pt x="9" y="5"/>
                    <a:pt x="10" y="6"/>
                  </a:cubicBezTo>
                  <a:cubicBezTo>
                    <a:pt x="12" y="8"/>
                    <a:pt x="14" y="9"/>
                    <a:pt x="16" y="10"/>
                  </a:cubicBezTo>
                  <a:cubicBezTo>
                    <a:pt x="17" y="12"/>
                    <a:pt x="18" y="14"/>
                    <a:pt x="20" y="15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21" name="Line 120"/>
            <p:cNvSpPr>
              <a:spLocks noChangeShapeType="1"/>
            </p:cNvSpPr>
            <p:nvPr/>
          </p:nvSpPr>
          <p:spPr bwMode="auto">
            <a:xfrm>
              <a:off x="1082675" y="2725738"/>
              <a:ext cx="55563" cy="1588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22" name="Line 121"/>
            <p:cNvSpPr>
              <a:spLocks noChangeShapeType="1"/>
            </p:cNvSpPr>
            <p:nvPr/>
          </p:nvSpPr>
          <p:spPr bwMode="auto">
            <a:xfrm flipV="1">
              <a:off x="1182688" y="2781300"/>
              <a:ext cx="19050" cy="44450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23" name="Freeform 122"/>
            <p:cNvSpPr>
              <a:spLocks/>
            </p:cNvSpPr>
            <p:nvPr/>
          </p:nvSpPr>
          <p:spPr bwMode="auto">
            <a:xfrm>
              <a:off x="1309688" y="2282825"/>
              <a:ext cx="180975" cy="90488"/>
            </a:xfrm>
            <a:custGeom>
              <a:avLst/>
              <a:gdLst>
                <a:gd name="T0" fmla="*/ 0 w 20"/>
                <a:gd name="T1" fmla="*/ 0 h 10"/>
                <a:gd name="T2" fmla="*/ 6 w 20"/>
                <a:gd name="T3" fmla="*/ 3 h 10"/>
                <a:gd name="T4" fmla="*/ 20 w 20"/>
                <a:gd name="T5" fmla="*/ 10 h 10"/>
                <a:gd name="T6" fmla="*/ 0 60000 65536"/>
                <a:gd name="T7" fmla="*/ 0 60000 65536"/>
                <a:gd name="T8" fmla="*/ 0 60000 65536"/>
                <a:gd name="T9" fmla="*/ 0 w 20"/>
                <a:gd name="T10" fmla="*/ 0 h 10"/>
                <a:gd name="T11" fmla="*/ 20 w 20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0">
                  <a:moveTo>
                    <a:pt x="0" y="0"/>
                  </a:moveTo>
                  <a:cubicBezTo>
                    <a:pt x="2" y="1"/>
                    <a:pt x="4" y="2"/>
                    <a:pt x="6" y="3"/>
                  </a:cubicBezTo>
                  <a:cubicBezTo>
                    <a:pt x="11" y="5"/>
                    <a:pt x="16" y="8"/>
                    <a:pt x="20" y="1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24" name="Line 123"/>
            <p:cNvSpPr>
              <a:spLocks noChangeShapeType="1"/>
            </p:cNvSpPr>
            <p:nvPr/>
          </p:nvSpPr>
          <p:spPr bwMode="auto">
            <a:xfrm>
              <a:off x="1473200" y="2246313"/>
              <a:ext cx="63500" cy="36513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25" name="Freeform 124"/>
            <p:cNvSpPr>
              <a:spLocks/>
            </p:cNvSpPr>
            <p:nvPr/>
          </p:nvSpPr>
          <p:spPr bwMode="auto">
            <a:xfrm>
              <a:off x="1816100" y="2843213"/>
              <a:ext cx="36513" cy="127000"/>
            </a:xfrm>
            <a:custGeom>
              <a:avLst/>
              <a:gdLst>
                <a:gd name="T0" fmla="*/ 4 w 4"/>
                <a:gd name="T1" fmla="*/ 14 h 14"/>
                <a:gd name="T2" fmla="*/ 1 w 4"/>
                <a:gd name="T3" fmla="*/ 6 h 14"/>
                <a:gd name="T4" fmla="*/ 0 w 4"/>
                <a:gd name="T5" fmla="*/ 0 h 14"/>
                <a:gd name="T6" fmla="*/ 0 60000 65536"/>
                <a:gd name="T7" fmla="*/ 0 60000 65536"/>
                <a:gd name="T8" fmla="*/ 0 60000 65536"/>
                <a:gd name="T9" fmla="*/ 0 w 4"/>
                <a:gd name="T10" fmla="*/ 0 h 14"/>
                <a:gd name="T11" fmla="*/ 4 w 4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4">
                  <a:moveTo>
                    <a:pt x="4" y="14"/>
                  </a:moveTo>
                  <a:cubicBezTo>
                    <a:pt x="3" y="11"/>
                    <a:pt x="2" y="9"/>
                    <a:pt x="1" y="6"/>
                  </a:cubicBezTo>
                  <a:cubicBezTo>
                    <a:pt x="1" y="4"/>
                    <a:pt x="0" y="2"/>
                    <a:pt x="0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26" name="Freeform 125"/>
            <p:cNvSpPr>
              <a:spLocks/>
            </p:cNvSpPr>
            <p:nvPr/>
          </p:nvSpPr>
          <p:spPr bwMode="auto">
            <a:xfrm>
              <a:off x="2052638" y="2490788"/>
              <a:ext cx="80963" cy="80963"/>
            </a:xfrm>
            <a:custGeom>
              <a:avLst/>
              <a:gdLst>
                <a:gd name="T0" fmla="*/ 9 w 9"/>
                <a:gd name="T1" fmla="*/ 0 h 9"/>
                <a:gd name="T2" fmla="*/ 5 w 9"/>
                <a:gd name="T3" fmla="*/ 2 h 9"/>
                <a:gd name="T4" fmla="*/ 1 w 9"/>
                <a:gd name="T5" fmla="*/ 5 h 9"/>
                <a:gd name="T6" fmla="*/ 0 w 9"/>
                <a:gd name="T7" fmla="*/ 9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9" y="0"/>
                  </a:moveTo>
                  <a:cubicBezTo>
                    <a:pt x="8" y="1"/>
                    <a:pt x="6" y="2"/>
                    <a:pt x="5" y="2"/>
                  </a:cubicBezTo>
                  <a:cubicBezTo>
                    <a:pt x="4" y="3"/>
                    <a:pt x="2" y="4"/>
                    <a:pt x="1" y="5"/>
                  </a:cubicBezTo>
                  <a:cubicBezTo>
                    <a:pt x="1" y="6"/>
                    <a:pt x="0" y="8"/>
                    <a:pt x="0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27" name="Freeform 126"/>
            <p:cNvSpPr>
              <a:spLocks/>
            </p:cNvSpPr>
            <p:nvPr/>
          </p:nvSpPr>
          <p:spPr bwMode="auto">
            <a:xfrm>
              <a:off x="1219200" y="2463800"/>
              <a:ext cx="100013" cy="90488"/>
            </a:xfrm>
            <a:custGeom>
              <a:avLst/>
              <a:gdLst>
                <a:gd name="T0" fmla="*/ 0 w 11"/>
                <a:gd name="T1" fmla="*/ 0 h 10"/>
                <a:gd name="T2" fmla="*/ 7 w 11"/>
                <a:gd name="T3" fmla="*/ 3 h 10"/>
                <a:gd name="T4" fmla="*/ 11 w 11"/>
                <a:gd name="T5" fmla="*/ 10 h 10"/>
                <a:gd name="T6" fmla="*/ 0 60000 65536"/>
                <a:gd name="T7" fmla="*/ 0 60000 65536"/>
                <a:gd name="T8" fmla="*/ 0 60000 65536"/>
                <a:gd name="T9" fmla="*/ 0 w 11"/>
                <a:gd name="T10" fmla="*/ 0 h 10"/>
                <a:gd name="T11" fmla="*/ 11 w 11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0">
                  <a:moveTo>
                    <a:pt x="0" y="0"/>
                  </a:moveTo>
                  <a:cubicBezTo>
                    <a:pt x="2" y="1"/>
                    <a:pt x="5" y="2"/>
                    <a:pt x="7" y="3"/>
                  </a:cubicBezTo>
                  <a:cubicBezTo>
                    <a:pt x="8" y="5"/>
                    <a:pt x="10" y="8"/>
                    <a:pt x="11" y="1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507981" y="2013967"/>
            <a:ext cx="1768619" cy="779463"/>
            <a:chOff x="792019" y="4495800"/>
            <a:chExt cx="1768619" cy="779463"/>
          </a:xfrm>
        </p:grpSpPr>
        <p:sp>
          <p:nvSpPr>
            <p:cNvPr id="21628" name="Freeform 127"/>
            <p:cNvSpPr>
              <a:spLocks/>
            </p:cNvSpPr>
            <p:nvPr/>
          </p:nvSpPr>
          <p:spPr bwMode="auto">
            <a:xfrm>
              <a:off x="792019" y="4495800"/>
              <a:ext cx="1768619" cy="779463"/>
            </a:xfrm>
            <a:custGeom>
              <a:avLst/>
              <a:gdLst>
                <a:gd name="T0" fmla="*/ 0 w 474"/>
                <a:gd name="T1" fmla="*/ 365 h 491"/>
                <a:gd name="T2" fmla="*/ 280 w 474"/>
                <a:gd name="T3" fmla="*/ 365 h 491"/>
                <a:gd name="T4" fmla="*/ 280 w 474"/>
                <a:gd name="T5" fmla="*/ 491 h 491"/>
                <a:gd name="T6" fmla="*/ 474 w 474"/>
                <a:gd name="T7" fmla="*/ 246 h 491"/>
                <a:gd name="T8" fmla="*/ 280 w 474"/>
                <a:gd name="T9" fmla="*/ 0 h 491"/>
                <a:gd name="T10" fmla="*/ 280 w 474"/>
                <a:gd name="T11" fmla="*/ 126 h 491"/>
                <a:gd name="T12" fmla="*/ 0 w 474"/>
                <a:gd name="T13" fmla="*/ 120 h 491"/>
                <a:gd name="T14" fmla="*/ 0 w 474"/>
                <a:gd name="T15" fmla="*/ 365 h 4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4"/>
                <a:gd name="T25" fmla="*/ 0 h 491"/>
                <a:gd name="T26" fmla="*/ 474 w 474"/>
                <a:gd name="T27" fmla="*/ 491 h 49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4" h="491">
                  <a:moveTo>
                    <a:pt x="0" y="365"/>
                  </a:moveTo>
                  <a:lnTo>
                    <a:pt x="280" y="365"/>
                  </a:lnTo>
                  <a:lnTo>
                    <a:pt x="280" y="491"/>
                  </a:lnTo>
                  <a:lnTo>
                    <a:pt x="474" y="246"/>
                  </a:lnTo>
                  <a:lnTo>
                    <a:pt x="280" y="0"/>
                  </a:lnTo>
                  <a:lnTo>
                    <a:pt x="280" y="126"/>
                  </a:lnTo>
                  <a:lnTo>
                    <a:pt x="0" y="120"/>
                  </a:lnTo>
                  <a:lnTo>
                    <a:pt x="0" y="365"/>
                  </a:lnTo>
                  <a:close/>
                </a:path>
              </a:pathLst>
            </a:custGeom>
            <a:solidFill>
              <a:srgbClr val="FFFFFF"/>
            </a:solidFill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29" name="Rectangle 128"/>
            <p:cNvSpPr>
              <a:spLocks noChangeArrowheads="1"/>
            </p:cNvSpPr>
            <p:nvPr/>
          </p:nvSpPr>
          <p:spPr bwMode="auto">
            <a:xfrm>
              <a:off x="1056487" y="4699007"/>
              <a:ext cx="620875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 smtClean="0">
                  <a:solidFill>
                    <a:srgbClr val="231F20"/>
                  </a:solidFill>
                  <a:latin typeface="Myriad Pro"/>
                  <a:cs typeface="Myriad Pro"/>
                </a:rPr>
                <a:t>learn</a:t>
              </a:r>
              <a:endParaRPr lang="en-US" dirty="0">
                <a:latin typeface="Myriad Pro"/>
                <a:cs typeface="Myriad Pro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03775" y="350837"/>
            <a:ext cx="1458913" cy="1519238"/>
            <a:chOff x="4803775" y="1758950"/>
            <a:chExt cx="1458913" cy="1519238"/>
          </a:xfrm>
        </p:grpSpPr>
        <p:sp>
          <p:nvSpPr>
            <p:cNvPr id="21530" name="Freeform 29"/>
            <p:cNvSpPr>
              <a:spLocks/>
            </p:cNvSpPr>
            <p:nvPr/>
          </p:nvSpPr>
          <p:spPr bwMode="auto">
            <a:xfrm>
              <a:off x="6026150" y="2400300"/>
              <a:ext cx="73025" cy="73025"/>
            </a:xfrm>
            <a:custGeom>
              <a:avLst/>
              <a:gdLst>
                <a:gd name="T0" fmla="*/ 1 w 8"/>
                <a:gd name="T1" fmla="*/ 8 h 8"/>
                <a:gd name="T2" fmla="*/ 8 w 8"/>
                <a:gd name="T3" fmla="*/ 4 h 8"/>
                <a:gd name="T4" fmla="*/ 0 w 8"/>
                <a:gd name="T5" fmla="*/ 0 h 8"/>
                <a:gd name="T6" fmla="*/ 1 w 8"/>
                <a:gd name="T7" fmla="*/ 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1" y="8"/>
                  </a:moveTo>
                  <a:cubicBezTo>
                    <a:pt x="4" y="8"/>
                    <a:pt x="3" y="3"/>
                    <a:pt x="8" y="4"/>
                  </a:cubicBezTo>
                  <a:cubicBezTo>
                    <a:pt x="5" y="3"/>
                    <a:pt x="3" y="0"/>
                    <a:pt x="0" y="0"/>
                  </a:cubicBezTo>
                  <a:cubicBezTo>
                    <a:pt x="1" y="1"/>
                    <a:pt x="2" y="4"/>
                    <a:pt x="1" y="8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31" name="Freeform 30"/>
            <p:cNvSpPr>
              <a:spLocks noEditPoints="1"/>
            </p:cNvSpPr>
            <p:nvPr/>
          </p:nvSpPr>
          <p:spPr bwMode="auto">
            <a:xfrm>
              <a:off x="4803775" y="1758950"/>
              <a:ext cx="1458913" cy="1519238"/>
            </a:xfrm>
            <a:custGeom>
              <a:avLst/>
              <a:gdLst>
                <a:gd name="T0" fmla="*/ 61 w 161"/>
                <a:gd name="T1" fmla="*/ 141 h 168"/>
                <a:gd name="T2" fmla="*/ 16 w 161"/>
                <a:gd name="T3" fmla="*/ 99 h 168"/>
                <a:gd name="T4" fmla="*/ 21 w 161"/>
                <a:gd name="T5" fmla="*/ 69 h 168"/>
                <a:gd name="T6" fmla="*/ 32 w 161"/>
                <a:gd name="T7" fmla="*/ 75 h 168"/>
                <a:gd name="T8" fmla="*/ 69 w 161"/>
                <a:gd name="T9" fmla="*/ 95 h 168"/>
                <a:gd name="T10" fmla="*/ 80 w 161"/>
                <a:gd name="T11" fmla="*/ 96 h 168"/>
                <a:gd name="T12" fmla="*/ 103 w 161"/>
                <a:gd name="T13" fmla="*/ 126 h 168"/>
                <a:gd name="T14" fmla="*/ 119 w 161"/>
                <a:gd name="T15" fmla="*/ 110 h 168"/>
                <a:gd name="T16" fmla="*/ 123 w 161"/>
                <a:gd name="T17" fmla="*/ 16 h 168"/>
                <a:gd name="T18" fmla="*/ 127 w 161"/>
                <a:gd name="T19" fmla="*/ 130 h 168"/>
                <a:gd name="T20" fmla="*/ 130 w 161"/>
                <a:gd name="T21" fmla="*/ 126 h 168"/>
                <a:gd name="T22" fmla="*/ 91 w 161"/>
                <a:gd name="T23" fmla="*/ 1 h 168"/>
                <a:gd name="T24" fmla="*/ 18 w 161"/>
                <a:gd name="T25" fmla="*/ 66 h 168"/>
                <a:gd name="T26" fmla="*/ 12 w 161"/>
                <a:gd name="T27" fmla="*/ 103 h 168"/>
                <a:gd name="T28" fmla="*/ 60 w 161"/>
                <a:gd name="T29" fmla="*/ 146 h 168"/>
                <a:gd name="T30" fmla="*/ 69 w 161"/>
                <a:gd name="T31" fmla="*/ 168 h 168"/>
                <a:gd name="T32" fmla="*/ 93 w 161"/>
                <a:gd name="T33" fmla="*/ 93 h 168"/>
                <a:gd name="T34" fmla="*/ 91 w 161"/>
                <a:gd name="T35" fmla="*/ 93 h 168"/>
                <a:gd name="T36" fmla="*/ 60 w 161"/>
                <a:gd name="T37" fmla="*/ 74 h 168"/>
                <a:gd name="T38" fmla="*/ 37 w 161"/>
                <a:gd name="T39" fmla="*/ 64 h 168"/>
                <a:gd name="T40" fmla="*/ 40 w 161"/>
                <a:gd name="T41" fmla="*/ 21 h 168"/>
                <a:gd name="T42" fmla="*/ 63 w 161"/>
                <a:gd name="T43" fmla="*/ 15 h 168"/>
                <a:gd name="T44" fmla="*/ 85 w 161"/>
                <a:gd name="T45" fmla="*/ 8 h 168"/>
                <a:gd name="T46" fmla="*/ 107 w 161"/>
                <a:gd name="T47" fmla="*/ 20 h 168"/>
                <a:gd name="T48" fmla="*/ 122 w 161"/>
                <a:gd name="T49" fmla="*/ 23 h 168"/>
                <a:gd name="T50" fmla="*/ 133 w 161"/>
                <a:gd name="T51" fmla="*/ 29 h 168"/>
                <a:gd name="T52" fmla="*/ 133 w 161"/>
                <a:gd name="T53" fmla="*/ 31 h 168"/>
                <a:gd name="T54" fmla="*/ 146 w 161"/>
                <a:gd name="T55" fmla="*/ 51 h 168"/>
                <a:gd name="T56" fmla="*/ 139 w 161"/>
                <a:gd name="T57" fmla="*/ 90 h 168"/>
                <a:gd name="T58" fmla="*/ 128 w 161"/>
                <a:gd name="T59" fmla="*/ 67 h 168"/>
                <a:gd name="T60" fmla="*/ 114 w 161"/>
                <a:gd name="T61" fmla="*/ 58 h 168"/>
                <a:gd name="T62" fmla="*/ 104 w 161"/>
                <a:gd name="T63" fmla="*/ 63 h 168"/>
                <a:gd name="T64" fmla="*/ 127 w 161"/>
                <a:gd name="T65" fmla="*/ 71 h 168"/>
                <a:gd name="T66" fmla="*/ 106 w 161"/>
                <a:gd name="T67" fmla="*/ 71 h 168"/>
                <a:gd name="T68" fmla="*/ 95 w 161"/>
                <a:gd name="T69" fmla="*/ 90 h 168"/>
                <a:gd name="T70" fmla="*/ 95 w 161"/>
                <a:gd name="T71" fmla="*/ 90 h 168"/>
                <a:gd name="T72" fmla="*/ 93 w 161"/>
                <a:gd name="T73" fmla="*/ 5 h 168"/>
                <a:gd name="T74" fmla="*/ 122 w 161"/>
                <a:gd name="T75" fmla="*/ 15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1"/>
                <a:gd name="T115" fmla="*/ 0 h 168"/>
                <a:gd name="T116" fmla="*/ 161 w 161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1" h="168">
                  <a:moveTo>
                    <a:pt x="69" y="168"/>
                  </a:moveTo>
                  <a:cubicBezTo>
                    <a:pt x="68" y="157"/>
                    <a:pt x="67" y="146"/>
                    <a:pt x="61" y="141"/>
                  </a:cubicBezTo>
                  <a:cubicBezTo>
                    <a:pt x="47" y="140"/>
                    <a:pt x="31" y="149"/>
                    <a:pt x="20" y="141"/>
                  </a:cubicBezTo>
                  <a:cubicBezTo>
                    <a:pt x="24" y="118"/>
                    <a:pt x="15" y="117"/>
                    <a:pt x="16" y="99"/>
                  </a:cubicBezTo>
                  <a:cubicBezTo>
                    <a:pt x="13" y="96"/>
                    <a:pt x="9" y="94"/>
                    <a:pt x="5" y="91"/>
                  </a:cubicBezTo>
                  <a:cubicBezTo>
                    <a:pt x="8" y="82"/>
                    <a:pt x="17" y="78"/>
                    <a:pt x="21" y="69"/>
                  </a:cubicBezTo>
                  <a:cubicBezTo>
                    <a:pt x="19" y="31"/>
                    <a:pt x="47" y="12"/>
                    <a:pt x="66" y="7"/>
                  </a:cubicBezTo>
                  <a:cubicBezTo>
                    <a:pt x="40" y="10"/>
                    <a:pt x="11" y="47"/>
                    <a:pt x="32" y="75"/>
                  </a:cubicBezTo>
                  <a:cubicBezTo>
                    <a:pt x="40" y="78"/>
                    <a:pt x="49" y="79"/>
                    <a:pt x="56" y="77"/>
                  </a:cubicBezTo>
                  <a:cubicBezTo>
                    <a:pt x="60" y="83"/>
                    <a:pt x="66" y="87"/>
                    <a:pt x="69" y="95"/>
                  </a:cubicBezTo>
                  <a:cubicBezTo>
                    <a:pt x="90" y="93"/>
                    <a:pt x="88" y="132"/>
                    <a:pt x="101" y="128"/>
                  </a:cubicBezTo>
                  <a:cubicBezTo>
                    <a:pt x="90" y="122"/>
                    <a:pt x="90" y="104"/>
                    <a:pt x="80" y="96"/>
                  </a:cubicBezTo>
                  <a:cubicBezTo>
                    <a:pt x="82" y="95"/>
                    <a:pt x="85" y="94"/>
                    <a:pt x="88" y="95"/>
                  </a:cubicBezTo>
                  <a:cubicBezTo>
                    <a:pt x="100" y="98"/>
                    <a:pt x="92" y="122"/>
                    <a:pt x="103" y="126"/>
                  </a:cubicBezTo>
                  <a:cubicBezTo>
                    <a:pt x="100" y="122"/>
                    <a:pt x="98" y="117"/>
                    <a:pt x="98" y="110"/>
                  </a:cubicBezTo>
                  <a:cubicBezTo>
                    <a:pt x="102" y="108"/>
                    <a:pt x="111" y="112"/>
                    <a:pt x="119" y="110"/>
                  </a:cubicBezTo>
                  <a:cubicBezTo>
                    <a:pt x="135" y="99"/>
                    <a:pt x="153" y="83"/>
                    <a:pt x="149" y="55"/>
                  </a:cubicBezTo>
                  <a:cubicBezTo>
                    <a:pt x="147" y="38"/>
                    <a:pt x="135" y="26"/>
                    <a:pt x="123" y="16"/>
                  </a:cubicBezTo>
                  <a:cubicBezTo>
                    <a:pt x="144" y="28"/>
                    <a:pt x="156" y="40"/>
                    <a:pt x="152" y="72"/>
                  </a:cubicBezTo>
                  <a:cubicBezTo>
                    <a:pt x="149" y="95"/>
                    <a:pt x="125" y="102"/>
                    <a:pt x="127" y="130"/>
                  </a:cubicBezTo>
                  <a:cubicBezTo>
                    <a:pt x="127" y="142"/>
                    <a:pt x="134" y="154"/>
                    <a:pt x="141" y="163"/>
                  </a:cubicBezTo>
                  <a:cubicBezTo>
                    <a:pt x="142" y="151"/>
                    <a:pt x="130" y="139"/>
                    <a:pt x="130" y="126"/>
                  </a:cubicBezTo>
                  <a:cubicBezTo>
                    <a:pt x="130" y="106"/>
                    <a:pt x="155" y="93"/>
                    <a:pt x="157" y="71"/>
                  </a:cubicBezTo>
                  <a:cubicBezTo>
                    <a:pt x="161" y="28"/>
                    <a:pt x="132" y="6"/>
                    <a:pt x="91" y="1"/>
                  </a:cubicBezTo>
                  <a:cubicBezTo>
                    <a:pt x="86" y="0"/>
                    <a:pt x="82" y="0"/>
                    <a:pt x="77" y="1"/>
                  </a:cubicBezTo>
                  <a:cubicBezTo>
                    <a:pt x="42" y="6"/>
                    <a:pt x="14" y="20"/>
                    <a:pt x="18" y="66"/>
                  </a:cubicBezTo>
                  <a:cubicBezTo>
                    <a:pt x="14" y="76"/>
                    <a:pt x="4" y="80"/>
                    <a:pt x="0" y="91"/>
                  </a:cubicBezTo>
                  <a:cubicBezTo>
                    <a:pt x="2" y="98"/>
                    <a:pt x="10" y="96"/>
                    <a:pt x="12" y="103"/>
                  </a:cubicBezTo>
                  <a:cubicBezTo>
                    <a:pt x="9" y="117"/>
                    <a:pt x="19" y="126"/>
                    <a:pt x="16" y="144"/>
                  </a:cubicBezTo>
                  <a:cubicBezTo>
                    <a:pt x="28" y="153"/>
                    <a:pt x="43" y="145"/>
                    <a:pt x="60" y="146"/>
                  </a:cubicBezTo>
                  <a:cubicBezTo>
                    <a:pt x="65" y="150"/>
                    <a:pt x="63" y="162"/>
                    <a:pt x="68" y="168"/>
                  </a:cubicBezTo>
                  <a:cubicBezTo>
                    <a:pt x="68" y="168"/>
                    <a:pt x="69" y="168"/>
                    <a:pt x="69" y="168"/>
                  </a:cubicBezTo>
                  <a:close/>
                  <a:moveTo>
                    <a:pt x="133" y="93"/>
                  </a:moveTo>
                  <a:cubicBezTo>
                    <a:pt x="130" y="110"/>
                    <a:pt x="94" y="117"/>
                    <a:pt x="93" y="93"/>
                  </a:cubicBezTo>
                  <a:cubicBezTo>
                    <a:pt x="108" y="94"/>
                    <a:pt x="122" y="77"/>
                    <a:pt x="133" y="93"/>
                  </a:cubicBezTo>
                  <a:close/>
                  <a:moveTo>
                    <a:pt x="91" y="93"/>
                  </a:moveTo>
                  <a:cubicBezTo>
                    <a:pt x="81" y="93"/>
                    <a:pt x="80" y="94"/>
                    <a:pt x="71" y="93"/>
                  </a:cubicBezTo>
                  <a:cubicBezTo>
                    <a:pt x="69" y="85"/>
                    <a:pt x="61" y="83"/>
                    <a:pt x="60" y="74"/>
                  </a:cubicBezTo>
                  <a:cubicBezTo>
                    <a:pt x="50" y="74"/>
                    <a:pt x="39" y="78"/>
                    <a:pt x="32" y="72"/>
                  </a:cubicBezTo>
                  <a:cubicBezTo>
                    <a:pt x="31" y="66"/>
                    <a:pt x="36" y="67"/>
                    <a:pt x="37" y="64"/>
                  </a:cubicBezTo>
                  <a:cubicBezTo>
                    <a:pt x="32" y="63"/>
                    <a:pt x="34" y="69"/>
                    <a:pt x="29" y="67"/>
                  </a:cubicBezTo>
                  <a:cubicBezTo>
                    <a:pt x="20" y="49"/>
                    <a:pt x="35" y="35"/>
                    <a:pt x="40" y="21"/>
                  </a:cubicBezTo>
                  <a:cubicBezTo>
                    <a:pt x="45" y="19"/>
                    <a:pt x="45" y="20"/>
                    <a:pt x="48" y="23"/>
                  </a:cubicBezTo>
                  <a:cubicBezTo>
                    <a:pt x="49" y="16"/>
                    <a:pt x="57" y="11"/>
                    <a:pt x="63" y="15"/>
                  </a:cubicBezTo>
                  <a:cubicBezTo>
                    <a:pt x="64" y="5"/>
                    <a:pt x="85" y="7"/>
                    <a:pt x="87" y="15"/>
                  </a:cubicBezTo>
                  <a:cubicBezTo>
                    <a:pt x="87" y="12"/>
                    <a:pt x="86" y="10"/>
                    <a:pt x="85" y="8"/>
                  </a:cubicBezTo>
                  <a:cubicBezTo>
                    <a:pt x="91" y="9"/>
                    <a:pt x="96" y="9"/>
                    <a:pt x="104" y="10"/>
                  </a:cubicBezTo>
                  <a:cubicBezTo>
                    <a:pt x="108" y="13"/>
                    <a:pt x="106" y="18"/>
                    <a:pt x="107" y="20"/>
                  </a:cubicBezTo>
                  <a:cubicBezTo>
                    <a:pt x="110" y="19"/>
                    <a:pt x="109" y="16"/>
                    <a:pt x="109" y="13"/>
                  </a:cubicBezTo>
                  <a:cubicBezTo>
                    <a:pt x="116" y="14"/>
                    <a:pt x="118" y="19"/>
                    <a:pt x="122" y="23"/>
                  </a:cubicBezTo>
                  <a:cubicBezTo>
                    <a:pt x="122" y="21"/>
                    <a:pt x="122" y="18"/>
                    <a:pt x="123" y="18"/>
                  </a:cubicBezTo>
                  <a:cubicBezTo>
                    <a:pt x="126" y="23"/>
                    <a:pt x="131" y="24"/>
                    <a:pt x="133" y="29"/>
                  </a:cubicBezTo>
                  <a:cubicBezTo>
                    <a:pt x="129" y="31"/>
                    <a:pt x="127" y="34"/>
                    <a:pt x="127" y="39"/>
                  </a:cubicBezTo>
                  <a:cubicBezTo>
                    <a:pt x="131" y="38"/>
                    <a:pt x="129" y="32"/>
                    <a:pt x="133" y="31"/>
                  </a:cubicBezTo>
                  <a:cubicBezTo>
                    <a:pt x="142" y="33"/>
                    <a:pt x="146" y="47"/>
                    <a:pt x="141" y="53"/>
                  </a:cubicBezTo>
                  <a:cubicBezTo>
                    <a:pt x="143" y="53"/>
                    <a:pt x="145" y="52"/>
                    <a:pt x="146" y="51"/>
                  </a:cubicBezTo>
                  <a:cubicBezTo>
                    <a:pt x="147" y="56"/>
                    <a:pt x="149" y="64"/>
                    <a:pt x="144" y="66"/>
                  </a:cubicBezTo>
                  <a:cubicBezTo>
                    <a:pt x="152" y="74"/>
                    <a:pt x="140" y="83"/>
                    <a:pt x="139" y="90"/>
                  </a:cubicBezTo>
                  <a:cubicBezTo>
                    <a:pt x="132" y="89"/>
                    <a:pt x="127" y="84"/>
                    <a:pt x="120" y="82"/>
                  </a:cubicBezTo>
                  <a:cubicBezTo>
                    <a:pt x="121" y="76"/>
                    <a:pt x="131" y="71"/>
                    <a:pt x="128" y="67"/>
                  </a:cubicBezTo>
                  <a:cubicBezTo>
                    <a:pt x="127" y="68"/>
                    <a:pt x="124" y="66"/>
                    <a:pt x="117" y="67"/>
                  </a:cubicBezTo>
                  <a:cubicBezTo>
                    <a:pt x="116" y="64"/>
                    <a:pt x="114" y="62"/>
                    <a:pt x="114" y="58"/>
                  </a:cubicBezTo>
                  <a:cubicBezTo>
                    <a:pt x="118" y="53"/>
                    <a:pt x="126" y="51"/>
                    <a:pt x="128" y="45"/>
                  </a:cubicBezTo>
                  <a:cubicBezTo>
                    <a:pt x="119" y="50"/>
                    <a:pt x="114" y="58"/>
                    <a:pt x="104" y="63"/>
                  </a:cubicBezTo>
                  <a:cubicBezTo>
                    <a:pt x="109" y="64"/>
                    <a:pt x="109" y="60"/>
                    <a:pt x="114" y="61"/>
                  </a:cubicBezTo>
                  <a:cubicBezTo>
                    <a:pt x="110" y="72"/>
                    <a:pt x="123" y="67"/>
                    <a:pt x="127" y="71"/>
                  </a:cubicBezTo>
                  <a:cubicBezTo>
                    <a:pt x="119" y="74"/>
                    <a:pt x="117" y="91"/>
                    <a:pt x="107" y="87"/>
                  </a:cubicBezTo>
                  <a:cubicBezTo>
                    <a:pt x="113" y="85"/>
                    <a:pt x="111" y="71"/>
                    <a:pt x="106" y="71"/>
                  </a:cubicBezTo>
                  <a:cubicBezTo>
                    <a:pt x="109" y="73"/>
                    <a:pt x="110" y="79"/>
                    <a:pt x="109" y="85"/>
                  </a:cubicBezTo>
                  <a:cubicBezTo>
                    <a:pt x="104" y="86"/>
                    <a:pt x="100" y="95"/>
                    <a:pt x="95" y="90"/>
                  </a:cubicBezTo>
                  <a:cubicBezTo>
                    <a:pt x="99" y="89"/>
                    <a:pt x="96" y="82"/>
                    <a:pt x="91" y="83"/>
                  </a:cubicBezTo>
                  <a:cubicBezTo>
                    <a:pt x="92" y="87"/>
                    <a:pt x="96" y="85"/>
                    <a:pt x="95" y="90"/>
                  </a:cubicBezTo>
                  <a:cubicBezTo>
                    <a:pt x="93" y="90"/>
                    <a:pt x="91" y="90"/>
                    <a:pt x="91" y="93"/>
                  </a:cubicBezTo>
                  <a:close/>
                  <a:moveTo>
                    <a:pt x="93" y="5"/>
                  </a:moveTo>
                  <a:cubicBezTo>
                    <a:pt x="85" y="6"/>
                    <a:pt x="73" y="6"/>
                    <a:pt x="64" y="8"/>
                  </a:cubicBezTo>
                  <a:cubicBezTo>
                    <a:pt x="84" y="3"/>
                    <a:pt x="110" y="5"/>
                    <a:pt x="122" y="15"/>
                  </a:cubicBezTo>
                  <a:cubicBezTo>
                    <a:pt x="111" y="13"/>
                    <a:pt x="104" y="7"/>
                    <a:pt x="93" y="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32" name="Freeform 31"/>
            <p:cNvSpPr>
              <a:spLocks/>
            </p:cNvSpPr>
            <p:nvPr/>
          </p:nvSpPr>
          <p:spPr bwMode="auto">
            <a:xfrm>
              <a:off x="5419725" y="2517775"/>
              <a:ext cx="217488" cy="63500"/>
            </a:xfrm>
            <a:custGeom>
              <a:avLst/>
              <a:gdLst>
                <a:gd name="T0" fmla="*/ 20 w 24"/>
                <a:gd name="T1" fmla="*/ 6 h 7"/>
                <a:gd name="T2" fmla="*/ 1 w 24"/>
                <a:gd name="T3" fmla="*/ 1 h 7"/>
                <a:gd name="T4" fmla="*/ 20 w 24"/>
                <a:gd name="T5" fmla="*/ 6 h 7"/>
                <a:gd name="T6" fmla="*/ 0 60000 65536"/>
                <a:gd name="T7" fmla="*/ 0 60000 65536"/>
                <a:gd name="T8" fmla="*/ 0 60000 65536"/>
                <a:gd name="T9" fmla="*/ 0 w 24"/>
                <a:gd name="T10" fmla="*/ 0 h 7"/>
                <a:gd name="T11" fmla="*/ 24 w 24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7">
                  <a:moveTo>
                    <a:pt x="20" y="6"/>
                  </a:moveTo>
                  <a:cubicBezTo>
                    <a:pt x="24" y="0"/>
                    <a:pt x="0" y="0"/>
                    <a:pt x="1" y="1"/>
                  </a:cubicBezTo>
                  <a:cubicBezTo>
                    <a:pt x="6" y="7"/>
                    <a:pt x="17" y="1"/>
                    <a:pt x="20" y="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33" name="Freeform 32"/>
            <p:cNvSpPr>
              <a:spLocks/>
            </p:cNvSpPr>
            <p:nvPr/>
          </p:nvSpPr>
          <p:spPr bwMode="auto">
            <a:xfrm>
              <a:off x="5302250" y="2373313"/>
              <a:ext cx="407988" cy="127000"/>
            </a:xfrm>
            <a:custGeom>
              <a:avLst/>
              <a:gdLst>
                <a:gd name="T0" fmla="*/ 40 w 45"/>
                <a:gd name="T1" fmla="*/ 14 h 14"/>
                <a:gd name="T2" fmla="*/ 25 w 45"/>
                <a:gd name="T3" fmla="*/ 9 h 14"/>
                <a:gd name="T4" fmla="*/ 16 w 45"/>
                <a:gd name="T5" fmla="*/ 3 h 14"/>
                <a:gd name="T6" fmla="*/ 21 w 45"/>
                <a:gd name="T7" fmla="*/ 11 h 14"/>
                <a:gd name="T8" fmla="*/ 40 w 45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4"/>
                <a:gd name="T17" fmla="*/ 45 w 45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4">
                  <a:moveTo>
                    <a:pt x="40" y="14"/>
                  </a:moveTo>
                  <a:cubicBezTo>
                    <a:pt x="45" y="8"/>
                    <a:pt x="28" y="12"/>
                    <a:pt x="25" y="9"/>
                  </a:cubicBezTo>
                  <a:cubicBezTo>
                    <a:pt x="25" y="0"/>
                    <a:pt x="0" y="2"/>
                    <a:pt x="16" y="3"/>
                  </a:cubicBezTo>
                  <a:cubicBezTo>
                    <a:pt x="19" y="4"/>
                    <a:pt x="21" y="6"/>
                    <a:pt x="21" y="11"/>
                  </a:cubicBezTo>
                  <a:cubicBezTo>
                    <a:pt x="30" y="12"/>
                    <a:pt x="32" y="12"/>
                    <a:pt x="40" y="14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34" name="Freeform 33"/>
            <p:cNvSpPr>
              <a:spLocks/>
            </p:cNvSpPr>
            <p:nvPr/>
          </p:nvSpPr>
          <p:spPr bwMode="auto">
            <a:xfrm>
              <a:off x="5067300" y="2192338"/>
              <a:ext cx="280988" cy="190500"/>
            </a:xfrm>
            <a:custGeom>
              <a:avLst/>
              <a:gdLst>
                <a:gd name="T0" fmla="*/ 26 w 31"/>
                <a:gd name="T1" fmla="*/ 21 h 21"/>
                <a:gd name="T2" fmla="*/ 26 w 31"/>
                <a:gd name="T3" fmla="*/ 19 h 21"/>
                <a:gd name="T4" fmla="*/ 31 w 31"/>
                <a:gd name="T5" fmla="*/ 18 h 21"/>
                <a:gd name="T6" fmla="*/ 7 w 31"/>
                <a:gd name="T7" fmla="*/ 0 h 21"/>
                <a:gd name="T8" fmla="*/ 15 w 31"/>
                <a:gd name="T9" fmla="*/ 10 h 21"/>
                <a:gd name="T10" fmla="*/ 11 w 31"/>
                <a:gd name="T11" fmla="*/ 15 h 21"/>
                <a:gd name="T12" fmla="*/ 26 w 31"/>
                <a:gd name="T13" fmla="*/ 21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"/>
                <a:gd name="T22" fmla="*/ 0 h 21"/>
                <a:gd name="T23" fmla="*/ 31 w 31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" h="21">
                  <a:moveTo>
                    <a:pt x="26" y="21"/>
                  </a:moveTo>
                  <a:cubicBezTo>
                    <a:pt x="28" y="21"/>
                    <a:pt x="27" y="19"/>
                    <a:pt x="26" y="19"/>
                  </a:cubicBezTo>
                  <a:cubicBezTo>
                    <a:pt x="26" y="18"/>
                    <a:pt x="29" y="18"/>
                    <a:pt x="31" y="18"/>
                  </a:cubicBezTo>
                  <a:cubicBezTo>
                    <a:pt x="27" y="20"/>
                    <a:pt x="12" y="7"/>
                    <a:pt x="7" y="0"/>
                  </a:cubicBezTo>
                  <a:cubicBezTo>
                    <a:pt x="0" y="1"/>
                    <a:pt x="15" y="5"/>
                    <a:pt x="15" y="10"/>
                  </a:cubicBezTo>
                  <a:cubicBezTo>
                    <a:pt x="15" y="13"/>
                    <a:pt x="13" y="14"/>
                    <a:pt x="11" y="15"/>
                  </a:cubicBezTo>
                  <a:cubicBezTo>
                    <a:pt x="14" y="16"/>
                    <a:pt x="24" y="14"/>
                    <a:pt x="26" y="21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35" name="Freeform 34"/>
            <p:cNvSpPr>
              <a:spLocks/>
            </p:cNvSpPr>
            <p:nvPr/>
          </p:nvSpPr>
          <p:spPr bwMode="auto">
            <a:xfrm>
              <a:off x="5275263" y="2047875"/>
              <a:ext cx="633413" cy="342900"/>
            </a:xfrm>
            <a:custGeom>
              <a:avLst/>
              <a:gdLst>
                <a:gd name="T0" fmla="*/ 0 w 70"/>
                <a:gd name="T1" fmla="*/ 16 h 38"/>
                <a:gd name="T2" fmla="*/ 70 w 70"/>
                <a:gd name="T3" fmla="*/ 5 h 38"/>
                <a:gd name="T4" fmla="*/ 57 w 70"/>
                <a:gd name="T5" fmla="*/ 0 h 38"/>
                <a:gd name="T6" fmla="*/ 63 w 70"/>
                <a:gd name="T7" fmla="*/ 8 h 38"/>
                <a:gd name="T8" fmla="*/ 41 w 70"/>
                <a:gd name="T9" fmla="*/ 18 h 38"/>
                <a:gd name="T10" fmla="*/ 0 w 70"/>
                <a:gd name="T11" fmla="*/ 16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"/>
                <a:gd name="T19" fmla="*/ 0 h 38"/>
                <a:gd name="T20" fmla="*/ 70 w 70"/>
                <a:gd name="T21" fmla="*/ 38 h 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" h="38">
                  <a:moveTo>
                    <a:pt x="0" y="16"/>
                  </a:moveTo>
                  <a:cubicBezTo>
                    <a:pt x="16" y="38"/>
                    <a:pt x="57" y="23"/>
                    <a:pt x="70" y="5"/>
                  </a:cubicBezTo>
                  <a:cubicBezTo>
                    <a:pt x="69" y="4"/>
                    <a:pt x="57" y="7"/>
                    <a:pt x="57" y="0"/>
                  </a:cubicBezTo>
                  <a:cubicBezTo>
                    <a:pt x="53" y="3"/>
                    <a:pt x="61" y="7"/>
                    <a:pt x="63" y="8"/>
                  </a:cubicBezTo>
                  <a:cubicBezTo>
                    <a:pt x="61" y="15"/>
                    <a:pt x="49" y="21"/>
                    <a:pt x="41" y="18"/>
                  </a:cubicBezTo>
                  <a:cubicBezTo>
                    <a:pt x="30" y="32"/>
                    <a:pt x="12" y="24"/>
                    <a:pt x="0" y="1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36" name="Freeform 35"/>
            <p:cNvSpPr>
              <a:spLocks/>
            </p:cNvSpPr>
            <p:nvPr/>
          </p:nvSpPr>
          <p:spPr bwMode="auto">
            <a:xfrm>
              <a:off x="5165725" y="1966913"/>
              <a:ext cx="317500" cy="234950"/>
            </a:xfrm>
            <a:custGeom>
              <a:avLst/>
              <a:gdLst>
                <a:gd name="T0" fmla="*/ 31 w 35"/>
                <a:gd name="T1" fmla="*/ 25 h 26"/>
                <a:gd name="T2" fmla="*/ 20 w 35"/>
                <a:gd name="T3" fmla="*/ 16 h 26"/>
                <a:gd name="T4" fmla="*/ 26 w 35"/>
                <a:gd name="T5" fmla="*/ 11 h 26"/>
                <a:gd name="T6" fmla="*/ 12 w 35"/>
                <a:gd name="T7" fmla="*/ 11 h 26"/>
                <a:gd name="T8" fmla="*/ 0 w 35"/>
                <a:gd name="T9" fmla="*/ 5 h 26"/>
                <a:gd name="T10" fmla="*/ 8 w 35"/>
                <a:gd name="T11" fmla="*/ 13 h 26"/>
                <a:gd name="T12" fmla="*/ 20 w 35"/>
                <a:gd name="T13" fmla="*/ 21 h 26"/>
                <a:gd name="T14" fmla="*/ 31 w 35"/>
                <a:gd name="T15" fmla="*/ 25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26"/>
                <a:gd name="T26" fmla="*/ 35 w 35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26">
                  <a:moveTo>
                    <a:pt x="31" y="25"/>
                  </a:moveTo>
                  <a:cubicBezTo>
                    <a:pt x="35" y="26"/>
                    <a:pt x="25" y="15"/>
                    <a:pt x="20" y="16"/>
                  </a:cubicBezTo>
                  <a:cubicBezTo>
                    <a:pt x="19" y="12"/>
                    <a:pt x="22" y="10"/>
                    <a:pt x="26" y="11"/>
                  </a:cubicBezTo>
                  <a:cubicBezTo>
                    <a:pt x="30" y="10"/>
                    <a:pt x="18" y="9"/>
                    <a:pt x="12" y="11"/>
                  </a:cubicBezTo>
                  <a:cubicBezTo>
                    <a:pt x="9" y="8"/>
                    <a:pt x="6" y="0"/>
                    <a:pt x="0" y="5"/>
                  </a:cubicBezTo>
                  <a:cubicBezTo>
                    <a:pt x="3" y="8"/>
                    <a:pt x="11" y="5"/>
                    <a:pt x="8" y="13"/>
                  </a:cubicBezTo>
                  <a:cubicBezTo>
                    <a:pt x="15" y="12"/>
                    <a:pt x="20" y="13"/>
                    <a:pt x="20" y="21"/>
                  </a:cubicBezTo>
                  <a:cubicBezTo>
                    <a:pt x="24" y="16"/>
                    <a:pt x="29" y="22"/>
                    <a:pt x="31" y="2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37" name="Freeform 36"/>
            <p:cNvSpPr>
              <a:spLocks/>
            </p:cNvSpPr>
            <p:nvPr/>
          </p:nvSpPr>
          <p:spPr bwMode="auto">
            <a:xfrm>
              <a:off x="5356225" y="1830388"/>
              <a:ext cx="425450" cy="352425"/>
            </a:xfrm>
            <a:custGeom>
              <a:avLst/>
              <a:gdLst>
                <a:gd name="T0" fmla="*/ 32 w 47"/>
                <a:gd name="T1" fmla="*/ 39 h 39"/>
                <a:gd name="T2" fmla="*/ 21 w 47"/>
                <a:gd name="T3" fmla="*/ 31 h 39"/>
                <a:gd name="T4" fmla="*/ 30 w 47"/>
                <a:gd name="T5" fmla="*/ 18 h 39"/>
                <a:gd name="T6" fmla="*/ 30 w 47"/>
                <a:gd name="T7" fmla="*/ 8 h 39"/>
                <a:gd name="T8" fmla="*/ 27 w 47"/>
                <a:gd name="T9" fmla="*/ 18 h 39"/>
                <a:gd name="T10" fmla="*/ 5 w 47"/>
                <a:gd name="T11" fmla="*/ 7 h 39"/>
                <a:gd name="T12" fmla="*/ 24 w 47"/>
                <a:gd name="T13" fmla="*/ 18 h 39"/>
                <a:gd name="T14" fmla="*/ 32 w 47"/>
                <a:gd name="T15" fmla="*/ 39 h 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9"/>
                <a:gd name="T26" fmla="*/ 47 w 47"/>
                <a:gd name="T27" fmla="*/ 39 h 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9">
                  <a:moveTo>
                    <a:pt x="32" y="39"/>
                  </a:moveTo>
                  <a:cubicBezTo>
                    <a:pt x="28" y="37"/>
                    <a:pt x="27" y="31"/>
                    <a:pt x="21" y="31"/>
                  </a:cubicBezTo>
                  <a:cubicBezTo>
                    <a:pt x="20" y="23"/>
                    <a:pt x="24" y="19"/>
                    <a:pt x="30" y="18"/>
                  </a:cubicBezTo>
                  <a:cubicBezTo>
                    <a:pt x="30" y="5"/>
                    <a:pt x="47" y="0"/>
                    <a:pt x="30" y="8"/>
                  </a:cubicBezTo>
                  <a:cubicBezTo>
                    <a:pt x="30" y="12"/>
                    <a:pt x="29" y="15"/>
                    <a:pt x="27" y="18"/>
                  </a:cubicBezTo>
                  <a:cubicBezTo>
                    <a:pt x="24" y="10"/>
                    <a:pt x="9" y="14"/>
                    <a:pt x="5" y="7"/>
                  </a:cubicBezTo>
                  <a:cubicBezTo>
                    <a:pt x="0" y="15"/>
                    <a:pt x="21" y="12"/>
                    <a:pt x="24" y="18"/>
                  </a:cubicBezTo>
                  <a:cubicBezTo>
                    <a:pt x="14" y="25"/>
                    <a:pt x="23" y="37"/>
                    <a:pt x="32" y="39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30" name="Freeform 129"/>
            <p:cNvSpPr>
              <a:spLocks/>
            </p:cNvSpPr>
            <p:nvPr/>
          </p:nvSpPr>
          <p:spPr bwMode="auto">
            <a:xfrm>
              <a:off x="5257800" y="1876425"/>
              <a:ext cx="569913" cy="1022350"/>
            </a:xfrm>
            <a:custGeom>
              <a:avLst/>
              <a:gdLst>
                <a:gd name="T0" fmla="*/ 24 w 63"/>
                <a:gd name="T1" fmla="*/ 106 h 113"/>
                <a:gd name="T2" fmla="*/ 25 w 63"/>
                <a:gd name="T3" fmla="*/ 100 h 113"/>
                <a:gd name="T4" fmla="*/ 26 w 63"/>
                <a:gd name="T5" fmla="*/ 94 h 113"/>
                <a:gd name="T6" fmla="*/ 24 w 63"/>
                <a:gd name="T7" fmla="*/ 90 h 113"/>
                <a:gd name="T8" fmla="*/ 17 w 63"/>
                <a:gd name="T9" fmla="*/ 83 h 113"/>
                <a:gd name="T10" fmla="*/ 10 w 63"/>
                <a:gd name="T11" fmla="*/ 76 h 113"/>
                <a:gd name="T12" fmla="*/ 9 w 63"/>
                <a:gd name="T13" fmla="*/ 73 h 113"/>
                <a:gd name="T14" fmla="*/ 7 w 63"/>
                <a:gd name="T15" fmla="*/ 66 h 113"/>
                <a:gd name="T16" fmla="*/ 5 w 63"/>
                <a:gd name="T17" fmla="*/ 60 h 113"/>
                <a:gd name="T18" fmla="*/ 3 w 63"/>
                <a:gd name="T19" fmla="*/ 54 h 113"/>
                <a:gd name="T20" fmla="*/ 1 w 63"/>
                <a:gd name="T21" fmla="*/ 49 h 113"/>
                <a:gd name="T22" fmla="*/ 2 w 63"/>
                <a:gd name="T23" fmla="*/ 45 h 113"/>
                <a:gd name="T24" fmla="*/ 8 w 63"/>
                <a:gd name="T25" fmla="*/ 45 h 113"/>
                <a:gd name="T26" fmla="*/ 12 w 63"/>
                <a:gd name="T27" fmla="*/ 49 h 113"/>
                <a:gd name="T28" fmla="*/ 14 w 63"/>
                <a:gd name="T29" fmla="*/ 55 h 113"/>
                <a:gd name="T30" fmla="*/ 16 w 63"/>
                <a:gd name="T31" fmla="*/ 60 h 113"/>
                <a:gd name="T32" fmla="*/ 17 w 63"/>
                <a:gd name="T33" fmla="*/ 64 h 113"/>
                <a:gd name="T34" fmla="*/ 19 w 63"/>
                <a:gd name="T35" fmla="*/ 59 h 113"/>
                <a:gd name="T36" fmla="*/ 20 w 63"/>
                <a:gd name="T37" fmla="*/ 55 h 113"/>
                <a:gd name="T38" fmla="*/ 21 w 63"/>
                <a:gd name="T39" fmla="*/ 48 h 113"/>
                <a:gd name="T40" fmla="*/ 21 w 63"/>
                <a:gd name="T41" fmla="*/ 43 h 113"/>
                <a:gd name="T42" fmla="*/ 21 w 63"/>
                <a:gd name="T43" fmla="*/ 34 h 113"/>
                <a:gd name="T44" fmla="*/ 22 w 63"/>
                <a:gd name="T45" fmla="*/ 19 h 113"/>
                <a:gd name="T46" fmla="*/ 23 w 63"/>
                <a:gd name="T47" fmla="*/ 12 h 113"/>
                <a:gd name="T48" fmla="*/ 24 w 63"/>
                <a:gd name="T49" fmla="*/ 6 h 113"/>
                <a:gd name="T50" fmla="*/ 30 w 63"/>
                <a:gd name="T51" fmla="*/ 5 h 113"/>
                <a:gd name="T52" fmla="*/ 38 w 63"/>
                <a:gd name="T53" fmla="*/ 3 h 113"/>
                <a:gd name="T54" fmla="*/ 40 w 63"/>
                <a:gd name="T55" fmla="*/ 5 h 113"/>
                <a:gd name="T56" fmla="*/ 44 w 63"/>
                <a:gd name="T57" fmla="*/ 5 h 113"/>
                <a:gd name="T58" fmla="*/ 47 w 63"/>
                <a:gd name="T59" fmla="*/ 12 h 113"/>
                <a:gd name="T60" fmla="*/ 48 w 63"/>
                <a:gd name="T61" fmla="*/ 21 h 113"/>
                <a:gd name="T62" fmla="*/ 56 w 63"/>
                <a:gd name="T63" fmla="*/ 28 h 113"/>
                <a:gd name="T64" fmla="*/ 59 w 63"/>
                <a:gd name="T65" fmla="*/ 41 h 113"/>
                <a:gd name="T66" fmla="*/ 62 w 63"/>
                <a:gd name="T67" fmla="*/ 54 h 113"/>
                <a:gd name="T68" fmla="*/ 60 w 63"/>
                <a:gd name="T69" fmla="*/ 75 h 113"/>
                <a:gd name="T70" fmla="*/ 57 w 63"/>
                <a:gd name="T71" fmla="*/ 89 h 113"/>
                <a:gd name="T72" fmla="*/ 55 w 63"/>
                <a:gd name="T73" fmla="*/ 93 h 113"/>
                <a:gd name="T74" fmla="*/ 54 w 63"/>
                <a:gd name="T75" fmla="*/ 95 h 113"/>
                <a:gd name="T76" fmla="*/ 54 w 63"/>
                <a:gd name="T77" fmla="*/ 103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3"/>
                <a:gd name="T118" fmla="*/ 0 h 113"/>
                <a:gd name="T119" fmla="*/ 63 w 63"/>
                <a:gd name="T120" fmla="*/ 113 h 11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3" h="113">
                  <a:moveTo>
                    <a:pt x="24" y="113"/>
                  </a:moveTo>
                  <a:cubicBezTo>
                    <a:pt x="24" y="113"/>
                    <a:pt x="24" y="107"/>
                    <a:pt x="24" y="106"/>
                  </a:cubicBezTo>
                  <a:cubicBezTo>
                    <a:pt x="24" y="105"/>
                    <a:pt x="24" y="104"/>
                    <a:pt x="24" y="104"/>
                  </a:cubicBezTo>
                  <a:cubicBezTo>
                    <a:pt x="24" y="102"/>
                    <a:pt x="24" y="101"/>
                    <a:pt x="25" y="100"/>
                  </a:cubicBezTo>
                  <a:cubicBezTo>
                    <a:pt x="25" y="98"/>
                    <a:pt x="25" y="97"/>
                    <a:pt x="26" y="96"/>
                  </a:cubicBezTo>
                  <a:cubicBezTo>
                    <a:pt x="26" y="95"/>
                    <a:pt x="26" y="95"/>
                    <a:pt x="26" y="94"/>
                  </a:cubicBezTo>
                  <a:cubicBezTo>
                    <a:pt x="26" y="94"/>
                    <a:pt x="26" y="93"/>
                    <a:pt x="25" y="92"/>
                  </a:cubicBezTo>
                  <a:cubicBezTo>
                    <a:pt x="25" y="91"/>
                    <a:pt x="24" y="90"/>
                    <a:pt x="24" y="90"/>
                  </a:cubicBezTo>
                  <a:cubicBezTo>
                    <a:pt x="23" y="88"/>
                    <a:pt x="21" y="87"/>
                    <a:pt x="20" y="86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9"/>
                    <a:pt x="11" y="78"/>
                    <a:pt x="10" y="76"/>
                  </a:cubicBezTo>
                  <a:cubicBezTo>
                    <a:pt x="10" y="76"/>
                    <a:pt x="10" y="75"/>
                    <a:pt x="10" y="75"/>
                  </a:cubicBezTo>
                  <a:cubicBezTo>
                    <a:pt x="9" y="74"/>
                    <a:pt x="9" y="74"/>
                    <a:pt x="9" y="73"/>
                  </a:cubicBezTo>
                  <a:cubicBezTo>
                    <a:pt x="9" y="72"/>
                    <a:pt x="8" y="70"/>
                    <a:pt x="8" y="69"/>
                  </a:cubicBezTo>
                  <a:cubicBezTo>
                    <a:pt x="8" y="68"/>
                    <a:pt x="8" y="67"/>
                    <a:pt x="7" y="66"/>
                  </a:cubicBezTo>
                  <a:cubicBezTo>
                    <a:pt x="7" y="65"/>
                    <a:pt x="7" y="63"/>
                    <a:pt x="6" y="62"/>
                  </a:cubicBezTo>
                  <a:cubicBezTo>
                    <a:pt x="6" y="61"/>
                    <a:pt x="5" y="60"/>
                    <a:pt x="5" y="60"/>
                  </a:cubicBezTo>
                  <a:cubicBezTo>
                    <a:pt x="5" y="59"/>
                    <a:pt x="4" y="58"/>
                    <a:pt x="4" y="57"/>
                  </a:cubicBezTo>
                  <a:cubicBezTo>
                    <a:pt x="4" y="56"/>
                    <a:pt x="4" y="55"/>
                    <a:pt x="3" y="54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" y="52"/>
                    <a:pt x="2" y="50"/>
                    <a:pt x="1" y="49"/>
                  </a:cubicBezTo>
                  <a:cubicBezTo>
                    <a:pt x="1" y="48"/>
                    <a:pt x="1" y="48"/>
                    <a:pt x="1" y="47"/>
                  </a:cubicBezTo>
                  <a:cubicBezTo>
                    <a:pt x="0" y="46"/>
                    <a:pt x="1" y="45"/>
                    <a:pt x="2" y="45"/>
                  </a:cubicBezTo>
                  <a:cubicBezTo>
                    <a:pt x="3" y="44"/>
                    <a:pt x="4" y="44"/>
                    <a:pt x="5" y="44"/>
                  </a:cubicBezTo>
                  <a:cubicBezTo>
                    <a:pt x="6" y="44"/>
                    <a:pt x="7" y="45"/>
                    <a:pt x="8" y="45"/>
                  </a:cubicBezTo>
                  <a:cubicBezTo>
                    <a:pt x="10" y="46"/>
                    <a:pt x="10" y="47"/>
                    <a:pt x="11" y="48"/>
                  </a:cubicBezTo>
                  <a:cubicBezTo>
                    <a:pt x="11" y="48"/>
                    <a:pt x="11" y="49"/>
                    <a:pt x="12" y="49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4" y="53"/>
                    <a:pt x="14" y="54"/>
                    <a:pt x="14" y="55"/>
                  </a:cubicBezTo>
                  <a:cubicBezTo>
                    <a:pt x="14" y="56"/>
                    <a:pt x="15" y="58"/>
                    <a:pt x="15" y="59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6" y="61"/>
                    <a:pt x="16" y="62"/>
                    <a:pt x="17" y="63"/>
                  </a:cubicBezTo>
                  <a:cubicBezTo>
                    <a:pt x="17" y="63"/>
                    <a:pt x="17" y="64"/>
                    <a:pt x="17" y="64"/>
                  </a:cubicBezTo>
                  <a:cubicBezTo>
                    <a:pt x="18" y="64"/>
                    <a:pt x="18" y="62"/>
                    <a:pt x="18" y="61"/>
                  </a:cubicBezTo>
                  <a:cubicBezTo>
                    <a:pt x="19" y="61"/>
                    <a:pt x="19" y="60"/>
                    <a:pt x="19" y="59"/>
                  </a:cubicBezTo>
                  <a:cubicBezTo>
                    <a:pt x="19" y="59"/>
                    <a:pt x="20" y="58"/>
                    <a:pt x="20" y="57"/>
                  </a:cubicBezTo>
                  <a:cubicBezTo>
                    <a:pt x="20" y="56"/>
                    <a:pt x="20" y="55"/>
                    <a:pt x="20" y="55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0"/>
                    <a:pt x="21" y="49"/>
                    <a:pt x="21" y="48"/>
                  </a:cubicBezTo>
                  <a:cubicBezTo>
                    <a:pt x="21" y="47"/>
                    <a:pt x="21" y="46"/>
                    <a:pt x="21" y="45"/>
                  </a:cubicBezTo>
                  <a:cubicBezTo>
                    <a:pt x="21" y="44"/>
                    <a:pt x="21" y="43"/>
                    <a:pt x="21" y="43"/>
                  </a:cubicBezTo>
                  <a:cubicBezTo>
                    <a:pt x="21" y="40"/>
                    <a:pt x="21" y="37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1"/>
                    <a:pt x="21" y="29"/>
                    <a:pt x="21" y="26"/>
                  </a:cubicBezTo>
                  <a:cubicBezTo>
                    <a:pt x="21" y="24"/>
                    <a:pt x="22" y="22"/>
                    <a:pt x="22" y="19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2"/>
                    <a:pt x="23" y="12"/>
                  </a:cubicBezTo>
                  <a:cubicBezTo>
                    <a:pt x="23" y="10"/>
                    <a:pt x="23" y="9"/>
                    <a:pt x="23" y="8"/>
                  </a:cubicBezTo>
                  <a:cubicBezTo>
                    <a:pt x="24" y="8"/>
                    <a:pt x="24" y="7"/>
                    <a:pt x="24" y="6"/>
                  </a:cubicBezTo>
                  <a:cubicBezTo>
                    <a:pt x="25" y="6"/>
                    <a:pt x="26" y="5"/>
                    <a:pt x="28" y="5"/>
                  </a:cubicBezTo>
                  <a:cubicBezTo>
                    <a:pt x="28" y="5"/>
                    <a:pt x="29" y="5"/>
                    <a:pt x="30" y="5"/>
                  </a:cubicBezTo>
                  <a:cubicBezTo>
                    <a:pt x="30" y="3"/>
                    <a:pt x="31" y="1"/>
                    <a:pt x="33" y="1"/>
                  </a:cubicBezTo>
                  <a:cubicBezTo>
                    <a:pt x="35" y="0"/>
                    <a:pt x="37" y="1"/>
                    <a:pt x="38" y="3"/>
                  </a:cubicBezTo>
                  <a:cubicBezTo>
                    <a:pt x="38" y="4"/>
                    <a:pt x="38" y="6"/>
                    <a:pt x="38" y="7"/>
                  </a:cubicBezTo>
                  <a:cubicBezTo>
                    <a:pt x="38" y="6"/>
                    <a:pt x="39" y="6"/>
                    <a:pt x="40" y="5"/>
                  </a:cubicBezTo>
                  <a:cubicBezTo>
                    <a:pt x="40" y="5"/>
                    <a:pt x="41" y="5"/>
                    <a:pt x="41" y="5"/>
                  </a:cubicBezTo>
                  <a:cubicBezTo>
                    <a:pt x="42" y="4"/>
                    <a:pt x="43" y="5"/>
                    <a:pt x="44" y="5"/>
                  </a:cubicBezTo>
                  <a:cubicBezTo>
                    <a:pt x="45" y="6"/>
                    <a:pt x="46" y="7"/>
                    <a:pt x="46" y="8"/>
                  </a:cubicBezTo>
                  <a:cubicBezTo>
                    <a:pt x="47" y="10"/>
                    <a:pt x="47" y="11"/>
                    <a:pt x="47" y="12"/>
                  </a:cubicBezTo>
                  <a:cubicBezTo>
                    <a:pt x="47" y="12"/>
                    <a:pt x="48" y="15"/>
                    <a:pt x="48" y="15"/>
                  </a:cubicBezTo>
                  <a:cubicBezTo>
                    <a:pt x="48" y="17"/>
                    <a:pt x="48" y="19"/>
                    <a:pt x="48" y="21"/>
                  </a:cubicBezTo>
                  <a:cubicBezTo>
                    <a:pt x="49" y="20"/>
                    <a:pt x="51" y="19"/>
                    <a:pt x="53" y="21"/>
                  </a:cubicBezTo>
                  <a:cubicBezTo>
                    <a:pt x="55" y="22"/>
                    <a:pt x="55" y="25"/>
                    <a:pt x="56" y="28"/>
                  </a:cubicBezTo>
                  <a:cubicBezTo>
                    <a:pt x="57" y="30"/>
                    <a:pt x="58" y="32"/>
                    <a:pt x="58" y="34"/>
                  </a:cubicBezTo>
                  <a:cubicBezTo>
                    <a:pt x="59" y="36"/>
                    <a:pt x="58" y="39"/>
                    <a:pt x="59" y="41"/>
                  </a:cubicBezTo>
                  <a:cubicBezTo>
                    <a:pt x="59" y="43"/>
                    <a:pt x="60" y="45"/>
                    <a:pt x="60" y="47"/>
                  </a:cubicBezTo>
                  <a:cubicBezTo>
                    <a:pt x="60" y="50"/>
                    <a:pt x="62" y="52"/>
                    <a:pt x="62" y="54"/>
                  </a:cubicBezTo>
                  <a:cubicBezTo>
                    <a:pt x="62" y="56"/>
                    <a:pt x="63" y="58"/>
                    <a:pt x="62" y="60"/>
                  </a:cubicBezTo>
                  <a:cubicBezTo>
                    <a:pt x="62" y="65"/>
                    <a:pt x="62" y="70"/>
                    <a:pt x="60" y="75"/>
                  </a:cubicBezTo>
                  <a:cubicBezTo>
                    <a:pt x="60" y="78"/>
                    <a:pt x="59" y="81"/>
                    <a:pt x="58" y="84"/>
                  </a:cubicBezTo>
                  <a:cubicBezTo>
                    <a:pt x="58" y="86"/>
                    <a:pt x="57" y="87"/>
                    <a:pt x="57" y="89"/>
                  </a:cubicBezTo>
                  <a:cubicBezTo>
                    <a:pt x="57" y="90"/>
                    <a:pt x="56" y="91"/>
                    <a:pt x="55" y="92"/>
                  </a:cubicBezTo>
                  <a:cubicBezTo>
                    <a:pt x="55" y="92"/>
                    <a:pt x="55" y="92"/>
                    <a:pt x="55" y="93"/>
                  </a:cubicBezTo>
                  <a:cubicBezTo>
                    <a:pt x="55" y="93"/>
                    <a:pt x="54" y="93"/>
                    <a:pt x="54" y="93"/>
                  </a:cubicBezTo>
                  <a:cubicBezTo>
                    <a:pt x="54" y="93"/>
                    <a:pt x="54" y="94"/>
                    <a:pt x="54" y="95"/>
                  </a:cubicBezTo>
                  <a:cubicBezTo>
                    <a:pt x="54" y="95"/>
                    <a:pt x="54" y="96"/>
                    <a:pt x="54" y="96"/>
                  </a:cubicBezTo>
                  <a:cubicBezTo>
                    <a:pt x="53" y="98"/>
                    <a:pt x="54" y="101"/>
                    <a:pt x="54" y="103"/>
                  </a:cubicBezTo>
                  <a:cubicBezTo>
                    <a:pt x="54" y="109"/>
                    <a:pt x="54" y="109"/>
                    <a:pt x="54" y="109"/>
                  </a:cubicBezTo>
                </a:path>
              </a:pathLst>
            </a:custGeom>
            <a:solidFill>
              <a:srgbClr val="EEDBBA"/>
            </a:solidFill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31" name="Freeform 130"/>
            <p:cNvSpPr>
              <a:spLocks/>
            </p:cNvSpPr>
            <p:nvPr/>
          </p:nvSpPr>
          <p:spPr bwMode="auto">
            <a:xfrm>
              <a:off x="5257800" y="1876425"/>
              <a:ext cx="569913" cy="1022350"/>
            </a:xfrm>
            <a:custGeom>
              <a:avLst/>
              <a:gdLst>
                <a:gd name="T0" fmla="*/ 24 w 63"/>
                <a:gd name="T1" fmla="*/ 106 h 113"/>
                <a:gd name="T2" fmla="*/ 25 w 63"/>
                <a:gd name="T3" fmla="*/ 100 h 113"/>
                <a:gd name="T4" fmla="*/ 26 w 63"/>
                <a:gd name="T5" fmla="*/ 94 h 113"/>
                <a:gd name="T6" fmla="*/ 24 w 63"/>
                <a:gd name="T7" fmla="*/ 90 h 113"/>
                <a:gd name="T8" fmla="*/ 17 w 63"/>
                <a:gd name="T9" fmla="*/ 83 h 113"/>
                <a:gd name="T10" fmla="*/ 10 w 63"/>
                <a:gd name="T11" fmla="*/ 76 h 113"/>
                <a:gd name="T12" fmla="*/ 9 w 63"/>
                <a:gd name="T13" fmla="*/ 73 h 113"/>
                <a:gd name="T14" fmla="*/ 7 w 63"/>
                <a:gd name="T15" fmla="*/ 66 h 113"/>
                <a:gd name="T16" fmla="*/ 5 w 63"/>
                <a:gd name="T17" fmla="*/ 60 h 113"/>
                <a:gd name="T18" fmla="*/ 3 w 63"/>
                <a:gd name="T19" fmla="*/ 54 h 113"/>
                <a:gd name="T20" fmla="*/ 1 w 63"/>
                <a:gd name="T21" fmla="*/ 49 h 113"/>
                <a:gd name="T22" fmla="*/ 2 w 63"/>
                <a:gd name="T23" fmla="*/ 45 h 113"/>
                <a:gd name="T24" fmla="*/ 8 w 63"/>
                <a:gd name="T25" fmla="*/ 45 h 113"/>
                <a:gd name="T26" fmla="*/ 12 w 63"/>
                <a:gd name="T27" fmla="*/ 49 h 113"/>
                <a:gd name="T28" fmla="*/ 14 w 63"/>
                <a:gd name="T29" fmla="*/ 55 h 113"/>
                <a:gd name="T30" fmla="*/ 16 w 63"/>
                <a:gd name="T31" fmla="*/ 60 h 113"/>
                <a:gd name="T32" fmla="*/ 17 w 63"/>
                <a:gd name="T33" fmla="*/ 64 h 113"/>
                <a:gd name="T34" fmla="*/ 19 w 63"/>
                <a:gd name="T35" fmla="*/ 59 h 113"/>
                <a:gd name="T36" fmla="*/ 20 w 63"/>
                <a:gd name="T37" fmla="*/ 55 h 113"/>
                <a:gd name="T38" fmla="*/ 21 w 63"/>
                <a:gd name="T39" fmla="*/ 48 h 113"/>
                <a:gd name="T40" fmla="*/ 21 w 63"/>
                <a:gd name="T41" fmla="*/ 43 h 113"/>
                <a:gd name="T42" fmla="*/ 21 w 63"/>
                <a:gd name="T43" fmla="*/ 34 h 113"/>
                <a:gd name="T44" fmla="*/ 22 w 63"/>
                <a:gd name="T45" fmla="*/ 19 h 113"/>
                <a:gd name="T46" fmla="*/ 23 w 63"/>
                <a:gd name="T47" fmla="*/ 12 h 113"/>
                <a:gd name="T48" fmla="*/ 24 w 63"/>
                <a:gd name="T49" fmla="*/ 6 h 113"/>
                <a:gd name="T50" fmla="*/ 30 w 63"/>
                <a:gd name="T51" fmla="*/ 5 h 113"/>
                <a:gd name="T52" fmla="*/ 38 w 63"/>
                <a:gd name="T53" fmla="*/ 3 h 113"/>
                <a:gd name="T54" fmla="*/ 40 w 63"/>
                <a:gd name="T55" fmla="*/ 5 h 113"/>
                <a:gd name="T56" fmla="*/ 44 w 63"/>
                <a:gd name="T57" fmla="*/ 5 h 113"/>
                <a:gd name="T58" fmla="*/ 47 w 63"/>
                <a:gd name="T59" fmla="*/ 12 h 113"/>
                <a:gd name="T60" fmla="*/ 48 w 63"/>
                <a:gd name="T61" fmla="*/ 21 h 113"/>
                <a:gd name="T62" fmla="*/ 56 w 63"/>
                <a:gd name="T63" fmla="*/ 28 h 113"/>
                <a:gd name="T64" fmla="*/ 59 w 63"/>
                <a:gd name="T65" fmla="*/ 41 h 113"/>
                <a:gd name="T66" fmla="*/ 62 w 63"/>
                <a:gd name="T67" fmla="*/ 54 h 113"/>
                <a:gd name="T68" fmla="*/ 60 w 63"/>
                <a:gd name="T69" fmla="*/ 75 h 113"/>
                <a:gd name="T70" fmla="*/ 57 w 63"/>
                <a:gd name="T71" fmla="*/ 89 h 113"/>
                <a:gd name="T72" fmla="*/ 55 w 63"/>
                <a:gd name="T73" fmla="*/ 93 h 113"/>
                <a:gd name="T74" fmla="*/ 54 w 63"/>
                <a:gd name="T75" fmla="*/ 95 h 113"/>
                <a:gd name="T76" fmla="*/ 54 w 63"/>
                <a:gd name="T77" fmla="*/ 103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3"/>
                <a:gd name="T118" fmla="*/ 0 h 113"/>
                <a:gd name="T119" fmla="*/ 63 w 63"/>
                <a:gd name="T120" fmla="*/ 113 h 11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3" h="113">
                  <a:moveTo>
                    <a:pt x="24" y="113"/>
                  </a:moveTo>
                  <a:cubicBezTo>
                    <a:pt x="24" y="113"/>
                    <a:pt x="24" y="107"/>
                    <a:pt x="24" y="106"/>
                  </a:cubicBezTo>
                  <a:cubicBezTo>
                    <a:pt x="24" y="105"/>
                    <a:pt x="24" y="104"/>
                    <a:pt x="24" y="104"/>
                  </a:cubicBezTo>
                  <a:cubicBezTo>
                    <a:pt x="24" y="102"/>
                    <a:pt x="24" y="101"/>
                    <a:pt x="25" y="100"/>
                  </a:cubicBezTo>
                  <a:cubicBezTo>
                    <a:pt x="25" y="98"/>
                    <a:pt x="25" y="97"/>
                    <a:pt x="26" y="96"/>
                  </a:cubicBezTo>
                  <a:cubicBezTo>
                    <a:pt x="26" y="95"/>
                    <a:pt x="26" y="95"/>
                    <a:pt x="26" y="94"/>
                  </a:cubicBezTo>
                  <a:cubicBezTo>
                    <a:pt x="26" y="94"/>
                    <a:pt x="26" y="93"/>
                    <a:pt x="25" y="92"/>
                  </a:cubicBezTo>
                  <a:cubicBezTo>
                    <a:pt x="25" y="91"/>
                    <a:pt x="24" y="90"/>
                    <a:pt x="24" y="90"/>
                  </a:cubicBezTo>
                  <a:cubicBezTo>
                    <a:pt x="23" y="88"/>
                    <a:pt x="21" y="87"/>
                    <a:pt x="20" y="86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9"/>
                    <a:pt x="11" y="78"/>
                    <a:pt x="10" y="76"/>
                  </a:cubicBezTo>
                  <a:cubicBezTo>
                    <a:pt x="10" y="76"/>
                    <a:pt x="10" y="75"/>
                    <a:pt x="10" y="75"/>
                  </a:cubicBezTo>
                  <a:cubicBezTo>
                    <a:pt x="9" y="74"/>
                    <a:pt x="9" y="74"/>
                    <a:pt x="9" y="73"/>
                  </a:cubicBezTo>
                  <a:cubicBezTo>
                    <a:pt x="9" y="72"/>
                    <a:pt x="8" y="70"/>
                    <a:pt x="8" y="69"/>
                  </a:cubicBezTo>
                  <a:cubicBezTo>
                    <a:pt x="8" y="68"/>
                    <a:pt x="8" y="67"/>
                    <a:pt x="7" y="66"/>
                  </a:cubicBezTo>
                  <a:cubicBezTo>
                    <a:pt x="7" y="65"/>
                    <a:pt x="7" y="63"/>
                    <a:pt x="6" y="62"/>
                  </a:cubicBezTo>
                  <a:cubicBezTo>
                    <a:pt x="6" y="61"/>
                    <a:pt x="5" y="60"/>
                    <a:pt x="5" y="60"/>
                  </a:cubicBezTo>
                  <a:cubicBezTo>
                    <a:pt x="5" y="59"/>
                    <a:pt x="4" y="58"/>
                    <a:pt x="4" y="57"/>
                  </a:cubicBezTo>
                  <a:cubicBezTo>
                    <a:pt x="4" y="56"/>
                    <a:pt x="4" y="55"/>
                    <a:pt x="3" y="54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" y="52"/>
                    <a:pt x="2" y="50"/>
                    <a:pt x="1" y="49"/>
                  </a:cubicBezTo>
                  <a:cubicBezTo>
                    <a:pt x="1" y="48"/>
                    <a:pt x="1" y="48"/>
                    <a:pt x="1" y="47"/>
                  </a:cubicBezTo>
                  <a:cubicBezTo>
                    <a:pt x="0" y="46"/>
                    <a:pt x="1" y="45"/>
                    <a:pt x="2" y="45"/>
                  </a:cubicBezTo>
                  <a:cubicBezTo>
                    <a:pt x="3" y="44"/>
                    <a:pt x="4" y="44"/>
                    <a:pt x="5" y="44"/>
                  </a:cubicBezTo>
                  <a:cubicBezTo>
                    <a:pt x="6" y="44"/>
                    <a:pt x="7" y="45"/>
                    <a:pt x="8" y="45"/>
                  </a:cubicBezTo>
                  <a:cubicBezTo>
                    <a:pt x="10" y="46"/>
                    <a:pt x="10" y="47"/>
                    <a:pt x="11" y="48"/>
                  </a:cubicBezTo>
                  <a:cubicBezTo>
                    <a:pt x="11" y="48"/>
                    <a:pt x="11" y="49"/>
                    <a:pt x="12" y="49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4" y="53"/>
                    <a:pt x="14" y="54"/>
                    <a:pt x="14" y="55"/>
                  </a:cubicBezTo>
                  <a:cubicBezTo>
                    <a:pt x="14" y="56"/>
                    <a:pt x="15" y="58"/>
                    <a:pt x="15" y="59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6" y="61"/>
                    <a:pt x="16" y="62"/>
                    <a:pt x="17" y="63"/>
                  </a:cubicBezTo>
                  <a:cubicBezTo>
                    <a:pt x="17" y="63"/>
                    <a:pt x="17" y="64"/>
                    <a:pt x="17" y="64"/>
                  </a:cubicBezTo>
                  <a:cubicBezTo>
                    <a:pt x="18" y="64"/>
                    <a:pt x="18" y="62"/>
                    <a:pt x="18" y="61"/>
                  </a:cubicBezTo>
                  <a:cubicBezTo>
                    <a:pt x="19" y="61"/>
                    <a:pt x="19" y="60"/>
                    <a:pt x="19" y="59"/>
                  </a:cubicBezTo>
                  <a:cubicBezTo>
                    <a:pt x="19" y="59"/>
                    <a:pt x="20" y="58"/>
                    <a:pt x="20" y="57"/>
                  </a:cubicBezTo>
                  <a:cubicBezTo>
                    <a:pt x="20" y="56"/>
                    <a:pt x="20" y="55"/>
                    <a:pt x="20" y="55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0"/>
                    <a:pt x="21" y="49"/>
                    <a:pt x="21" y="48"/>
                  </a:cubicBezTo>
                  <a:cubicBezTo>
                    <a:pt x="21" y="47"/>
                    <a:pt x="21" y="46"/>
                    <a:pt x="21" y="45"/>
                  </a:cubicBezTo>
                  <a:cubicBezTo>
                    <a:pt x="21" y="44"/>
                    <a:pt x="21" y="43"/>
                    <a:pt x="21" y="43"/>
                  </a:cubicBezTo>
                  <a:cubicBezTo>
                    <a:pt x="21" y="40"/>
                    <a:pt x="21" y="37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1"/>
                    <a:pt x="21" y="29"/>
                    <a:pt x="21" y="26"/>
                  </a:cubicBezTo>
                  <a:cubicBezTo>
                    <a:pt x="21" y="24"/>
                    <a:pt x="22" y="22"/>
                    <a:pt x="22" y="19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2"/>
                    <a:pt x="23" y="12"/>
                  </a:cubicBezTo>
                  <a:cubicBezTo>
                    <a:pt x="23" y="10"/>
                    <a:pt x="23" y="9"/>
                    <a:pt x="23" y="8"/>
                  </a:cubicBezTo>
                  <a:cubicBezTo>
                    <a:pt x="24" y="8"/>
                    <a:pt x="24" y="7"/>
                    <a:pt x="24" y="6"/>
                  </a:cubicBezTo>
                  <a:cubicBezTo>
                    <a:pt x="25" y="6"/>
                    <a:pt x="26" y="5"/>
                    <a:pt x="28" y="5"/>
                  </a:cubicBezTo>
                  <a:cubicBezTo>
                    <a:pt x="28" y="5"/>
                    <a:pt x="29" y="5"/>
                    <a:pt x="30" y="5"/>
                  </a:cubicBezTo>
                  <a:cubicBezTo>
                    <a:pt x="30" y="3"/>
                    <a:pt x="31" y="1"/>
                    <a:pt x="33" y="1"/>
                  </a:cubicBezTo>
                  <a:cubicBezTo>
                    <a:pt x="35" y="0"/>
                    <a:pt x="37" y="1"/>
                    <a:pt x="38" y="3"/>
                  </a:cubicBezTo>
                  <a:cubicBezTo>
                    <a:pt x="38" y="4"/>
                    <a:pt x="38" y="6"/>
                    <a:pt x="38" y="7"/>
                  </a:cubicBezTo>
                  <a:cubicBezTo>
                    <a:pt x="38" y="6"/>
                    <a:pt x="39" y="6"/>
                    <a:pt x="40" y="5"/>
                  </a:cubicBezTo>
                  <a:cubicBezTo>
                    <a:pt x="40" y="5"/>
                    <a:pt x="41" y="5"/>
                    <a:pt x="41" y="5"/>
                  </a:cubicBezTo>
                  <a:cubicBezTo>
                    <a:pt x="42" y="4"/>
                    <a:pt x="43" y="5"/>
                    <a:pt x="44" y="5"/>
                  </a:cubicBezTo>
                  <a:cubicBezTo>
                    <a:pt x="45" y="6"/>
                    <a:pt x="46" y="7"/>
                    <a:pt x="46" y="8"/>
                  </a:cubicBezTo>
                  <a:cubicBezTo>
                    <a:pt x="47" y="10"/>
                    <a:pt x="47" y="11"/>
                    <a:pt x="47" y="12"/>
                  </a:cubicBezTo>
                  <a:cubicBezTo>
                    <a:pt x="47" y="12"/>
                    <a:pt x="48" y="15"/>
                    <a:pt x="48" y="15"/>
                  </a:cubicBezTo>
                  <a:cubicBezTo>
                    <a:pt x="48" y="17"/>
                    <a:pt x="48" y="19"/>
                    <a:pt x="48" y="21"/>
                  </a:cubicBezTo>
                  <a:cubicBezTo>
                    <a:pt x="49" y="20"/>
                    <a:pt x="51" y="19"/>
                    <a:pt x="53" y="21"/>
                  </a:cubicBezTo>
                  <a:cubicBezTo>
                    <a:pt x="55" y="22"/>
                    <a:pt x="55" y="25"/>
                    <a:pt x="56" y="28"/>
                  </a:cubicBezTo>
                  <a:cubicBezTo>
                    <a:pt x="57" y="30"/>
                    <a:pt x="58" y="32"/>
                    <a:pt x="58" y="34"/>
                  </a:cubicBezTo>
                  <a:cubicBezTo>
                    <a:pt x="59" y="36"/>
                    <a:pt x="58" y="39"/>
                    <a:pt x="59" y="41"/>
                  </a:cubicBezTo>
                  <a:cubicBezTo>
                    <a:pt x="59" y="43"/>
                    <a:pt x="60" y="45"/>
                    <a:pt x="60" y="47"/>
                  </a:cubicBezTo>
                  <a:cubicBezTo>
                    <a:pt x="60" y="50"/>
                    <a:pt x="62" y="52"/>
                    <a:pt x="62" y="54"/>
                  </a:cubicBezTo>
                  <a:cubicBezTo>
                    <a:pt x="62" y="56"/>
                    <a:pt x="63" y="58"/>
                    <a:pt x="62" y="60"/>
                  </a:cubicBezTo>
                  <a:cubicBezTo>
                    <a:pt x="62" y="65"/>
                    <a:pt x="62" y="70"/>
                    <a:pt x="60" y="75"/>
                  </a:cubicBezTo>
                  <a:cubicBezTo>
                    <a:pt x="60" y="78"/>
                    <a:pt x="59" y="81"/>
                    <a:pt x="58" y="84"/>
                  </a:cubicBezTo>
                  <a:cubicBezTo>
                    <a:pt x="58" y="86"/>
                    <a:pt x="57" y="87"/>
                    <a:pt x="57" y="89"/>
                  </a:cubicBezTo>
                  <a:cubicBezTo>
                    <a:pt x="57" y="90"/>
                    <a:pt x="56" y="91"/>
                    <a:pt x="55" y="92"/>
                  </a:cubicBezTo>
                  <a:cubicBezTo>
                    <a:pt x="55" y="92"/>
                    <a:pt x="55" y="92"/>
                    <a:pt x="55" y="93"/>
                  </a:cubicBezTo>
                  <a:cubicBezTo>
                    <a:pt x="55" y="93"/>
                    <a:pt x="54" y="93"/>
                    <a:pt x="54" y="93"/>
                  </a:cubicBezTo>
                  <a:cubicBezTo>
                    <a:pt x="54" y="93"/>
                    <a:pt x="54" y="94"/>
                    <a:pt x="54" y="95"/>
                  </a:cubicBezTo>
                  <a:cubicBezTo>
                    <a:pt x="54" y="95"/>
                    <a:pt x="54" y="96"/>
                    <a:pt x="54" y="96"/>
                  </a:cubicBezTo>
                  <a:cubicBezTo>
                    <a:pt x="53" y="98"/>
                    <a:pt x="54" y="101"/>
                    <a:pt x="54" y="103"/>
                  </a:cubicBezTo>
                  <a:cubicBezTo>
                    <a:pt x="54" y="109"/>
                    <a:pt x="54" y="109"/>
                    <a:pt x="54" y="109"/>
                  </a:cubicBezTo>
                </a:path>
              </a:pathLst>
            </a:custGeom>
            <a:noFill/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32" name="Freeform 131"/>
            <p:cNvSpPr>
              <a:spLocks/>
            </p:cNvSpPr>
            <p:nvPr/>
          </p:nvSpPr>
          <p:spPr bwMode="auto">
            <a:xfrm>
              <a:off x="5529263" y="1930400"/>
              <a:ext cx="17463" cy="315913"/>
            </a:xfrm>
            <a:custGeom>
              <a:avLst/>
              <a:gdLst>
                <a:gd name="T0" fmla="*/ 0 w 2"/>
                <a:gd name="T1" fmla="*/ 0 h 35"/>
                <a:gd name="T2" fmla="*/ 1 w 2"/>
                <a:gd name="T3" fmla="*/ 1 h 35"/>
                <a:gd name="T4" fmla="*/ 1 w 2"/>
                <a:gd name="T5" fmla="*/ 7 h 35"/>
                <a:gd name="T6" fmla="*/ 1 w 2"/>
                <a:gd name="T7" fmla="*/ 10 h 35"/>
                <a:gd name="T8" fmla="*/ 1 w 2"/>
                <a:gd name="T9" fmla="*/ 13 h 35"/>
                <a:gd name="T10" fmla="*/ 1 w 2"/>
                <a:gd name="T11" fmla="*/ 16 h 35"/>
                <a:gd name="T12" fmla="*/ 1 w 2"/>
                <a:gd name="T13" fmla="*/ 18 h 35"/>
                <a:gd name="T14" fmla="*/ 1 w 2"/>
                <a:gd name="T15" fmla="*/ 23 h 35"/>
                <a:gd name="T16" fmla="*/ 2 w 2"/>
                <a:gd name="T17" fmla="*/ 26 h 35"/>
                <a:gd name="T18" fmla="*/ 2 w 2"/>
                <a:gd name="T19" fmla="*/ 28 h 35"/>
                <a:gd name="T20" fmla="*/ 2 w 2"/>
                <a:gd name="T21" fmla="*/ 35 h 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"/>
                <a:gd name="T34" fmla="*/ 0 h 35"/>
                <a:gd name="T35" fmla="*/ 2 w 2"/>
                <a:gd name="T36" fmla="*/ 35 h 3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" h="35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3"/>
                    <a:pt x="1" y="5"/>
                    <a:pt x="1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31"/>
                    <a:pt x="2" y="33"/>
                    <a:pt x="2" y="35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33" name="Freeform 132"/>
            <p:cNvSpPr>
              <a:spLocks/>
            </p:cNvSpPr>
            <p:nvPr/>
          </p:nvSpPr>
          <p:spPr bwMode="auto">
            <a:xfrm>
              <a:off x="5600700" y="1938338"/>
              <a:ext cx="36513" cy="307975"/>
            </a:xfrm>
            <a:custGeom>
              <a:avLst/>
              <a:gdLst>
                <a:gd name="T0" fmla="*/ 0 w 23"/>
                <a:gd name="T1" fmla="*/ 0 h 194"/>
                <a:gd name="T2" fmla="*/ 6 w 23"/>
                <a:gd name="T3" fmla="*/ 29 h 194"/>
                <a:gd name="T4" fmla="*/ 6 w 23"/>
                <a:gd name="T5" fmla="*/ 46 h 194"/>
                <a:gd name="T6" fmla="*/ 12 w 23"/>
                <a:gd name="T7" fmla="*/ 69 h 194"/>
                <a:gd name="T8" fmla="*/ 17 w 23"/>
                <a:gd name="T9" fmla="*/ 92 h 194"/>
                <a:gd name="T10" fmla="*/ 17 w 23"/>
                <a:gd name="T11" fmla="*/ 114 h 194"/>
                <a:gd name="T12" fmla="*/ 17 w 23"/>
                <a:gd name="T13" fmla="*/ 126 h 194"/>
                <a:gd name="T14" fmla="*/ 23 w 23"/>
                <a:gd name="T15" fmla="*/ 143 h 194"/>
                <a:gd name="T16" fmla="*/ 17 w 23"/>
                <a:gd name="T17" fmla="*/ 166 h 194"/>
                <a:gd name="T18" fmla="*/ 23 w 23"/>
                <a:gd name="T19" fmla="*/ 194 h 1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94"/>
                <a:gd name="T32" fmla="*/ 23 w 23"/>
                <a:gd name="T33" fmla="*/ 194 h 19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94">
                  <a:moveTo>
                    <a:pt x="0" y="0"/>
                  </a:moveTo>
                  <a:lnTo>
                    <a:pt x="6" y="29"/>
                  </a:lnTo>
                  <a:lnTo>
                    <a:pt x="6" y="46"/>
                  </a:lnTo>
                  <a:lnTo>
                    <a:pt x="12" y="69"/>
                  </a:lnTo>
                  <a:lnTo>
                    <a:pt x="17" y="92"/>
                  </a:lnTo>
                  <a:lnTo>
                    <a:pt x="17" y="114"/>
                  </a:lnTo>
                  <a:lnTo>
                    <a:pt x="17" y="126"/>
                  </a:lnTo>
                  <a:lnTo>
                    <a:pt x="23" y="143"/>
                  </a:lnTo>
                  <a:lnTo>
                    <a:pt x="17" y="166"/>
                  </a:lnTo>
                  <a:lnTo>
                    <a:pt x="23" y="194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34" name="Freeform 133"/>
            <p:cNvSpPr>
              <a:spLocks/>
            </p:cNvSpPr>
            <p:nvPr/>
          </p:nvSpPr>
          <p:spPr bwMode="auto">
            <a:xfrm>
              <a:off x="5691188" y="2065338"/>
              <a:ext cx="36513" cy="217488"/>
            </a:xfrm>
            <a:custGeom>
              <a:avLst/>
              <a:gdLst>
                <a:gd name="T0" fmla="*/ 0 w 4"/>
                <a:gd name="T1" fmla="*/ 0 h 24"/>
                <a:gd name="T2" fmla="*/ 1 w 4"/>
                <a:gd name="T3" fmla="*/ 10 h 24"/>
                <a:gd name="T4" fmla="*/ 2 w 4"/>
                <a:gd name="T5" fmla="*/ 19 h 24"/>
                <a:gd name="T6" fmla="*/ 2 w 4"/>
                <a:gd name="T7" fmla="*/ 22 h 24"/>
                <a:gd name="T8" fmla="*/ 4 w 4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4"/>
                <a:gd name="T17" fmla="*/ 4 w 4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4">
                  <a:moveTo>
                    <a:pt x="0" y="0"/>
                  </a:moveTo>
                  <a:cubicBezTo>
                    <a:pt x="0" y="4"/>
                    <a:pt x="1" y="7"/>
                    <a:pt x="1" y="10"/>
                  </a:cubicBezTo>
                  <a:cubicBezTo>
                    <a:pt x="2" y="13"/>
                    <a:pt x="2" y="16"/>
                    <a:pt x="2" y="19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3" y="23"/>
                    <a:pt x="3" y="23"/>
                    <a:pt x="4" y="24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35" name="Freeform 134"/>
            <p:cNvSpPr>
              <a:spLocks/>
            </p:cNvSpPr>
            <p:nvPr/>
          </p:nvSpPr>
          <p:spPr bwMode="auto">
            <a:xfrm>
              <a:off x="5473700" y="2047875"/>
              <a:ext cx="36513" cy="9525"/>
            </a:xfrm>
            <a:custGeom>
              <a:avLst/>
              <a:gdLst>
                <a:gd name="T0" fmla="*/ 0 w 4"/>
                <a:gd name="T1" fmla="*/ 0 h 1"/>
                <a:gd name="T2" fmla="*/ 2 w 4"/>
                <a:gd name="T3" fmla="*/ 1 h 1"/>
                <a:gd name="T4" fmla="*/ 4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0" y="0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3" y="1"/>
                    <a:pt x="4" y="1"/>
                    <a:pt x="4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36" name="Freeform 135"/>
            <p:cNvSpPr>
              <a:spLocks/>
            </p:cNvSpPr>
            <p:nvPr/>
          </p:nvSpPr>
          <p:spPr bwMode="auto">
            <a:xfrm>
              <a:off x="5473700" y="2147888"/>
              <a:ext cx="46038" cy="7938"/>
            </a:xfrm>
            <a:custGeom>
              <a:avLst/>
              <a:gdLst>
                <a:gd name="T0" fmla="*/ 0 w 5"/>
                <a:gd name="T1" fmla="*/ 0 h 1"/>
                <a:gd name="T2" fmla="*/ 3 w 5"/>
                <a:gd name="T3" fmla="*/ 0 h 1"/>
                <a:gd name="T4" fmla="*/ 5 w 5"/>
                <a:gd name="T5" fmla="*/ 0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0" y="0"/>
                  </a:moveTo>
                  <a:cubicBezTo>
                    <a:pt x="1" y="0"/>
                    <a:pt x="2" y="1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37" name="Freeform 136"/>
            <p:cNvSpPr>
              <a:spLocks/>
            </p:cNvSpPr>
            <p:nvPr/>
          </p:nvSpPr>
          <p:spPr bwMode="auto">
            <a:xfrm>
              <a:off x="5564188" y="2119313"/>
              <a:ext cx="46038" cy="9525"/>
            </a:xfrm>
            <a:custGeom>
              <a:avLst/>
              <a:gdLst>
                <a:gd name="T0" fmla="*/ 0 w 5"/>
                <a:gd name="T1" fmla="*/ 1 h 1"/>
                <a:gd name="T2" fmla="*/ 2 w 5"/>
                <a:gd name="T3" fmla="*/ 1 h 1"/>
                <a:gd name="T4" fmla="*/ 5 w 5"/>
                <a:gd name="T5" fmla="*/ 0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38" name="Freeform 137"/>
            <p:cNvSpPr>
              <a:spLocks/>
            </p:cNvSpPr>
            <p:nvPr/>
          </p:nvSpPr>
          <p:spPr bwMode="auto">
            <a:xfrm>
              <a:off x="5556250" y="2001838"/>
              <a:ext cx="44450" cy="9525"/>
            </a:xfrm>
            <a:custGeom>
              <a:avLst/>
              <a:gdLst>
                <a:gd name="T0" fmla="*/ 0 w 5"/>
                <a:gd name="T1" fmla="*/ 1 h 1"/>
                <a:gd name="T2" fmla="*/ 3 w 5"/>
                <a:gd name="T3" fmla="*/ 1 h 1"/>
                <a:gd name="T4" fmla="*/ 5 w 5"/>
                <a:gd name="T5" fmla="*/ 0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0" y="1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4" y="1"/>
                    <a:pt x="4" y="1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39" name="Freeform 138"/>
            <p:cNvSpPr>
              <a:spLocks/>
            </p:cNvSpPr>
            <p:nvPr/>
          </p:nvSpPr>
          <p:spPr bwMode="auto">
            <a:xfrm>
              <a:off x="5637213" y="2047875"/>
              <a:ext cx="36513" cy="1588"/>
            </a:xfrm>
            <a:custGeom>
              <a:avLst/>
              <a:gdLst>
                <a:gd name="T0" fmla="*/ 0 w 4"/>
                <a:gd name="T1" fmla="*/ 0 h 1"/>
                <a:gd name="T2" fmla="*/ 3 w 4"/>
                <a:gd name="T3" fmla="*/ 0 h 1"/>
                <a:gd name="T4" fmla="*/ 4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40" name="Freeform 139"/>
            <p:cNvSpPr>
              <a:spLocks/>
            </p:cNvSpPr>
            <p:nvPr/>
          </p:nvSpPr>
          <p:spPr bwMode="auto">
            <a:xfrm>
              <a:off x="5646738" y="2138363"/>
              <a:ext cx="44450" cy="9525"/>
            </a:xfrm>
            <a:custGeom>
              <a:avLst/>
              <a:gdLst>
                <a:gd name="T0" fmla="*/ 0 w 5"/>
                <a:gd name="T1" fmla="*/ 0 h 1"/>
                <a:gd name="T2" fmla="*/ 3 w 5"/>
                <a:gd name="T3" fmla="*/ 1 h 1"/>
                <a:gd name="T4" fmla="*/ 5 w 5"/>
                <a:gd name="T5" fmla="*/ 0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0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4" y="0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41" name="Freeform 140"/>
            <p:cNvSpPr>
              <a:spLocks/>
            </p:cNvSpPr>
            <p:nvPr/>
          </p:nvSpPr>
          <p:spPr bwMode="auto">
            <a:xfrm>
              <a:off x="5727700" y="2165350"/>
              <a:ext cx="36513" cy="1588"/>
            </a:xfrm>
            <a:custGeom>
              <a:avLst/>
              <a:gdLst>
                <a:gd name="T0" fmla="*/ 0 w 4"/>
                <a:gd name="T1" fmla="*/ 0 h 1"/>
                <a:gd name="T2" fmla="*/ 2 w 4"/>
                <a:gd name="T3" fmla="*/ 0 h 1"/>
                <a:gd name="T4" fmla="*/ 4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42" name="Freeform 141"/>
            <p:cNvSpPr>
              <a:spLocks/>
            </p:cNvSpPr>
            <p:nvPr/>
          </p:nvSpPr>
          <p:spPr bwMode="auto">
            <a:xfrm>
              <a:off x="5727700" y="2228850"/>
              <a:ext cx="36513" cy="9525"/>
            </a:xfrm>
            <a:custGeom>
              <a:avLst/>
              <a:gdLst>
                <a:gd name="T0" fmla="*/ 0 w 23"/>
                <a:gd name="T1" fmla="*/ 6 h 6"/>
                <a:gd name="T2" fmla="*/ 11 w 23"/>
                <a:gd name="T3" fmla="*/ 6 h 6"/>
                <a:gd name="T4" fmla="*/ 23 w 23"/>
                <a:gd name="T5" fmla="*/ 0 h 6"/>
                <a:gd name="T6" fmla="*/ 0 60000 65536"/>
                <a:gd name="T7" fmla="*/ 0 60000 65536"/>
                <a:gd name="T8" fmla="*/ 0 60000 65536"/>
                <a:gd name="T9" fmla="*/ 0 w 23"/>
                <a:gd name="T10" fmla="*/ 0 h 6"/>
                <a:gd name="T11" fmla="*/ 23 w 23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6">
                  <a:moveTo>
                    <a:pt x="0" y="6"/>
                  </a:moveTo>
                  <a:lnTo>
                    <a:pt x="11" y="6"/>
                  </a:lnTo>
                  <a:lnTo>
                    <a:pt x="23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43" name="Freeform 142"/>
            <p:cNvSpPr>
              <a:spLocks/>
            </p:cNvSpPr>
            <p:nvPr/>
          </p:nvSpPr>
          <p:spPr bwMode="auto">
            <a:xfrm>
              <a:off x="5745163" y="2300288"/>
              <a:ext cx="36513" cy="19050"/>
            </a:xfrm>
            <a:custGeom>
              <a:avLst/>
              <a:gdLst>
                <a:gd name="T0" fmla="*/ 0 w 23"/>
                <a:gd name="T1" fmla="*/ 0 h 12"/>
                <a:gd name="T2" fmla="*/ 12 w 23"/>
                <a:gd name="T3" fmla="*/ 6 h 12"/>
                <a:gd name="T4" fmla="*/ 23 w 23"/>
                <a:gd name="T5" fmla="*/ 12 h 12"/>
                <a:gd name="T6" fmla="*/ 0 60000 65536"/>
                <a:gd name="T7" fmla="*/ 0 60000 65536"/>
                <a:gd name="T8" fmla="*/ 0 60000 65536"/>
                <a:gd name="T9" fmla="*/ 0 w 23"/>
                <a:gd name="T10" fmla="*/ 0 h 12"/>
                <a:gd name="T11" fmla="*/ 23 w 23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12">
                  <a:moveTo>
                    <a:pt x="0" y="0"/>
                  </a:moveTo>
                  <a:lnTo>
                    <a:pt x="12" y="6"/>
                  </a:lnTo>
                  <a:lnTo>
                    <a:pt x="23" y="12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44" name="Freeform 143"/>
            <p:cNvSpPr>
              <a:spLocks/>
            </p:cNvSpPr>
            <p:nvPr/>
          </p:nvSpPr>
          <p:spPr bwMode="auto">
            <a:xfrm>
              <a:off x="5654675" y="2246313"/>
              <a:ext cx="36513" cy="9525"/>
            </a:xfrm>
            <a:custGeom>
              <a:avLst/>
              <a:gdLst>
                <a:gd name="T0" fmla="*/ 0 w 23"/>
                <a:gd name="T1" fmla="*/ 0 h 6"/>
                <a:gd name="T2" fmla="*/ 12 w 23"/>
                <a:gd name="T3" fmla="*/ 6 h 6"/>
                <a:gd name="T4" fmla="*/ 23 w 23"/>
                <a:gd name="T5" fmla="*/ 6 h 6"/>
                <a:gd name="T6" fmla="*/ 0 60000 65536"/>
                <a:gd name="T7" fmla="*/ 0 60000 65536"/>
                <a:gd name="T8" fmla="*/ 0 60000 65536"/>
                <a:gd name="T9" fmla="*/ 0 w 23"/>
                <a:gd name="T10" fmla="*/ 0 h 6"/>
                <a:gd name="T11" fmla="*/ 23 w 23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6">
                  <a:moveTo>
                    <a:pt x="0" y="0"/>
                  </a:moveTo>
                  <a:lnTo>
                    <a:pt x="12" y="6"/>
                  </a:lnTo>
                  <a:lnTo>
                    <a:pt x="23" y="6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45" name="Freeform 144"/>
            <p:cNvSpPr>
              <a:spLocks/>
            </p:cNvSpPr>
            <p:nvPr/>
          </p:nvSpPr>
          <p:spPr bwMode="auto">
            <a:xfrm>
              <a:off x="5564188" y="2238375"/>
              <a:ext cx="46038" cy="7938"/>
            </a:xfrm>
            <a:custGeom>
              <a:avLst/>
              <a:gdLst>
                <a:gd name="T0" fmla="*/ 0 w 29"/>
                <a:gd name="T1" fmla="*/ 5 h 5"/>
                <a:gd name="T2" fmla="*/ 12 w 29"/>
                <a:gd name="T3" fmla="*/ 5 h 5"/>
                <a:gd name="T4" fmla="*/ 29 w 29"/>
                <a:gd name="T5" fmla="*/ 0 h 5"/>
                <a:gd name="T6" fmla="*/ 0 60000 65536"/>
                <a:gd name="T7" fmla="*/ 0 60000 65536"/>
                <a:gd name="T8" fmla="*/ 0 60000 65536"/>
                <a:gd name="T9" fmla="*/ 0 w 29"/>
                <a:gd name="T10" fmla="*/ 0 h 5"/>
                <a:gd name="T11" fmla="*/ 29 w 29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" h="5">
                  <a:moveTo>
                    <a:pt x="0" y="5"/>
                  </a:moveTo>
                  <a:lnTo>
                    <a:pt x="12" y="5"/>
                  </a:lnTo>
                  <a:lnTo>
                    <a:pt x="29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46" name="Freeform 145"/>
            <p:cNvSpPr>
              <a:spLocks/>
            </p:cNvSpPr>
            <p:nvPr/>
          </p:nvSpPr>
          <p:spPr bwMode="auto">
            <a:xfrm>
              <a:off x="5465763" y="2238375"/>
              <a:ext cx="53975" cy="26988"/>
            </a:xfrm>
            <a:custGeom>
              <a:avLst/>
              <a:gdLst>
                <a:gd name="T0" fmla="*/ 0 w 6"/>
                <a:gd name="T1" fmla="*/ 3 h 3"/>
                <a:gd name="T2" fmla="*/ 6 w 6"/>
                <a:gd name="T3" fmla="*/ 0 h 3"/>
                <a:gd name="T4" fmla="*/ 0 60000 65536"/>
                <a:gd name="T5" fmla="*/ 0 60000 65536"/>
                <a:gd name="T6" fmla="*/ 0 w 6"/>
                <a:gd name="T7" fmla="*/ 0 h 3"/>
                <a:gd name="T8" fmla="*/ 6 w 6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" h="3">
                  <a:moveTo>
                    <a:pt x="0" y="3"/>
                  </a:moveTo>
                  <a:cubicBezTo>
                    <a:pt x="2" y="2"/>
                    <a:pt x="4" y="1"/>
                    <a:pt x="6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47" name="Freeform 146"/>
            <p:cNvSpPr>
              <a:spLocks/>
            </p:cNvSpPr>
            <p:nvPr/>
          </p:nvSpPr>
          <p:spPr bwMode="auto">
            <a:xfrm>
              <a:off x="5564188" y="2292350"/>
              <a:ext cx="200025" cy="107950"/>
            </a:xfrm>
            <a:custGeom>
              <a:avLst/>
              <a:gdLst>
                <a:gd name="T0" fmla="*/ 0 w 126"/>
                <a:gd name="T1" fmla="*/ 0 h 68"/>
                <a:gd name="T2" fmla="*/ 23 w 126"/>
                <a:gd name="T3" fmla="*/ 28 h 68"/>
                <a:gd name="T4" fmla="*/ 46 w 126"/>
                <a:gd name="T5" fmla="*/ 45 h 68"/>
                <a:gd name="T6" fmla="*/ 75 w 126"/>
                <a:gd name="T7" fmla="*/ 57 h 68"/>
                <a:gd name="T8" fmla="*/ 103 w 126"/>
                <a:gd name="T9" fmla="*/ 68 h 68"/>
                <a:gd name="T10" fmla="*/ 126 w 126"/>
                <a:gd name="T11" fmla="*/ 68 h 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68"/>
                <a:gd name="T20" fmla="*/ 126 w 126"/>
                <a:gd name="T21" fmla="*/ 68 h 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68">
                  <a:moveTo>
                    <a:pt x="0" y="0"/>
                  </a:moveTo>
                  <a:lnTo>
                    <a:pt x="23" y="28"/>
                  </a:lnTo>
                  <a:lnTo>
                    <a:pt x="46" y="45"/>
                  </a:lnTo>
                  <a:lnTo>
                    <a:pt x="75" y="57"/>
                  </a:lnTo>
                  <a:lnTo>
                    <a:pt x="103" y="68"/>
                  </a:lnTo>
                  <a:lnTo>
                    <a:pt x="126" y="68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48" name="Freeform 147"/>
            <p:cNvSpPr>
              <a:spLocks/>
            </p:cNvSpPr>
            <p:nvPr/>
          </p:nvSpPr>
          <p:spPr bwMode="auto">
            <a:xfrm>
              <a:off x="5473700" y="2373313"/>
              <a:ext cx="227013" cy="107950"/>
            </a:xfrm>
            <a:custGeom>
              <a:avLst/>
              <a:gdLst>
                <a:gd name="T0" fmla="*/ 0 w 143"/>
                <a:gd name="T1" fmla="*/ 0 h 68"/>
                <a:gd name="T2" fmla="*/ 46 w 143"/>
                <a:gd name="T3" fmla="*/ 6 h 68"/>
                <a:gd name="T4" fmla="*/ 75 w 143"/>
                <a:gd name="T5" fmla="*/ 17 h 68"/>
                <a:gd name="T6" fmla="*/ 103 w 143"/>
                <a:gd name="T7" fmla="*/ 34 h 68"/>
                <a:gd name="T8" fmla="*/ 126 w 143"/>
                <a:gd name="T9" fmla="*/ 51 h 68"/>
                <a:gd name="T10" fmla="*/ 143 w 143"/>
                <a:gd name="T11" fmla="*/ 68 h 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68"/>
                <a:gd name="T20" fmla="*/ 143 w 143"/>
                <a:gd name="T21" fmla="*/ 68 h 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68">
                  <a:moveTo>
                    <a:pt x="0" y="0"/>
                  </a:moveTo>
                  <a:lnTo>
                    <a:pt x="46" y="6"/>
                  </a:lnTo>
                  <a:lnTo>
                    <a:pt x="75" y="17"/>
                  </a:lnTo>
                  <a:lnTo>
                    <a:pt x="103" y="34"/>
                  </a:lnTo>
                  <a:lnTo>
                    <a:pt x="126" y="51"/>
                  </a:lnTo>
                  <a:lnTo>
                    <a:pt x="143" y="68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49" name="Freeform 148"/>
            <p:cNvSpPr>
              <a:spLocks/>
            </p:cNvSpPr>
            <p:nvPr/>
          </p:nvSpPr>
          <p:spPr bwMode="auto">
            <a:xfrm>
              <a:off x="5519738" y="2725738"/>
              <a:ext cx="198438" cy="9525"/>
            </a:xfrm>
            <a:custGeom>
              <a:avLst/>
              <a:gdLst>
                <a:gd name="T0" fmla="*/ 0 w 125"/>
                <a:gd name="T1" fmla="*/ 0 h 6"/>
                <a:gd name="T2" fmla="*/ 40 w 125"/>
                <a:gd name="T3" fmla="*/ 6 h 6"/>
                <a:gd name="T4" fmla="*/ 63 w 125"/>
                <a:gd name="T5" fmla="*/ 6 h 6"/>
                <a:gd name="T6" fmla="*/ 85 w 125"/>
                <a:gd name="T7" fmla="*/ 6 h 6"/>
                <a:gd name="T8" fmla="*/ 103 w 125"/>
                <a:gd name="T9" fmla="*/ 6 h 6"/>
                <a:gd name="T10" fmla="*/ 125 w 125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5"/>
                <a:gd name="T19" fmla="*/ 0 h 6"/>
                <a:gd name="T20" fmla="*/ 125 w 125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5" h="6">
                  <a:moveTo>
                    <a:pt x="0" y="0"/>
                  </a:moveTo>
                  <a:lnTo>
                    <a:pt x="40" y="6"/>
                  </a:lnTo>
                  <a:lnTo>
                    <a:pt x="63" y="6"/>
                  </a:lnTo>
                  <a:lnTo>
                    <a:pt x="85" y="6"/>
                  </a:lnTo>
                  <a:lnTo>
                    <a:pt x="103" y="6"/>
                  </a:lnTo>
                  <a:lnTo>
                    <a:pt x="125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50" name="Freeform 149"/>
            <p:cNvSpPr>
              <a:spLocks/>
            </p:cNvSpPr>
            <p:nvPr/>
          </p:nvSpPr>
          <p:spPr bwMode="auto">
            <a:xfrm>
              <a:off x="5319713" y="2390775"/>
              <a:ext cx="55563" cy="19050"/>
            </a:xfrm>
            <a:custGeom>
              <a:avLst/>
              <a:gdLst>
                <a:gd name="T0" fmla="*/ 0 w 35"/>
                <a:gd name="T1" fmla="*/ 12 h 12"/>
                <a:gd name="T2" fmla="*/ 18 w 35"/>
                <a:gd name="T3" fmla="*/ 6 h 12"/>
                <a:gd name="T4" fmla="*/ 35 w 35"/>
                <a:gd name="T5" fmla="*/ 0 h 12"/>
                <a:gd name="T6" fmla="*/ 0 60000 65536"/>
                <a:gd name="T7" fmla="*/ 0 60000 65536"/>
                <a:gd name="T8" fmla="*/ 0 60000 65536"/>
                <a:gd name="T9" fmla="*/ 0 w 35"/>
                <a:gd name="T10" fmla="*/ 0 h 12"/>
                <a:gd name="T11" fmla="*/ 35 w 35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12">
                  <a:moveTo>
                    <a:pt x="0" y="12"/>
                  </a:moveTo>
                  <a:lnTo>
                    <a:pt x="18" y="6"/>
                  </a:lnTo>
                  <a:lnTo>
                    <a:pt x="35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51" name="Freeform 150"/>
            <p:cNvSpPr>
              <a:spLocks/>
            </p:cNvSpPr>
            <p:nvPr/>
          </p:nvSpPr>
          <p:spPr bwMode="auto">
            <a:xfrm>
              <a:off x="5383213" y="2509838"/>
              <a:ext cx="36513" cy="71438"/>
            </a:xfrm>
            <a:custGeom>
              <a:avLst/>
              <a:gdLst>
                <a:gd name="T0" fmla="*/ 0 w 23"/>
                <a:gd name="T1" fmla="*/ 45 h 45"/>
                <a:gd name="T2" fmla="*/ 12 w 23"/>
                <a:gd name="T3" fmla="*/ 17 h 45"/>
                <a:gd name="T4" fmla="*/ 23 w 23"/>
                <a:gd name="T5" fmla="*/ 0 h 45"/>
                <a:gd name="T6" fmla="*/ 0 60000 65536"/>
                <a:gd name="T7" fmla="*/ 0 60000 65536"/>
                <a:gd name="T8" fmla="*/ 0 60000 65536"/>
                <a:gd name="T9" fmla="*/ 0 w 23"/>
                <a:gd name="T10" fmla="*/ 0 h 45"/>
                <a:gd name="T11" fmla="*/ 23 w 23"/>
                <a:gd name="T12" fmla="*/ 45 h 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45">
                  <a:moveTo>
                    <a:pt x="0" y="45"/>
                  </a:moveTo>
                  <a:lnTo>
                    <a:pt x="12" y="17"/>
                  </a:lnTo>
                  <a:lnTo>
                    <a:pt x="23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52" name="Freeform 151"/>
            <p:cNvSpPr>
              <a:spLocks/>
            </p:cNvSpPr>
            <p:nvPr/>
          </p:nvSpPr>
          <p:spPr bwMode="auto">
            <a:xfrm>
              <a:off x="5410200" y="2454275"/>
              <a:ext cx="109538" cy="100013"/>
            </a:xfrm>
            <a:custGeom>
              <a:avLst/>
              <a:gdLst>
                <a:gd name="T0" fmla="*/ 0 w 12"/>
                <a:gd name="T1" fmla="*/ 0 h 11"/>
                <a:gd name="T2" fmla="*/ 2 w 12"/>
                <a:gd name="T3" fmla="*/ 2 h 11"/>
                <a:gd name="T4" fmla="*/ 5 w 12"/>
                <a:gd name="T5" fmla="*/ 3 h 11"/>
                <a:gd name="T6" fmla="*/ 12 w 12"/>
                <a:gd name="T7" fmla="*/ 11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1"/>
                <a:gd name="T14" fmla="*/ 12 w 12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1">
                  <a:moveTo>
                    <a:pt x="0" y="0"/>
                  </a:moveTo>
                  <a:cubicBezTo>
                    <a:pt x="1" y="0"/>
                    <a:pt x="2" y="1"/>
                    <a:pt x="2" y="2"/>
                  </a:cubicBezTo>
                  <a:cubicBezTo>
                    <a:pt x="3" y="2"/>
                    <a:pt x="4" y="3"/>
                    <a:pt x="5" y="3"/>
                  </a:cubicBezTo>
                  <a:cubicBezTo>
                    <a:pt x="9" y="5"/>
                    <a:pt x="10" y="7"/>
                    <a:pt x="12" y="11"/>
                  </a:cubicBezTo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3811145" y="2013967"/>
            <a:ext cx="1768619" cy="779463"/>
            <a:chOff x="820738" y="4495800"/>
            <a:chExt cx="1768619" cy="779463"/>
          </a:xfrm>
        </p:grpSpPr>
        <p:sp>
          <p:nvSpPr>
            <p:cNvPr id="156" name="Freeform 127"/>
            <p:cNvSpPr>
              <a:spLocks/>
            </p:cNvSpPr>
            <p:nvPr/>
          </p:nvSpPr>
          <p:spPr bwMode="auto">
            <a:xfrm>
              <a:off x="820738" y="4495800"/>
              <a:ext cx="1768619" cy="779463"/>
            </a:xfrm>
            <a:custGeom>
              <a:avLst/>
              <a:gdLst>
                <a:gd name="T0" fmla="*/ 0 w 474"/>
                <a:gd name="T1" fmla="*/ 365 h 491"/>
                <a:gd name="T2" fmla="*/ 280 w 474"/>
                <a:gd name="T3" fmla="*/ 365 h 491"/>
                <a:gd name="T4" fmla="*/ 280 w 474"/>
                <a:gd name="T5" fmla="*/ 491 h 491"/>
                <a:gd name="T6" fmla="*/ 474 w 474"/>
                <a:gd name="T7" fmla="*/ 246 h 491"/>
                <a:gd name="T8" fmla="*/ 280 w 474"/>
                <a:gd name="T9" fmla="*/ 0 h 491"/>
                <a:gd name="T10" fmla="*/ 280 w 474"/>
                <a:gd name="T11" fmla="*/ 126 h 491"/>
                <a:gd name="T12" fmla="*/ 0 w 474"/>
                <a:gd name="T13" fmla="*/ 120 h 491"/>
                <a:gd name="T14" fmla="*/ 0 w 474"/>
                <a:gd name="T15" fmla="*/ 365 h 4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4"/>
                <a:gd name="T25" fmla="*/ 0 h 491"/>
                <a:gd name="T26" fmla="*/ 474 w 474"/>
                <a:gd name="T27" fmla="*/ 491 h 49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4" h="491">
                  <a:moveTo>
                    <a:pt x="0" y="365"/>
                  </a:moveTo>
                  <a:lnTo>
                    <a:pt x="280" y="365"/>
                  </a:lnTo>
                  <a:lnTo>
                    <a:pt x="280" y="491"/>
                  </a:lnTo>
                  <a:lnTo>
                    <a:pt x="474" y="246"/>
                  </a:lnTo>
                  <a:lnTo>
                    <a:pt x="280" y="0"/>
                  </a:lnTo>
                  <a:lnTo>
                    <a:pt x="280" y="126"/>
                  </a:lnTo>
                  <a:lnTo>
                    <a:pt x="0" y="120"/>
                  </a:lnTo>
                  <a:lnTo>
                    <a:pt x="0" y="365"/>
                  </a:lnTo>
                  <a:close/>
                </a:path>
              </a:pathLst>
            </a:custGeom>
            <a:solidFill>
              <a:srgbClr val="FFFFFF"/>
            </a:solidFill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57" name="Rectangle 128"/>
            <p:cNvSpPr>
              <a:spLocks noChangeArrowheads="1"/>
            </p:cNvSpPr>
            <p:nvPr/>
          </p:nvSpPr>
          <p:spPr bwMode="auto">
            <a:xfrm>
              <a:off x="1056487" y="4699007"/>
              <a:ext cx="555985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 smtClean="0">
                  <a:solidFill>
                    <a:srgbClr val="231F20"/>
                  </a:solidFill>
                  <a:latin typeface="Myriad Pro"/>
                  <a:cs typeface="Myriad Pro"/>
                </a:rPr>
                <a:t>map</a:t>
              </a:r>
              <a:endParaRPr lang="en-US" dirty="0">
                <a:latin typeface="Myriad Pro"/>
                <a:cs typeface="Myriad Pro"/>
              </a:endParaRP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6055201" y="2013967"/>
            <a:ext cx="1768619" cy="779463"/>
            <a:chOff x="820738" y="4495800"/>
            <a:chExt cx="1768619" cy="779463"/>
          </a:xfrm>
        </p:grpSpPr>
        <p:sp>
          <p:nvSpPr>
            <p:cNvPr id="159" name="Freeform 127"/>
            <p:cNvSpPr>
              <a:spLocks/>
            </p:cNvSpPr>
            <p:nvPr/>
          </p:nvSpPr>
          <p:spPr bwMode="auto">
            <a:xfrm>
              <a:off x="820738" y="4495800"/>
              <a:ext cx="1768619" cy="779463"/>
            </a:xfrm>
            <a:custGeom>
              <a:avLst/>
              <a:gdLst>
                <a:gd name="T0" fmla="*/ 0 w 474"/>
                <a:gd name="T1" fmla="*/ 365 h 491"/>
                <a:gd name="T2" fmla="*/ 280 w 474"/>
                <a:gd name="T3" fmla="*/ 365 h 491"/>
                <a:gd name="T4" fmla="*/ 280 w 474"/>
                <a:gd name="T5" fmla="*/ 491 h 491"/>
                <a:gd name="T6" fmla="*/ 474 w 474"/>
                <a:gd name="T7" fmla="*/ 246 h 491"/>
                <a:gd name="T8" fmla="*/ 280 w 474"/>
                <a:gd name="T9" fmla="*/ 0 h 491"/>
                <a:gd name="T10" fmla="*/ 280 w 474"/>
                <a:gd name="T11" fmla="*/ 126 h 491"/>
                <a:gd name="T12" fmla="*/ 0 w 474"/>
                <a:gd name="T13" fmla="*/ 120 h 491"/>
                <a:gd name="T14" fmla="*/ 0 w 474"/>
                <a:gd name="T15" fmla="*/ 365 h 4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4"/>
                <a:gd name="T25" fmla="*/ 0 h 491"/>
                <a:gd name="T26" fmla="*/ 474 w 474"/>
                <a:gd name="T27" fmla="*/ 491 h 49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4" h="491">
                  <a:moveTo>
                    <a:pt x="0" y="365"/>
                  </a:moveTo>
                  <a:lnTo>
                    <a:pt x="280" y="365"/>
                  </a:lnTo>
                  <a:lnTo>
                    <a:pt x="280" y="491"/>
                  </a:lnTo>
                  <a:lnTo>
                    <a:pt x="474" y="246"/>
                  </a:lnTo>
                  <a:lnTo>
                    <a:pt x="280" y="0"/>
                  </a:lnTo>
                  <a:lnTo>
                    <a:pt x="280" y="126"/>
                  </a:lnTo>
                  <a:lnTo>
                    <a:pt x="0" y="120"/>
                  </a:lnTo>
                  <a:lnTo>
                    <a:pt x="0" y="365"/>
                  </a:lnTo>
                  <a:close/>
                </a:path>
              </a:pathLst>
            </a:custGeom>
            <a:solidFill>
              <a:srgbClr val="FFFFFF"/>
            </a:solidFill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60" name="Rectangle 128"/>
            <p:cNvSpPr>
              <a:spLocks noChangeArrowheads="1"/>
            </p:cNvSpPr>
            <p:nvPr/>
          </p:nvSpPr>
          <p:spPr bwMode="auto">
            <a:xfrm>
              <a:off x="1056487" y="4699007"/>
              <a:ext cx="744165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 smtClean="0">
                  <a:solidFill>
                    <a:srgbClr val="231F20"/>
                  </a:solidFill>
                  <a:latin typeface="Myriad Pro"/>
                  <a:cs typeface="Myriad Pro"/>
                </a:rPr>
                <a:t>target</a:t>
              </a:r>
              <a:endParaRPr lang="en-US" dirty="0">
                <a:latin typeface="Myriad Pro"/>
                <a:cs typeface="Myriad Pro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29784" y="3298716"/>
            <a:ext cx="4325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Myriad Pro"/>
                <a:cs typeface="Myriad Pro"/>
              </a:rPr>
              <a:t>actually </a:t>
            </a:r>
            <a:r>
              <a:rPr lang="en-US" sz="2800" b="1" dirty="0" smtClean="0">
                <a:latin typeface="Myriad Pro"/>
                <a:cs typeface="Myriad Pro"/>
              </a:rPr>
              <a:t>three </a:t>
            </a:r>
            <a:r>
              <a:rPr lang="en-US" sz="2800" dirty="0" smtClean="0">
                <a:latin typeface="Myriad Pro"/>
                <a:cs typeface="Myriad Pro"/>
              </a:rPr>
              <a:t>assumptions: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5040" y="4043035"/>
            <a:ext cx="8648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Myriad Pro"/>
                <a:cs typeface="Myriad Pro"/>
              </a:rPr>
              <a:t>1) by using the phone regularly, do users</a:t>
            </a:r>
            <a:r>
              <a:rPr lang="en-US" sz="2800" b="1" dirty="0" smtClean="0">
                <a:latin typeface="Myriad Pro"/>
                <a:cs typeface="Myriad Pro"/>
              </a:rPr>
              <a:t> </a:t>
            </a:r>
            <a:r>
              <a:rPr lang="en-US" sz="2800" b="1" dirty="0" smtClean="0">
                <a:solidFill>
                  <a:srgbClr val="984807"/>
                </a:solidFill>
                <a:latin typeface="Myriad Pro"/>
                <a:cs typeface="Myriad Pro"/>
              </a:rPr>
              <a:t>learn</a:t>
            </a:r>
            <a:r>
              <a:rPr lang="en-US" sz="2800" b="1" dirty="0" smtClean="0">
                <a:latin typeface="Myriad Pro"/>
                <a:cs typeface="Myriad Pro"/>
              </a:rPr>
              <a:t> </a:t>
            </a:r>
            <a:r>
              <a:rPr lang="en-US" sz="2800" dirty="0" smtClean="0">
                <a:latin typeface="Myriad Pro"/>
                <a:cs typeface="Myriad Pro"/>
              </a:rPr>
              <a:t>the layout</a:t>
            </a:r>
            <a:endParaRPr lang="en-US" sz="2800" dirty="0">
              <a:latin typeface="Myriad Pro"/>
              <a:cs typeface="Myriad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072" y="4724400"/>
            <a:ext cx="7716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Myriad Pro"/>
                <a:cs typeface="Myriad Pro"/>
              </a:rPr>
              <a:t>2) spatial knowledge is easily </a:t>
            </a:r>
            <a:r>
              <a:rPr lang="en-US" sz="2800" b="1" dirty="0" smtClean="0">
                <a:solidFill>
                  <a:srgbClr val="984807"/>
                </a:solidFill>
                <a:latin typeface="Myriad Pro"/>
                <a:cs typeface="Myriad Pro"/>
              </a:rPr>
              <a:t>mapped</a:t>
            </a:r>
            <a:r>
              <a:rPr lang="en-US" sz="2800" dirty="0" smtClean="0">
                <a:latin typeface="Myriad Pro"/>
                <a:cs typeface="Myriad Pro"/>
              </a:rPr>
              <a:t> to the hand</a:t>
            </a:r>
            <a:endParaRPr lang="en-US" sz="2800" dirty="0">
              <a:latin typeface="Myriad Pro"/>
              <a:cs typeface="Myriad Pr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8939" y="5383650"/>
            <a:ext cx="6820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Myriad Pro"/>
                <a:cs typeface="Myriad Pro"/>
              </a:rPr>
              <a:t>3) targeting on the hand is </a:t>
            </a:r>
            <a:r>
              <a:rPr lang="en-US" sz="2800" b="1" dirty="0" smtClean="0">
                <a:solidFill>
                  <a:srgbClr val="984807"/>
                </a:solidFill>
                <a:latin typeface="Myriad Pro"/>
                <a:cs typeface="Myriad Pro"/>
              </a:rPr>
              <a:t>accurate</a:t>
            </a:r>
            <a:r>
              <a:rPr lang="en-US" sz="2800" dirty="0" smtClean="0">
                <a:latin typeface="Myriad Pro"/>
                <a:cs typeface="Myriad Pro"/>
              </a:rPr>
              <a:t> enough</a:t>
            </a:r>
            <a:endParaRPr lang="en-US" sz="2800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43737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ight Arrow 167"/>
          <p:cNvSpPr/>
          <p:nvPr/>
        </p:nvSpPr>
        <p:spPr>
          <a:xfrm>
            <a:off x="1498600" y="2019300"/>
            <a:ext cx="6299200" cy="762000"/>
          </a:xfrm>
          <a:prstGeom prst="rightArrow">
            <a:avLst>
              <a:gd name="adj1" fmla="val 50000"/>
              <a:gd name="adj2" fmla="val 90000"/>
            </a:avLst>
          </a:prstGeom>
          <a:noFill/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595563" y="350837"/>
            <a:ext cx="1457325" cy="1519238"/>
            <a:chOff x="2595563" y="1758950"/>
            <a:chExt cx="1457325" cy="1519238"/>
          </a:xfrm>
        </p:grpSpPr>
        <p:sp>
          <p:nvSpPr>
            <p:cNvPr id="21538" name="Freeform 37"/>
            <p:cNvSpPr>
              <a:spLocks/>
            </p:cNvSpPr>
            <p:nvPr/>
          </p:nvSpPr>
          <p:spPr bwMode="auto">
            <a:xfrm>
              <a:off x="3808413" y="2400300"/>
              <a:ext cx="73025" cy="73025"/>
            </a:xfrm>
            <a:custGeom>
              <a:avLst/>
              <a:gdLst>
                <a:gd name="T0" fmla="*/ 2 w 8"/>
                <a:gd name="T1" fmla="*/ 8 h 8"/>
                <a:gd name="T2" fmla="*/ 8 w 8"/>
                <a:gd name="T3" fmla="*/ 4 h 8"/>
                <a:gd name="T4" fmla="*/ 0 w 8"/>
                <a:gd name="T5" fmla="*/ 0 h 8"/>
                <a:gd name="T6" fmla="*/ 2 w 8"/>
                <a:gd name="T7" fmla="*/ 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2" y="8"/>
                  </a:moveTo>
                  <a:cubicBezTo>
                    <a:pt x="5" y="8"/>
                    <a:pt x="4" y="3"/>
                    <a:pt x="8" y="4"/>
                  </a:cubicBezTo>
                  <a:cubicBezTo>
                    <a:pt x="5" y="3"/>
                    <a:pt x="4" y="0"/>
                    <a:pt x="0" y="0"/>
                  </a:cubicBezTo>
                  <a:cubicBezTo>
                    <a:pt x="2" y="1"/>
                    <a:pt x="2" y="4"/>
                    <a:pt x="2" y="8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39" name="Freeform 38"/>
            <p:cNvSpPr>
              <a:spLocks noEditPoints="1"/>
            </p:cNvSpPr>
            <p:nvPr/>
          </p:nvSpPr>
          <p:spPr bwMode="auto">
            <a:xfrm>
              <a:off x="2595563" y="1758950"/>
              <a:ext cx="1457325" cy="1519238"/>
            </a:xfrm>
            <a:custGeom>
              <a:avLst/>
              <a:gdLst>
                <a:gd name="T0" fmla="*/ 61 w 161"/>
                <a:gd name="T1" fmla="*/ 141 h 168"/>
                <a:gd name="T2" fmla="*/ 16 w 161"/>
                <a:gd name="T3" fmla="*/ 99 h 168"/>
                <a:gd name="T4" fmla="*/ 21 w 161"/>
                <a:gd name="T5" fmla="*/ 69 h 168"/>
                <a:gd name="T6" fmla="*/ 32 w 161"/>
                <a:gd name="T7" fmla="*/ 75 h 168"/>
                <a:gd name="T8" fmla="*/ 69 w 161"/>
                <a:gd name="T9" fmla="*/ 95 h 168"/>
                <a:gd name="T10" fmla="*/ 80 w 161"/>
                <a:gd name="T11" fmla="*/ 96 h 168"/>
                <a:gd name="T12" fmla="*/ 102 w 161"/>
                <a:gd name="T13" fmla="*/ 126 h 168"/>
                <a:gd name="T14" fmla="*/ 118 w 161"/>
                <a:gd name="T15" fmla="*/ 110 h 168"/>
                <a:gd name="T16" fmla="*/ 123 w 161"/>
                <a:gd name="T17" fmla="*/ 16 h 168"/>
                <a:gd name="T18" fmla="*/ 126 w 161"/>
                <a:gd name="T19" fmla="*/ 130 h 168"/>
                <a:gd name="T20" fmla="*/ 129 w 161"/>
                <a:gd name="T21" fmla="*/ 126 h 168"/>
                <a:gd name="T22" fmla="*/ 91 w 161"/>
                <a:gd name="T23" fmla="*/ 1 h 168"/>
                <a:gd name="T24" fmla="*/ 18 w 161"/>
                <a:gd name="T25" fmla="*/ 66 h 168"/>
                <a:gd name="T26" fmla="*/ 11 w 161"/>
                <a:gd name="T27" fmla="*/ 103 h 168"/>
                <a:gd name="T28" fmla="*/ 59 w 161"/>
                <a:gd name="T29" fmla="*/ 146 h 168"/>
                <a:gd name="T30" fmla="*/ 69 w 161"/>
                <a:gd name="T31" fmla="*/ 168 h 168"/>
                <a:gd name="T32" fmla="*/ 93 w 161"/>
                <a:gd name="T33" fmla="*/ 93 h 168"/>
                <a:gd name="T34" fmla="*/ 91 w 161"/>
                <a:gd name="T35" fmla="*/ 93 h 168"/>
                <a:gd name="T36" fmla="*/ 59 w 161"/>
                <a:gd name="T37" fmla="*/ 74 h 168"/>
                <a:gd name="T38" fmla="*/ 37 w 161"/>
                <a:gd name="T39" fmla="*/ 64 h 168"/>
                <a:gd name="T40" fmla="*/ 40 w 161"/>
                <a:gd name="T41" fmla="*/ 21 h 168"/>
                <a:gd name="T42" fmla="*/ 62 w 161"/>
                <a:gd name="T43" fmla="*/ 15 h 168"/>
                <a:gd name="T44" fmla="*/ 85 w 161"/>
                <a:gd name="T45" fmla="*/ 8 h 168"/>
                <a:gd name="T46" fmla="*/ 107 w 161"/>
                <a:gd name="T47" fmla="*/ 20 h 168"/>
                <a:gd name="T48" fmla="*/ 121 w 161"/>
                <a:gd name="T49" fmla="*/ 23 h 168"/>
                <a:gd name="T50" fmla="*/ 133 w 161"/>
                <a:gd name="T51" fmla="*/ 29 h 168"/>
                <a:gd name="T52" fmla="*/ 133 w 161"/>
                <a:gd name="T53" fmla="*/ 31 h 168"/>
                <a:gd name="T54" fmla="*/ 145 w 161"/>
                <a:gd name="T55" fmla="*/ 51 h 168"/>
                <a:gd name="T56" fmla="*/ 139 w 161"/>
                <a:gd name="T57" fmla="*/ 90 h 168"/>
                <a:gd name="T58" fmla="*/ 128 w 161"/>
                <a:gd name="T59" fmla="*/ 67 h 168"/>
                <a:gd name="T60" fmla="*/ 113 w 161"/>
                <a:gd name="T61" fmla="*/ 58 h 168"/>
                <a:gd name="T62" fmla="*/ 104 w 161"/>
                <a:gd name="T63" fmla="*/ 63 h 168"/>
                <a:gd name="T64" fmla="*/ 126 w 161"/>
                <a:gd name="T65" fmla="*/ 71 h 168"/>
                <a:gd name="T66" fmla="*/ 105 w 161"/>
                <a:gd name="T67" fmla="*/ 71 h 168"/>
                <a:gd name="T68" fmla="*/ 94 w 161"/>
                <a:gd name="T69" fmla="*/ 90 h 168"/>
                <a:gd name="T70" fmla="*/ 94 w 161"/>
                <a:gd name="T71" fmla="*/ 90 h 168"/>
                <a:gd name="T72" fmla="*/ 93 w 161"/>
                <a:gd name="T73" fmla="*/ 5 h 168"/>
                <a:gd name="T74" fmla="*/ 121 w 161"/>
                <a:gd name="T75" fmla="*/ 15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1"/>
                <a:gd name="T115" fmla="*/ 0 h 168"/>
                <a:gd name="T116" fmla="*/ 161 w 161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1" h="168">
                  <a:moveTo>
                    <a:pt x="69" y="168"/>
                  </a:moveTo>
                  <a:cubicBezTo>
                    <a:pt x="68" y="157"/>
                    <a:pt x="67" y="146"/>
                    <a:pt x="61" y="141"/>
                  </a:cubicBezTo>
                  <a:cubicBezTo>
                    <a:pt x="46" y="140"/>
                    <a:pt x="30" y="149"/>
                    <a:pt x="19" y="141"/>
                  </a:cubicBezTo>
                  <a:cubicBezTo>
                    <a:pt x="23" y="118"/>
                    <a:pt x="14" y="117"/>
                    <a:pt x="16" y="99"/>
                  </a:cubicBezTo>
                  <a:cubicBezTo>
                    <a:pt x="13" y="96"/>
                    <a:pt x="8" y="94"/>
                    <a:pt x="5" y="91"/>
                  </a:cubicBezTo>
                  <a:cubicBezTo>
                    <a:pt x="8" y="82"/>
                    <a:pt x="17" y="78"/>
                    <a:pt x="21" y="69"/>
                  </a:cubicBezTo>
                  <a:cubicBezTo>
                    <a:pt x="18" y="31"/>
                    <a:pt x="46" y="12"/>
                    <a:pt x="66" y="7"/>
                  </a:cubicBezTo>
                  <a:cubicBezTo>
                    <a:pt x="40" y="10"/>
                    <a:pt x="11" y="47"/>
                    <a:pt x="32" y="75"/>
                  </a:cubicBezTo>
                  <a:cubicBezTo>
                    <a:pt x="40" y="78"/>
                    <a:pt x="49" y="79"/>
                    <a:pt x="56" y="77"/>
                  </a:cubicBezTo>
                  <a:cubicBezTo>
                    <a:pt x="60" y="83"/>
                    <a:pt x="66" y="87"/>
                    <a:pt x="69" y="95"/>
                  </a:cubicBezTo>
                  <a:cubicBezTo>
                    <a:pt x="90" y="93"/>
                    <a:pt x="87" y="132"/>
                    <a:pt x="101" y="128"/>
                  </a:cubicBezTo>
                  <a:cubicBezTo>
                    <a:pt x="89" y="122"/>
                    <a:pt x="90" y="104"/>
                    <a:pt x="80" y="96"/>
                  </a:cubicBezTo>
                  <a:cubicBezTo>
                    <a:pt x="82" y="95"/>
                    <a:pt x="84" y="94"/>
                    <a:pt x="88" y="95"/>
                  </a:cubicBezTo>
                  <a:cubicBezTo>
                    <a:pt x="100" y="98"/>
                    <a:pt x="92" y="122"/>
                    <a:pt x="102" y="126"/>
                  </a:cubicBezTo>
                  <a:cubicBezTo>
                    <a:pt x="100" y="122"/>
                    <a:pt x="98" y="117"/>
                    <a:pt x="98" y="110"/>
                  </a:cubicBezTo>
                  <a:cubicBezTo>
                    <a:pt x="102" y="108"/>
                    <a:pt x="110" y="112"/>
                    <a:pt x="118" y="110"/>
                  </a:cubicBezTo>
                  <a:cubicBezTo>
                    <a:pt x="134" y="99"/>
                    <a:pt x="153" y="83"/>
                    <a:pt x="149" y="55"/>
                  </a:cubicBezTo>
                  <a:cubicBezTo>
                    <a:pt x="146" y="38"/>
                    <a:pt x="135" y="26"/>
                    <a:pt x="123" y="16"/>
                  </a:cubicBezTo>
                  <a:cubicBezTo>
                    <a:pt x="144" y="28"/>
                    <a:pt x="156" y="40"/>
                    <a:pt x="152" y="72"/>
                  </a:cubicBezTo>
                  <a:cubicBezTo>
                    <a:pt x="149" y="95"/>
                    <a:pt x="125" y="102"/>
                    <a:pt x="126" y="130"/>
                  </a:cubicBezTo>
                  <a:cubicBezTo>
                    <a:pt x="127" y="142"/>
                    <a:pt x="133" y="154"/>
                    <a:pt x="141" y="163"/>
                  </a:cubicBezTo>
                  <a:cubicBezTo>
                    <a:pt x="141" y="151"/>
                    <a:pt x="129" y="139"/>
                    <a:pt x="129" y="126"/>
                  </a:cubicBezTo>
                  <a:cubicBezTo>
                    <a:pt x="130" y="106"/>
                    <a:pt x="154" y="93"/>
                    <a:pt x="157" y="71"/>
                  </a:cubicBezTo>
                  <a:cubicBezTo>
                    <a:pt x="161" y="28"/>
                    <a:pt x="132" y="6"/>
                    <a:pt x="91" y="1"/>
                  </a:cubicBezTo>
                  <a:cubicBezTo>
                    <a:pt x="86" y="0"/>
                    <a:pt x="82" y="0"/>
                    <a:pt x="76" y="1"/>
                  </a:cubicBezTo>
                  <a:cubicBezTo>
                    <a:pt x="42" y="6"/>
                    <a:pt x="14" y="20"/>
                    <a:pt x="18" y="66"/>
                  </a:cubicBezTo>
                  <a:cubicBezTo>
                    <a:pt x="13" y="76"/>
                    <a:pt x="3" y="80"/>
                    <a:pt x="0" y="91"/>
                  </a:cubicBezTo>
                  <a:cubicBezTo>
                    <a:pt x="1" y="98"/>
                    <a:pt x="10" y="96"/>
                    <a:pt x="11" y="103"/>
                  </a:cubicBezTo>
                  <a:cubicBezTo>
                    <a:pt x="9" y="117"/>
                    <a:pt x="18" y="126"/>
                    <a:pt x="16" y="144"/>
                  </a:cubicBezTo>
                  <a:cubicBezTo>
                    <a:pt x="28" y="153"/>
                    <a:pt x="42" y="145"/>
                    <a:pt x="59" y="146"/>
                  </a:cubicBezTo>
                  <a:cubicBezTo>
                    <a:pt x="64" y="150"/>
                    <a:pt x="63" y="162"/>
                    <a:pt x="67" y="168"/>
                  </a:cubicBezTo>
                  <a:cubicBezTo>
                    <a:pt x="68" y="168"/>
                    <a:pt x="68" y="168"/>
                    <a:pt x="69" y="168"/>
                  </a:cubicBezTo>
                  <a:close/>
                  <a:moveTo>
                    <a:pt x="133" y="93"/>
                  </a:moveTo>
                  <a:cubicBezTo>
                    <a:pt x="130" y="110"/>
                    <a:pt x="93" y="117"/>
                    <a:pt x="93" y="93"/>
                  </a:cubicBezTo>
                  <a:cubicBezTo>
                    <a:pt x="108" y="94"/>
                    <a:pt x="122" y="77"/>
                    <a:pt x="133" y="93"/>
                  </a:cubicBezTo>
                  <a:close/>
                  <a:moveTo>
                    <a:pt x="91" y="93"/>
                  </a:moveTo>
                  <a:cubicBezTo>
                    <a:pt x="81" y="93"/>
                    <a:pt x="80" y="94"/>
                    <a:pt x="70" y="93"/>
                  </a:cubicBezTo>
                  <a:cubicBezTo>
                    <a:pt x="68" y="85"/>
                    <a:pt x="60" y="83"/>
                    <a:pt x="59" y="74"/>
                  </a:cubicBezTo>
                  <a:cubicBezTo>
                    <a:pt x="50" y="74"/>
                    <a:pt x="38" y="78"/>
                    <a:pt x="32" y="72"/>
                  </a:cubicBezTo>
                  <a:cubicBezTo>
                    <a:pt x="30" y="66"/>
                    <a:pt x="35" y="67"/>
                    <a:pt x="37" y="64"/>
                  </a:cubicBezTo>
                  <a:cubicBezTo>
                    <a:pt x="32" y="63"/>
                    <a:pt x="34" y="69"/>
                    <a:pt x="29" y="67"/>
                  </a:cubicBezTo>
                  <a:cubicBezTo>
                    <a:pt x="19" y="49"/>
                    <a:pt x="35" y="35"/>
                    <a:pt x="40" y="21"/>
                  </a:cubicBezTo>
                  <a:cubicBezTo>
                    <a:pt x="45" y="19"/>
                    <a:pt x="44" y="20"/>
                    <a:pt x="48" y="23"/>
                  </a:cubicBezTo>
                  <a:cubicBezTo>
                    <a:pt x="48" y="16"/>
                    <a:pt x="56" y="11"/>
                    <a:pt x="62" y="15"/>
                  </a:cubicBezTo>
                  <a:cubicBezTo>
                    <a:pt x="64" y="5"/>
                    <a:pt x="84" y="7"/>
                    <a:pt x="86" y="15"/>
                  </a:cubicBezTo>
                  <a:cubicBezTo>
                    <a:pt x="86" y="12"/>
                    <a:pt x="86" y="10"/>
                    <a:pt x="85" y="8"/>
                  </a:cubicBezTo>
                  <a:cubicBezTo>
                    <a:pt x="91" y="9"/>
                    <a:pt x="95" y="9"/>
                    <a:pt x="104" y="10"/>
                  </a:cubicBezTo>
                  <a:cubicBezTo>
                    <a:pt x="107" y="13"/>
                    <a:pt x="106" y="18"/>
                    <a:pt x="107" y="20"/>
                  </a:cubicBezTo>
                  <a:cubicBezTo>
                    <a:pt x="109" y="19"/>
                    <a:pt x="109" y="16"/>
                    <a:pt x="109" y="13"/>
                  </a:cubicBezTo>
                  <a:cubicBezTo>
                    <a:pt x="116" y="14"/>
                    <a:pt x="118" y="19"/>
                    <a:pt x="121" y="23"/>
                  </a:cubicBezTo>
                  <a:cubicBezTo>
                    <a:pt x="122" y="21"/>
                    <a:pt x="121" y="18"/>
                    <a:pt x="123" y="18"/>
                  </a:cubicBezTo>
                  <a:cubicBezTo>
                    <a:pt x="125" y="23"/>
                    <a:pt x="130" y="24"/>
                    <a:pt x="133" y="29"/>
                  </a:cubicBezTo>
                  <a:cubicBezTo>
                    <a:pt x="129" y="31"/>
                    <a:pt x="127" y="34"/>
                    <a:pt x="126" y="39"/>
                  </a:cubicBezTo>
                  <a:cubicBezTo>
                    <a:pt x="130" y="38"/>
                    <a:pt x="129" y="32"/>
                    <a:pt x="133" y="31"/>
                  </a:cubicBezTo>
                  <a:cubicBezTo>
                    <a:pt x="141" y="33"/>
                    <a:pt x="146" y="47"/>
                    <a:pt x="141" y="53"/>
                  </a:cubicBezTo>
                  <a:cubicBezTo>
                    <a:pt x="143" y="53"/>
                    <a:pt x="144" y="52"/>
                    <a:pt x="145" y="51"/>
                  </a:cubicBezTo>
                  <a:cubicBezTo>
                    <a:pt x="147" y="56"/>
                    <a:pt x="149" y="64"/>
                    <a:pt x="144" y="66"/>
                  </a:cubicBezTo>
                  <a:cubicBezTo>
                    <a:pt x="152" y="74"/>
                    <a:pt x="139" y="83"/>
                    <a:pt x="139" y="90"/>
                  </a:cubicBezTo>
                  <a:cubicBezTo>
                    <a:pt x="131" y="89"/>
                    <a:pt x="126" y="84"/>
                    <a:pt x="120" y="82"/>
                  </a:cubicBezTo>
                  <a:cubicBezTo>
                    <a:pt x="120" y="76"/>
                    <a:pt x="130" y="71"/>
                    <a:pt x="128" y="67"/>
                  </a:cubicBezTo>
                  <a:cubicBezTo>
                    <a:pt x="127" y="68"/>
                    <a:pt x="124" y="66"/>
                    <a:pt x="117" y="67"/>
                  </a:cubicBezTo>
                  <a:cubicBezTo>
                    <a:pt x="115" y="64"/>
                    <a:pt x="114" y="62"/>
                    <a:pt x="113" y="58"/>
                  </a:cubicBezTo>
                  <a:cubicBezTo>
                    <a:pt x="118" y="53"/>
                    <a:pt x="125" y="51"/>
                    <a:pt x="128" y="45"/>
                  </a:cubicBezTo>
                  <a:cubicBezTo>
                    <a:pt x="119" y="50"/>
                    <a:pt x="113" y="58"/>
                    <a:pt x="104" y="63"/>
                  </a:cubicBezTo>
                  <a:cubicBezTo>
                    <a:pt x="109" y="64"/>
                    <a:pt x="109" y="60"/>
                    <a:pt x="113" y="61"/>
                  </a:cubicBezTo>
                  <a:cubicBezTo>
                    <a:pt x="110" y="72"/>
                    <a:pt x="123" y="67"/>
                    <a:pt x="126" y="71"/>
                  </a:cubicBezTo>
                  <a:cubicBezTo>
                    <a:pt x="119" y="74"/>
                    <a:pt x="117" y="91"/>
                    <a:pt x="107" y="87"/>
                  </a:cubicBezTo>
                  <a:cubicBezTo>
                    <a:pt x="113" y="85"/>
                    <a:pt x="111" y="71"/>
                    <a:pt x="105" y="71"/>
                  </a:cubicBezTo>
                  <a:cubicBezTo>
                    <a:pt x="109" y="73"/>
                    <a:pt x="109" y="79"/>
                    <a:pt x="109" y="85"/>
                  </a:cubicBezTo>
                  <a:cubicBezTo>
                    <a:pt x="104" y="86"/>
                    <a:pt x="99" y="95"/>
                    <a:pt x="94" y="90"/>
                  </a:cubicBezTo>
                  <a:cubicBezTo>
                    <a:pt x="98" y="89"/>
                    <a:pt x="95" y="82"/>
                    <a:pt x="91" y="83"/>
                  </a:cubicBezTo>
                  <a:cubicBezTo>
                    <a:pt x="91" y="87"/>
                    <a:pt x="95" y="85"/>
                    <a:pt x="94" y="90"/>
                  </a:cubicBezTo>
                  <a:cubicBezTo>
                    <a:pt x="92" y="90"/>
                    <a:pt x="91" y="90"/>
                    <a:pt x="91" y="93"/>
                  </a:cubicBezTo>
                  <a:close/>
                  <a:moveTo>
                    <a:pt x="93" y="5"/>
                  </a:moveTo>
                  <a:cubicBezTo>
                    <a:pt x="85" y="6"/>
                    <a:pt x="72" y="6"/>
                    <a:pt x="64" y="8"/>
                  </a:cubicBezTo>
                  <a:cubicBezTo>
                    <a:pt x="84" y="3"/>
                    <a:pt x="110" y="5"/>
                    <a:pt x="121" y="15"/>
                  </a:cubicBezTo>
                  <a:cubicBezTo>
                    <a:pt x="111" y="13"/>
                    <a:pt x="104" y="7"/>
                    <a:pt x="93" y="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40" name="Freeform 39"/>
            <p:cNvSpPr>
              <a:spLocks/>
            </p:cNvSpPr>
            <p:nvPr/>
          </p:nvSpPr>
          <p:spPr bwMode="auto">
            <a:xfrm>
              <a:off x="3211513" y="2517775"/>
              <a:ext cx="207963" cy="63500"/>
            </a:xfrm>
            <a:custGeom>
              <a:avLst/>
              <a:gdLst>
                <a:gd name="T0" fmla="*/ 20 w 23"/>
                <a:gd name="T1" fmla="*/ 6 h 7"/>
                <a:gd name="T2" fmla="*/ 1 w 23"/>
                <a:gd name="T3" fmla="*/ 1 h 7"/>
                <a:gd name="T4" fmla="*/ 20 w 23"/>
                <a:gd name="T5" fmla="*/ 6 h 7"/>
                <a:gd name="T6" fmla="*/ 0 60000 65536"/>
                <a:gd name="T7" fmla="*/ 0 60000 65536"/>
                <a:gd name="T8" fmla="*/ 0 60000 65536"/>
                <a:gd name="T9" fmla="*/ 0 w 23"/>
                <a:gd name="T10" fmla="*/ 0 h 7"/>
                <a:gd name="T11" fmla="*/ 23 w 23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7">
                  <a:moveTo>
                    <a:pt x="20" y="6"/>
                  </a:moveTo>
                  <a:cubicBezTo>
                    <a:pt x="23" y="0"/>
                    <a:pt x="0" y="0"/>
                    <a:pt x="1" y="1"/>
                  </a:cubicBezTo>
                  <a:cubicBezTo>
                    <a:pt x="6" y="7"/>
                    <a:pt x="17" y="1"/>
                    <a:pt x="20" y="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41" name="Freeform 40"/>
            <p:cNvSpPr>
              <a:spLocks/>
            </p:cNvSpPr>
            <p:nvPr/>
          </p:nvSpPr>
          <p:spPr bwMode="auto">
            <a:xfrm>
              <a:off x="3092450" y="2373313"/>
              <a:ext cx="407988" cy="127000"/>
            </a:xfrm>
            <a:custGeom>
              <a:avLst/>
              <a:gdLst>
                <a:gd name="T0" fmla="*/ 39 w 45"/>
                <a:gd name="T1" fmla="*/ 14 h 14"/>
                <a:gd name="T2" fmla="*/ 25 w 45"/>
                <a:gd name="T3" fmla="*/ 9 h 14"/>
                <a:gd name="T4" fmla="*/ 15 w 45"/>
                <a:gd name="T5" fmla="*/ 3 h 14"/>
                <a:gd name="T6" fmla="*/ 20 w 45"/>
                <a:gd name="T7" fmla="*/ 11 h 14"/>
                <a:gd name="T8" fmla="*/ 39 w 45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4"/>
                <a:gd name="T17" fmla="*/ 45 w 45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4">
                  <a:moveTo>
                    <a:pt x="39" y="14"/>
                  </a:moveTo>
                  <a:cubicBezTo>
                    <a:pt x="45" y="8"/>
                    <a:pt x="27" y="12"/>
                    <a:pt x="25" y="9"/>
                  </a:cubicBezTo>
                  <a:cubicBezTo>
                    <a:pt x="24" y="0"/>
                    <a:pt x="0" y="2"/>
                    <a:pt x="15" y="3"/>
                  </a:cubicBezTo>
                  <a:cubicBezTo>
                    <a:pt x="18" y="4"/>
                    <a:pt x="21" y="6"/>
                    <a:pt x="20" y="11"/>
                  </a:cubicBezTo>
                  <a:cubicBezTo>
                    <a:pt x="30" y="12"/>
                    <a:pt x="32" y="12"/>
                    <a:pt x="39" y="14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42" name="Freeform 41"/>
            <p:cNvSpPr>
              <a:spLocks/>
            </p:cNvSpPr>
            <p:nvPr/>
          </p:nvSpPr>
          <p:spPr bwMode="auto">
            <a:xfrm>
              <a:off x="2857500" y="2192338"/>
              <a:ext cx="271463" cy="190500"/>
            </a:xfrm>
            <a:custGeom>
              <a:avLst/>
              <a:gdLst>
                <a:gd name="T0" fmla="*/ 25 w 30"/>
                <a:gd name="T1" fmla="*/ 21 h 21"/>
                <a:gd name="T2" fmla="*/ 25 w 30"/>
                <a:gd name="T3" fmla="*/ 19 h 21"/>
                <a:gd name="T4" fmla="*/ 30 w 30"/>
                <a:gd name="T5" fmla="*/ 18 h 21"/>
                <a:gd name="T6" fmla="*/ 6 w 30"/>
                <a:gd name="T7" fmla="*/ 0 h 21"/>
                <a:gd name="T8" fmla="*/ 14 w 30"/>
                <a:gd name="T9" fmla="*/ 10 h 21"/>
                <a:gd name="T10" fmla="*/ 11 w 30"/>
                <a:gd name="T11" fmla="*/ 15 h 21"/>
                <a:gd name="T12" fmla="*/ 25 w 30"/>
                <a:gd name="T13" fmla="*/ 21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"/>
                <a:gd name="T22" fmla="*/ 0 h 21"/>
                <a:gd name="T23" fmla="*/ 30 w 30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" h="21">
                  <a:moveTo>
                    <a:pt x="25" y="21"/>
                  </a:moveTo>
                  <a:cubicBezTo>
                    <a:pt x="27" y="21"/>
                    <a:pt x="26" y="19"/>
                    <a:pt x="25" y="19"/>
                  </a:cubicBezTo>
                  <a:cubicBezTo>
                    <a:pt x="26" y="18"/>
                    <a:pt x="28" y="18"/>
                    <a:pt x="30" y="18"/>
                  </a:cubicBezTo>
                  <a:cubicBezTo>
                    <a:pt x="27" y="20"/>
                    <a:pt x="11" y="7"/>
                    <a:pt x="6" y="0"/>
                  </a:cubicBezTo>
                  <a:cubicBezTo>
                    <a:pt x="0" y="1"/>
                    <a:pt x="14" y="5"/>
                    <a:pt x="14" y="10"/>
                  </a:cubicBezTo>
                  <a:cubicBezTo>
                    <a:pt x="14" y="13"/>
                    <a:pt x="13" y="14"/>
                    <a:pt x="11" y="15"/>
                  </a:cubicBezTo>
                  <a:cubicBezTo>
                    <a:pt x="14" y="16"/>
                    <a:pt x="24" y="14"/>
                    <a:pt x="25" y="21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43" name="Freeform 42"/>
            <p:cNvSpPr>
              <a:spLocks/>
            </p:cNvSpPr>
            <p:nvPr/>
          </p:nvSpPr>
          <p:spPr bwMode="auto">
            <a:xfrm>
              <a:off x="3057525" y="2047875"/>
              <a:ext cx="633413" cy="342900"/>
            </a:xfrm>
            <a:custGeom>
              <a:avLst/>
              <a:gdLst>
                <a:gd name="T0" fmla="*/ 0 w 70"/>
                <a:gd name="T1" fmla="*/ 16 h 38"/>
                <a:gd name="T2" fmla="*/ 70 w 70"/>
                <a:gd name="T3" fmla="*/ 5 h 38"/>
                <a:gd name="T4" fmla="*/ 58 w 70"/>
                <a:gd name="T5" fmla="*/ 0 h 38"/>
                <a:gd name="T6" fmla="*/ 64 w 70"/>
                <a:gd name="T7" fmla="*/ 8 h 38"/>
                <a:gd name="T8" fmla="*/ 42 w 70"/>
                <a:gd name="T9" fmla="*/ 18 h 38"/>
                <a:gd name="T10" fmla="*/ 0 w 70"/>
                <a:gd name="T11" fmla="*/ 16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"/>
                <a:gd name="T19" fmla="*/ 0 h 38"/>
                <a:gd name="T20" fmla="*/ 70 w 70"/>
                <a:gd name="T21" fmla="*/ 38 h 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" h="38">
                  <a:moveTo>
                    <a:pt x="0" y="16"/>
                  </a:moveTo>
                  <a:cubicBezTo>
                    <a:pt x="17" y="38"/>
                    <a:pt x="57" y="23"/>
                    <a:pt x="70" y="5"/>
                  </a:cubicBezTo>
                  <a:cubicBezTo>
                    <a:pt x="69" y="4"/>
                    <a:pt x="58" y="7"/>
                    <a:pt x="58" y="0"/>
                  </a:cubicBezTo>
                  <a:cubicBezTo>
                    <a:pt x="54" y="3"/>
                    <a:pt x="62" y="7"/>
                    <a:pt x="64" y="8"/>
                  </a:cubicBezTo>
                  <a:cubicBezTo>
                    <a:pt x="62" y="15"/>
                    <a:pt x="50" y="21"/>
                    <a:pt x="42" y="18"/>
                  </a:cubicBezTo>
                  <a:cubicBezTo>
                    <a:pt x="30" y="32"/>
                    <a:pt x="12" y="24"/>
                    <a:pt x="0" y="1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44" name="Freeform 43"/>
            <p:cNvSpPr>
              <a:spLocks/>
            </p:cNvSpPr>
            <p:nvPr/>
          </p:nvSpPr>
          <p:spPr bwMode="auto">
            <a:xfrm>
              <a:off x="2957513" y="1966913"/>
              <a:ext cx="317500" cy="234950"/>
            </a:xfrm>
            <a:custGeom>
              <a:avLst/>
              <a:gdLst>
                <a:gd name="T0" fmla="*/ 30 w 35"/>
                <a:gd name="T1" fmla="*/ 25 h 26"/>
                <a:gd name="T2" fmla="*/ 19 w 35"/>
                <a:gd name="T3" fmla="*/ 16 h 26"/>
                <a:gd name="T4" fmla="*/ 26 w 35"/>
                <a:gd name="T5" fmla="*/ 11 h 26"/>
                <a:gd name="T6" fmla="*/ 11 w 35"/>
                <a:gd name="T7" fmla="*/ 11 h 26"/>
                <a:gd name="T8" fmla="*/ 0 w 35"/>
                <a:gd name="T9" fmla="*/ 5 h 26"/>
                <a:gd name="T10" fmla="*/ 8 w 35"/>
                <a:gd name="T11" fmla="*/ 13 h 26"/>
                <a:gd name="T12" fmla="*/ 19 w 35"/>
                <a:gd name="T13" fmla="*/ 21 h 26"/>
                <a:gd name="T14" fmla="*/ 30 w 35"/>
                <a:gd name="T15" fmla="*/ 25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26"/>
                <a:gd name="T26" fmla="*/ 35 w 35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26">
                  <a:moveTo>
                    <a:pt x="30" y="25"/>
                  </a:moveTo>
                  <a:cubicBezTo>
                    <a:pt x="35" y="26"/>
                    <a:pt x="25" y="15"/>
                    <a:pt x="19" y="16"/>
                  </a:cubicBezTo>
                  <a:cubicBezTo>
                    <a:pt x="19" y="12"/>
                    <a:pt x="21" y="10"/>
                    <a:pt x="26" y="11"/>
                  </a:cubicBezTo>
                  <a:cubicBezTo>
                    <a:pt x="30" y="10"/>
                    <a:pt x="18" y="9"/>
                    <a:pt x="11" y="11"/>
                  </a:cubicBezTo>
                  <a:cubicBezTo>
                    <a:pt x="8" y="8"/>
                    <a:pt x="6" y="0"/>
                    <a:pt x="0" y="5"/>
                  </a:cubicBezTo>
                  <a:cubicBezTo>
                    <a:pt x="2" y="8"/>
                    <a:pt x="10" y="5"/>
                    <a:pt x="8" y="13"/>
                  </a:cubicBezTo>
                  <a:cubicBezTo>
                    <a:pt x="15" y="12"/>
                    <a:pt x="20" y="13"/>
                    <a:pt x="19" y="21"/>
                  </a:cubicBezTo>
                  <a:cubicBezTo>
                    <a:pt x="24" y="16"/>
                    <a:pt x="29" y="22"/>
                    <a:pt x="30" y="2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45" name="Freeform 44"/>
            <p:cNvSpPr>
              <a:spLocks/>
            </p:cNvSpPr>
            <p:nvPr/>
          </p:nvSpPr>
          <p:spPr bwMode="auto">
            <a:xfrm>
              <a:off x="3148013" y="1830388"/>
              <a:ext cx="415925" cy="352425"/>
            </a:xfrm>
            <a:custGeom>
              <a:avLst/>
              <a:gdLst>
                <a:gd name="T0" fmla="*/ 32 w 46"/>
                <a:gd name="T1" fmla="*/ 39 h 39"/>
                <a:gd name="T2" fmla="*/ 21 w 46"/>
                <a:gd name="T3" fmla="*/ 31 h 39"/>
                <a:gd name="T4" fmla="*/ 30 w 46"/>
                <a:gd name="T5" fmla="*/ 18 h 39"/>
                <a:gd name="T6" fmla="*/ 30 w 46"/>
                <a:gd name="T7" fmla="*/ 8 h 39"/>
                <a:gd name="T8" fmla="*/ 27 w 46"/>
                <a:gd name="T9" fmla="*/ 18 h 39"/>
                <a:gd name="T10" fmla="*/ 5 w 46"/>
                <a:gd name="T11" fmla="*/ 7 h 39"/>
                <a:gd name="T12" fmla="*/ 24 w 46"/>
                <a:gd name="T13" fmla="*/ 18 h 39"/>
                <a:gd name="T14" fmla="*/ 32 w 46"/>
                <a:gd name="T15" fmla="*/ 39 h 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"/>
                <a:gd name="T25" fmla="*/ 0 h 39"/>
                <a:gd name="T26" fmla="*/ 46 w 46"/>
                <a:gd name="T27" fmla="*/ 39 h 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" h="39">
                  <a:moveTo>
                    <a:pt x="32" y="39"/>
                  </a:moveTo>
                  <a:cubicBezTo>
                    <a:pt x="27" y="37"/>
                    <a:pt x="27" y="31"/>
                    <a:pt x="21" y="31"/>
                  </a:cubicBezTo>
                  <a:cubicBezTo>
                    <a:pt x="20" y="23"/>
                    <a:pt x="23" y="19"/>
                    <a:pt x="30" y="18"/>
                  </a:cubicBezTo>
                  <a:cubicBezTo>
                    <a:pt x="30" y="5"/>
                    <a:pt x="46" y="0"/>
                    <a:pt x="30" y="8"/>
                  </a:cubicBezTo>
                  <a:cubicBezTo>
                    <a:pt x="30" y="12"/>
                    <a:pt x="28" y="15"/>
                    <a:pt x="27" y="18"/>
                  </a:cubicBezTo>
                  <a:cubicBezTo>
                    <a:pt x="23" y="10"/>
                    <a:pt x="8" y="14"/>
                    <a:pt x="5" y="7"/>
                  </a:cubicBezTo>
                  <a:cubicBezTo>
                    <a:pt x="0" y="15"/>
                    <a:pt x="21" y="12"/>
                    <a:pt x="24" y="18"/>
                  </a:cubicBezTo>
                  <a:cubicBezTo>
                    <a:pt x="14" y="25"/>
                    <a:pt x="22" y="37"/>
                    <a:pt x="32" y="39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46" name="Freeform 45"/>
            <p:cNvSpPr>
              <a:spLocks/>
            </p:cNvSpPr>
            <p:nvPr/>
          </p:nvSpPr>
          <p:spPr bwMode="auto">
            <a:xfrm>
              <a:off x="3211513" y="1957388"/>
              <a:ext cx="369888" cy="741363"/>
            </a:xfrm>
            <a:custGeom>
              <a:avLst/>
              <a:gdLst>
                <a:gd name="T0" fmla="*/ 41 w 41"/>
                <a:gd name="T1" fmla="*/ 76 h 82"/>
                <a:gd name="T2" fmla="*/ 35 w 41"/>
                <a:gd name="T3" fmla="*/ 82 h 82"/>
                <a:gd name="T4" fmla="*/ 6 w 41"/>
                <a:gd name="T5" fmla="*/ 82 h 82"/>
                <a:gd name="T6" fmla="*/ 0 w 41"/>
                <a:gd name="T7" fmla="*/ 76 h 82"/>
                <a:gd name="T8" fmla="*/ 0 w 41"/>
                <a:gd name="T9" fmla="*/ 6 h 82"/>
                <a:gd name="T10" fmla="*/ 6 w 41"/>
                <a:gd name="T11" fmla="*/ 0 h 82"/>
                <a:gd name="T12" fmla="*/ 35 w 41"/>
                <a:gd name="T13" fmla="*/ 0 h 82"/>
                <a:gd name="T14" fmla="*/ 41 w 41"/>
                <a:gd name="T15" fmla="*/ 6 h 82"/>
                <a:gd name="T16" fmla="*/ 41 w 41"/>
                <a:gd name="T17" fmla="*/ 76 h 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"/>
                <a:gd name="T28" fmla="*/ 0 h 82"/>
                <a:gd name="T29" fmla="*/ 41 w 41"/>
                <a:gd name="T30" fmla="*/ 82 h 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" h="82">
                  <a:moveTo>
                    <a:pt x="41" y="76"/>
                  </a:moveTo>
                  <a:cubicBezTo>
                    <a:pt x="41" y="80"/>
                    <a:pt x="38" y="82"/>
                    <a:pt x="35" y="82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3" y="82"/>
                    <a:pt x="0" y="80"/>
                    <a:pt x="0" y="7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0"/>
                    <a:pt x="41" y="2"/>
                    <a:pt x="41" y="6"/>
                  </a:cubicBezTo>
                  <a:lnTo>
                    <a:pt x="41" y="76"/>
                  </a:lnTo>
                  <a:close/>
                </a:path>
              </a:pathLst>
            </a:custGeom>
            <a:solidFill>
              <a:srgbClr val="E4E5E6"/>
            </a:solidFill>
            <a:ln w="3651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47" name="Oval 46"/>
            <p:cNvSpPr>
              <a:spLocks noChangeArrowheads="1"/>
            </p:cNvSpPr>
            <p:nvPr/>
          </p:nvSpPr>
          <p:spPr bwMode="auto">
            <a:xfrm>
              <a:off x="3365500" y="2600325"/>
              <a:ext cx="71438" cy="71438"/>
            </a:xfrm>
            <a:prstGeom prst="ellipse">
              <a:avLst/>
            </a:prstGeom>
            <a:noFill/>
            <a:ln w="17463">
              <a:solidFill>
                <a:srgbClr val="01020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48" name="Freeform 47"/>
            <p:cNvSpPr>
              <a:spLocks/>
            </p:cNvSpPr>
            <p:nvPr/>
          </p:nvSpPr>
          <p:spPr bwMode="auto">
            <a:xfrm>
              <a:off x="3392488" y="2627313"/>
              <a:ext cx="17463" cy="26988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3 h 3"/>
                <a:gd name="T6" fmla="*/ 0 w 2"/>
                <a:gd name="T7" fmla="*/ 2 h 3"/>
                <a:gd name="T8" fmla="*/ 0 w 2"/>
                <a:gd name="T9" fmla="*/ 1 h 3"/>
                <a:gd name="T10" fmla="*/ 0 w 2"/>
                <a:gd name="T11" fmla="*/ 0 h 3"/>
                <a:gd name="T12" fmla="*/ 1 w 2"/>
                <a:gd name="T13" fmla="*/ 0 h 3"/>
                <a:gd name="T14" fmla="*/ 2 w 2"/>
                <a:gd name="T15" fmla="*/ 1 h 3"/>
                <a:gd name="T16" fmla="*/ 2 w 2"/>
                <a:gd name="T17" fmla="*/ 2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3"/>
                <a:gd name="T29" fmla="*/ 2 w 2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lnTo>
                    <a:pt x="2" y="2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49" name="Freeform 48"/>
            <p:cNvSpPr>
              <a:spLocks/>
            </p:cNvSpPr>
            <p:nvPr/>
          </p:nvSpPr>
          <p:spPr bwMode="auto">
            <a:xfrm>
              <a:off x="3228975" y="2084388"/>
              <a:ext cx="334963" cy="487363"/>
            </a:xfrm>
            <a:custGeom>
              <a:avLst/>
              <a:gdLst>
                <a:gd name="T0" fmla="*/ 211 w 211"/>
                <a:gd name="T1" fmla="*/ 307 h 307"/>
                <a:gd name="T2" fmla="*/ 6 w 211"/>
                <a:gd name="T3" fmla="*/ 307 h 307"/>
                <a:gd name="T4" fmla="*/ 0 w 211"/>
                <a:gd name="T5" fmla="*/ 0 h 307"/>
                <a:gd name="T6" fmla="*/ 211 w 211"/>
                <a:gd name="T7" fmla="*/ 0 h 307"/>
                <a:gd name="T8" fmla="*/ 211 w 211"/>
                <a:gd name="T9" fmla="*/ 307 h 3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307"/>
                <a:gd name="T17" fmla="*/ 211 w 211"/>
                <a:gd name="T18" fmla="*/ 307 h 3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307">
                  <a:moveTo>
                    <a:pt x="211" y="307"/>
                  </a:moveTo>
                  <a:lnTo>
                    <a:pt x="6" y="307"/>
                  </a:lnTo>
                  <a:lnTo>
                    <a:pt x="0" y="0"/>
                  </a:lnTo>
                  <a:lnTo>
                    <a:pt x="211" y="0"/>
                  </a:lnTo>
                  <a:lnTo>
                    <a:pt x="211" y="307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50" name="Freeform 49"/>
            <p:cNvSpPr>
              <a:spLocks/>
            </p:cNvSpPr>
            <p:nvPr/>
          </p:nvSpPr>
          <p:spPr bwMode="auto">
            <a:xfrm>
              <a:off x="3463925" y="1947863"/>
              <a:ext cx="55563" cy="9525"/>
            </a:xfrm>
            <a:custGeom>
              <a:avLst/>
              <a:gdLst>
                <a:gd name="T0" fmla="*/ 6 w 6"/>
                <a:gd name="T1" fmla="*/ 0 h 1"/>
                <a:gd name="T2" fmla="*/ 5 w 6"/>
                <a:gd name="T3" fmla="*/ 1 h 1"/>
                <a:gd name="T4" fmla="*/ 1 w 6"/>
                <a:gd name="T5" fmla="*/ 1 h 1"/>
                <a:gd name="T6" fmla="*/ 0 w 6"/>
                <a:gd name="T7" fmla="*/ 0 h 1"/>
                <a:gd name="T8" fmla="*/ 0 w 6"/>
                <a:gd name="T9" fmla="*/ 0 h 1"/>
                <a:gd name="T10" fmla="*/ 1 w 6"/>
                <a:gd name="T11" fmla="*/ 0 h 1"/>
                <a:gd name="T12" fmla="*/ 5 w 6"/>
                <a:gd name="T13" fmla="*/ 0 h 1"/>
                <a:gd name="T14" fmla="*/ 6 w 6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"/>
                <a:gd name="T26" fmla="*/ 6 w 6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">
                  <a:moveTo>
                    <a:pt x="6" y="0"/>
                  </a:moveTo>
                  <a:cubicBezTo>
                    <a:pt x="6" y="1"/>
                    <a:pt x="5" y="1"/>
                    <a:pt x="5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51" name="Freeform 50"/>
            <p:cNvSpPr>
              <a:spLocks/>
            </p:cNvSpPr>
            <p:nvPr/>
          </p:nvSpPr>
          <p:spPr bwMode="auto">
            <a:xfrm>
              <a:off x="3201988" y="2028825"/>
              <a:ext cx="9525" cy="19050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0 w 1"/>
                <a:gd name="T5" fmla="*/ 2 h 2"/>
                <a:gd name="T6" fmla="*/ 0 w 1"/>
                <a:gd name="T7" fmla="*/ 2 h 2"/>
                <a:gd name="T8" fmla="*/ 0 w 1"/>
                <a:gd name="T9" fmla="*/ 0 h 2"/>
                <a:gd name="T10" fmla="*/ 0 w 1"/>
                <a:gd name="T11" fmla="*/ 0 h 2"/>
                <a:gd name="T12" fmla="*/ 1 w 1"/>
                <a:gd name="T13" fmla="*/ 0 h 2"/>
                <a:gd name="T14" fmla="*/ 1 w 1"/>
                <a:gd name="T15" fmla="*/ 0 h 2"/>
                <a:gd name="T16" fmla="*/ 1 w 1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"/>
                <a:gd name="T29" fmla="*/ 1 w 1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52" name="Freeform 51"/>
            <p:cNvSpPr>
              <a:spLocks/>
            </p:cNvSpPr>
            <p:nvPr/>
          </p:nvSpPr>
          <p:spPr bwMode="auto">
            <a:xfrm>
              <a:off x="3201988" y="2084388"/>
              <a:ext cx="9525" cy="17463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2 h 2"/>
                <a:gd name="T6" fmla="*/ 0 w 1"/>
                <a:gd name="T7" fmla="*/ 2 h 2"/>
                <a:gd name="T8" fmla="*/ 0 w 1"/>
                <a:gd name="T9" fmla="*/ 0 h 2"/>
                <a:gd name="T10" fmla="*/ 1 w 1"/>
                <a:gd name="T11" fmla="*/ 0 h 2"/>
                <a:gd name="T12" fmla="*/ 1 w 1"/>
                <a:gd name="T13" fmla="*/ 0 h 2"/>
                <a:gd name="T14" fmla="*/ 1 w 1"/>
                <a:gd name="T15" fmla="*/ 0 h 2"/>
                <a:gd name="T16" fmla="*/ 1 w 1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"/>
                <a:gd name="T29" fmla="*/ 1 w 1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53" name="Freeform 52"/>
            <p:cNvSpPr>
              <a:spLocks/>
            </p:cNvSpPr>
            <p:nvPr/>
          </p:nvSpPr>
          <p:spPr bwMode="auto">
            <a:xfrm>
              <a:off x="3201988" y="2155825"/>
              <a:ext cx="9525" cy="26988"/>
            </a:xfrm>
            <a:custGeom>
              <a:avLst/>
              <a:gdLst>
                <a:gd name="T0" fmla="*/ 1 w 1"/>
                <a:gd name="T1" fmla="*/ 2 h 3"/>
                <a:gd name="T2" fmla="*/ 1 w 1"/>
                <a:gd name="T3" fmla="*/ 3 h 3"/>
                <a:gd name="T4" fmla="*/ 1 w 1"/>
                <a:gd name="T5" fmla="*/ 3 h 3"/>
                <a:gd name="T6" fmla="*/ 0 w 1"/>
                <a:gd name="T7" fmla="*/ 2 h 3"/>
                <a:gd name="T8" fmla="*/ 0 w 1"/>
                <a:gd name="T9" fmla="*/ 0 h 3"/>
                <a:gd name="T10" fmla="*/ 1 w 1"/>
                <a:gd name="T11" fmla="*/ 0 h 3"/>
                <a:gd name="T12" fmla="*/ 1 w 1"/>
                <a:gd name="T13" fmla="*/ 0 h 3"/>
                <a:gd name="T14" fmla="*/ 1 w 1"/>
                <a:gd name="T15" fmla="*/ 0 h 3"/>
                <a:gd name="T16" fmla="*/ 1 w 1"/>
                <a:gd name="T17" fmla="*/ 2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3"/>
                <a:gd name="T29" fmla="*/ 1 w 1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54" name="Freeform 53"/>
            <p:cNvSpPr>
              <a:spLocks/>
            </p:cNvSpPr>
            <p:nvPr/>
          </p:nvSpPr>
          <p:spPr bwMode="auto">
            <a:xfrm>
              <a:off x="3255963" y="2119313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55" name="Freeform 54"/>
            <p:cNvSpPr>
              <a:spLocks/>
            </p:cNvSpPr>
            <p:nvPr/>
          </p:nvSpPr>
          <p:spPr bwMode="auto">
            <a:xfrm>
              <a:off x="3328988" y="2119313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56" name="Freeform 55"/>
            <p:cNvSpPr>
              <a:spLocks/>
            </p:cNvSpPr>
            <p:nvPr/>
          </p:nvSpPr>
          <p:spPr bwMode="auto">
            <a:xfrm>
              <a:off x="3409950" y="2119313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57" name="Freeform 56"/>
            <p:cNvSpPr>
              <a:spLocks/>
            </p:cNvSpPr>
            <p:nvPr/>
          </p:nvSpPr>
          <p:spPr bwMode="auto">
            <a:xfrm>
              <a:off x="3482975" y="2119313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58" name="Freeform 57"/>
            <p:cNvSpPr>
              <a:spLocks/>
            </p:cNvSpPr>
            <p:nvPr/>
          </p:nvSpPr>
          <p:spPr bwMode="auto">
            <a:xfrm>
              <a:off x="3255963" y="2390775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59" name="Freeform 58"/>
            <p:cNvSpPr>
              <a:spLocks/>
            </p:cNvSpPr>
            <p:nvPr/>
          </p:nvSpPr>
          <p:spPr bwMode="auto">
            <a:xfrm>
              <a:off x="3255963" y="2500313"/>
              <a:ext cx="53975" cy="53975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0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0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5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60" name="Freeform 59"/>
            <p:cNvSpPr>
              <a:spLocks/>
            </p:cNvSpPr>
            <p:nvPr/>
          </p:nvSpPr>
          <p:spPr bwMode="auto">
            <a:xfrm>
              <a:off x="3328988" y="2490788"/>
              <a:ext cx="63500" cy="63500"/>
            </a:xfrm>
            <a:custGeom>
              <a:avLst/>
              <a:gdLst>
                <a:gd name="T0" fmla="*/ 7 w 7"/>
                <a:gd name="T1" fmla="*/ 6 h 7"/>
                <a:gd name="T2" fmla="*/ 5 w 7"/>
                <a:gd name="T3" fmla="*/ 7 h 7"/>
                <a:gd name="T4" fmla="*/ 2 w 7"/>
                <a:gd name="T5" fmla="*/ 7 h 7"/>
                <a:gd name="T6" fmla="*/ 0 w 7"/>
                <a:gd name="T7" fmla="*/ 6 h 7"/>
                <a:gd name="T8" fmla="*/ 0 w 7"/>
                <a:gd name="T9" fmla="*/ 1 h 7"/>
                <a:gd name="T10" fmla="*/ 1 w 7"/>
                <a:gd name="T11" fmla="*/ 1 h 7"/>
                <a:gd name="T12" fmla="*/ 5 w 7"/>
                <a:gd name="T13" fmla="*/ 0 h 7"/>
                <a:gd name="T14" fmla="*/ 7 w 7"/>
                <a:gd name="T15" fmla="*/ 1 h 7"/>
                <a:gd name="T16" fmla="*/ 7 w 7"/>
                <a:gd name="T17" fmla="*/ 6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7"/>
                <a:gd name="T29" fmla="*/ 7 w 7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7">
                  <a:moveTo>
                    <a:pt x="7" y="6"/>
                  </a:moveTo>
                  <a:cubicBezTo>
                    <a:pt x="7" y="6"/>
                    <a:pt x="6" y="7"/>
                    <a:pt x="5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0" y="6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1"/>
                    <a:pt x="7" y="1"/>
                  </a:cubicBezTo>
                  <a:lnTo>
                    <a:pt x="7" y="6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61" name="Freeform 60"/>
            <p:cNvSpPr>
              <a:spLocks/>
            </p:cNvSpPr>
            <p:nvPr/>
          </p:nvSpPr>
          <p:spPr bwMode="auto">
            <a:xfrm>
              <a:off x="3409950" y="2490788"/>
              <a:ext cx="53975" cy="63500"/>
            </a:xfrm>
            <a:custGeom>
              <a:avLst/>
              <a:gdLst>
                <a:gd name="T0" fmla="*/ 6 w 6"/>
                <a:gd name="T1" fmla="*/ 6 h 7"/>
                <a:gd name="T2" fmla="*/ 5 w 6"/>
                <a:gd name="T3" fmla="*/ 7 h 7"/>
                <a:gd name="T4" fmla="*/ 1 w 6"/>
                <a:gd name="T5" fmla="*/ 7 h 7"/>
                <a:gd name="T6" fmla="*/ 0 w 6"/>
                <a:gd name="T7" fmla="*/ 6 h 7"/>
                <a:gd name="T8" fmla="*/ 0 w 6"/>
                <a:gd name="T9" fmla="*/ 1 h 7"/>
                <a:gd name="T10" fmla="*/ 1 w 6"/>
                <a:gd name="T11" fmla="*/ 0 h 7"/>
                <a:gd name="T12" fmla="*/ 5 w 6"/>
                <a:gd name="T13" fmla="*/ 0 h 7"/>
                <a:gd name="T14" fmla="*/ 6 w 6"/>
                <a:gd name="T15" fmla="*/ 1 h 7"/>
                <a:gd name="T16" fmla="*/ 6 w 6"/>
                <a:gd name="T17" fmla="*/ 6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7"/>
                <a:gd name="T29" fmla="*/ 6 w 6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7">
                  <a:moveTo>
                    <a:pt x="6" y="6"/>
                  </a:moveTo>
                  <a:cubicBezTo>
                    <a:pt x="6" y="6"/>
                    <a:pt x="6" y="7"/>
                    <a:pt x="5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6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62" name="Freeform 61"/>
            <p:cNvSpPr>
              <a:spLocks/>
            </p:cNvSpPr>
            <p:nvPr/>
          </p:nvSpPr>
          <p:spPr bwMode="auto">
            <a:xfrm>
              <a:off x="3482975" y="2490788"/>
              <a:ext cx="53975" cy="63500"/>
            </a:xfrm>
            <a:custGeom>
              <a:avLst/>
              <a:gdLst>
                <a:gd name="T0" fmla="*/ 6 w 6"/>
                <a:gd name="T1" fmla="*/ 6 h 7"/>
                <a:gd name="T2" fmla="*/ 5 w 6"/>
                <a:gd name="T3" fmla="*/ 6 h 7"/>
                <a:gd name="T4" fmla="*/ 1 w 6"/>
                <a:gd name="T5" fmla="*/ 7 h 7"/>
                <a:gd name="T6" fmla="*/ 0 w 6"/>
                <a:gd name="T7" fmla="*/ 6 h 7"/>
                <a:gd name="T8" fmla="*/ 0 w 6"/>
                <a:gd name="T9" fmla="*/ 1 h 7"/>
                <a:gd name="T10" fmla="*/ 1 w 6"/>
                <a:gd name="T11" fmla="*/ 0 h 7"/>
                <a:gd name="T12" fmla="*/ 5 w 6"/>
                <a:gd name="T13" fmla="*/ 0 h 7"/>
                <a:gd name="T14" fmla="*/ 6 w 6"/>
                <a:gd name="T15" fmla="*/ 1 h 7"/>
                <a:gd name="T16" fmla="*/ 6 w 6"/>
                <a:gd name="T17" fmla="*/ 6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7"/>
                <a:gd name="T29" fmla="*/ 6 w 6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7">
                  <a:moveTo>
                    <a:pt x="6" y="6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6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63" name="Freeform 62"/>
            <p:cNvSpPr>
              <a:spLocks/>
            </p:cNvSpPr>
            <p:nvPr/>
          </p:nvSpPr>
          <p:spPr bwMode="auto">
            <a:xfrm>
              <a:off x="3255963" y="2209800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64" name="Freeform 63"/>
            <p:cNvSpPr>
              <a:spLocks/>
            </p:cNvSpPr>
            <p:nvPr/>
          </p:nvSpPr>
          <p:spPr bwMode="auto">
            <a:xfrm>
              <a:off x="3328988" y="2209800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65" name="Freeform 64"/>
            <p:cNvSpPr>
              <a:spLocks/>
            </p:cNvSpPr>
            <p:nvPr/>
          </p:nvSpPr>
          <p:spPr bwMode="auto">
            <a:xfrm>
              <a:off x="3409950" y="2209800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66" name="Freeform 65"/>
            <p:cNvSpPr>
              <a:spLocks/>
            </p:cNvSpPr>
            <p:nvPr/>
          </p:nvSpPr>
          <p:spPr bwMode="auto">
            <a:xfrm>
              <a:off x="3482975" y="2209800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67" name="Freeform 66"/>
            <p:cNvSpPr>
              <a:spLocks/>
            </p:cNvSpPr>
            <p:nvPr/>
          </p:nvSpPr>
          <p:spPr bwMode="auto">
            <a:xfrm>
              <a:off x="3255963" y="2300288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68" name="Freeform 67"/>
            <p:cNvSpPr>
              <a:spLocks/>
            </p:cNvSpPr>
            <p:nvPr/>
          </p:nvSpPr>
          <p:spPr bwMode="auto">
            <a:xfrm>
              <a:off x="3328988" y="2300288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69" name="Freeform 68"/>
            <p:cNvSpPr>
              <a:spLocks/>
            </p:cNvSpPr>
            <p:nvPr/>
          </p:nvSpPr>
          <p:spPr bwMode="auto">
            <a:xfrm>
              <a:off x="3409950" y="2300288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70" name="Freeform 69"/>
            <p:cNvSpPr>
              <a:spLocks/>
            </p:cNvSpPr>
            <p:nvPr/>
          </p:nvSpPr>
          <p:spPr bwMode="auto">
            <a:xfrm>
              <a:off x="3482975" y="2300288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986588" y="304800"/>
            <a:ext cx="2000250" cy="1936750"/>
            <a:chOff x="6986588" y="1712913"/>
            <a:chExt cx="2000250" cy="1936750"/>
          </a:xfrm>
        </p:grpSpPr>
        <p:sp>
          <p:nvSpPr>
            <p:cNvPr id="21507" name="Freeform 6"/>
            <p:cNvSpPr>
              <a:spLocks/>
            </p:cNvSpPr>
            <p:nvPr/>
          </p:nvSpPr>
          <p:spPr bwMode="auto">
            <a:xfrm>
              <a:off x="6986588" y="1712913"/>
              <a:ext cx="1176338" cy="1936750"/>
            </a:xfrm>
            <a:custGeom>
              <a:avLst/>
              <a:gdLst>
                <a:gd name="T0" fmla="*/ 73 w 130"/>
                <a:gd name="T1" fmla="*/ 202 h 214"/>
                <a:gd name="T2" fmla="*/ 71 w 130"/>
                <a:gd name="T3" fmla="*/ 190 h 214"/>
                <a:gd name="T4" fmla="*/ 70 w 130"/>
                <a:gd name="T5" fmla="*/ 179 h 214"/>
                <a:gd name="T6" fmla="*/ 65 w 130"/>
                <a:gd name="T7" fmla="*/ 172 h 214"/>
                <a:gd name="T8" fmla="*/ 48 w 130"/>
                <a:gd name="T9" fmla="*/ 162 h 214"/>
                <a:gd name="T10" fmla="*/ 33 w 130"/>
                <a:gd name="T11" fmla="*/ 154 h 214"/>
                <a:gd name="T12" fmla="*/ 29 w 130"/>
                <a:gd name="T13" fmla="*/ 147 h 214"/>
                <a:gd name="T14" fmla="*/ 23 w 130"/>
                <a:gd name="T15" fmla="*/ 136 h 214"/>
                <a:gd name="T16" fmla="*/ 15 w 130"/>
                <a:gd name="T17" fmla="*/ 125 h 214"/>
                <a:gd name="T18" fmla="*/ 9 w 130"/>
                <a:gd name="T19" fmla="*/ 115 h 214"/>
                <a:gd name="T20" fmla="*/ 2 w 130"/>
                <a:gd name="T21" fmla="*/ 107 h 214"/>
                <a:gd name="T22" fmla="*/ 2 w 130"/>
                <a:gd name="T23" fmla="*/ 98 h 214"/>
                <a:gd name="T24" fmla="*/ 14 w 130"/>
                <a:gd name="T25" fmla="*/ 97 h 214"/>
                <a:gd name="T26" fmla="*/ 22 w 130"/>
                <a:gd name="T27" fmla="*/ 102 h 214"/>
                <a:gd name="T28" fmla="*/ 29 w 130"/>
                <a:gd name="T29" fmla="*/ 111 h 214"/>
                <a:gd name="T30" fmla="*/ 35 w 130"/>
                <a:gd name="T31" fmla="*/ 121 h 214"/>
                <a:gd name="T32" fmla="*/ 40 w 130"/>
                <a:gd name="T33" fmla="*/ 126 h 214"/>
                <a:gd name="T34" fmla="*/ 41 w 130"/>
                <a:gd name="T35" fmla="*/ 118 h 214"/>
                <a:gd name="T36" fmla="*/ 41 w 130"/>
                <a:gd name="T37" fmla="*/ 108 h 214"/>
                <a:gd name="T38" fmla="*/ 39 w 130"/>
                <a:gd name="T39" fmla="*/ 96 h 214"/>
                <a:gd name="T40" fmla="*/ 37 w 130"/>
                <a:gd name="T41" fmla="*/ 85 h 214"/>
                <a:gd name="T42" fmla="*/ 33 w 130"/>
                <a:gd name="T43" fmla="*/ 69 h 214"/>
                <a:gd name="T44" fmla="*/ 26 w 130"/>
                <a:gd name="T45" fmla="*/ 41 h 214"/>
                <a:gd name="T46" fmla="*/ 24 w 130"/>
                <a:gd name="T47" fmla="*/ 27 h 214"/>
                <a:gd name="T48" fmla="*/ 24 w 130"/>
                <a:gd name="T49" fmla="*/ 16 h 214"/>
                <a:gd name="T50" fmla="*/ 34 w 130"/>
                <a:gd name="T51" fmla="*/ 12 h 214"/>
                <a:gd name="T52" fmla="*/ 48 w 130"/>
                <a:gd name="T53" fmla="*/ 4 h 214"/>
                <a:gd name="T54" fmla="*/ 52 w 130"/>
                <a:gd name="T55" fmla="*/ 7 h 214"/>
                <a:gd name="T56" fmla="*/ 61 w 130"/>
                <a:gd name="T57" fmla="*/ 4 h 214"/>
                <a:gd name="T58" fmla="*/ 70 w 130"/>
                <a:gd name="T59" fmla="*/ 16 h 214"/>
                <a:gd name="T60" fmla="*/ 76 w 130"/>
                <a:gd name="T61" fmla="*/ 32 h 214"/>
                <a:gd name="T62" fmla="*/ 94 w 130"/>
                <a:gd name="T63" fmla="*/ 40 h 214"/>
                <a:gd name="T64" fmla="*/ 106 w 130"/>
                <a:gd name="T65" fmla="*/ 63 h 214"/>
                <a:gd name="T66" fmla="*/ 118 w 130"/>
                <a:gd name="T67" fmla="*/ 87 h 214"/>
                <a:gd name="T68" fmla="*/ 126 w 130"/>
                <a:gd name="T69" fmla="*/ 126 h 214"/>
                <a:gd name="T70" fmla="*/ 126 w 130"/>
                <a:gd name="T71" fmla="*/ 153 h 214"/>
                <a:gd name="T72" fmla="*/ 124 w 130"/>
                <a:gd name="T73" fmla="*/ 161 h 214"/>
                <a:gd name="T74" fmla="*/ 123 w 130"/>
                <a:gd name="T75" fmla="*/ 166 h 214"/>
                <a:gd name="T76" fmla="*/ 127 w 130"/>
                <a:gd name="T77" fmla="*/ 182 h 2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0"/>
                <a:gd name="T118" fmla="*/ 0 h 214"/>
                <a:gd name="T119" fmla="*/ 130 w 130"/>
                <a:gd name="T120" fmla="*/ 214 h 21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0" h="214">
                  <a:moveTo>
                    <a:pt x="76" y="214"/>
                  </a:moveTo>
                  <a:cubicBezTo>
                    <a:pt x="76" y="214"/>
                    <a:pt x="73" y="203"/>
                    <a:pt x="73" y="202"/>
                  </a:cubicBezTo>
                  <a:cubicBezTo>
                    <a:pt x="73" y="200"/>
                    <a:pt x="72" y="199"/>
                    <a:pt x="72" y="197"/>
                  </a:cubicBezTo>
                  <a:cubicBezTo>
                    <a:pt x="72" y="195"/>
                    <a:pt x="71" y="192"/>
                    <a:pt x="71" y="190"/>
                  </a:cubicBezTo>
                  <a:cubicBezTo>
                    <a:pt x="71" y="187"/>
                    <a:pt x="71" y="185"/>
                    <a:pt x="71" y="182"/>
                  </a:cubicBezTo>
                  <a:cubicBezTo>
                    <a:pt x="71" y="181"/>
                    <a:pt x="70" y="180"/>
                    <a:pt x="70" y="179"/>
                  </a:cubicBezTo>
                  <a:cubicBezTo>
                    <a:pt x="70" y="178"/>
                    <a:pt x="69" y="176"/>
                    <a:pt x="69" y="175"/>
                  </a:cubicBezTo>
                  <a:cubicBezTo>
                    <a:pt x="68" y="174"/>
                    <a:pt x="66" y="173"/>
                    <a:pt x="65" y="172"/>
                  </a:cubicBezTo>
                  <a:cubicBezTo>
                    <a:pt x="62" y="169"/>
                    <a:pt x="59" y="168"/>
                    <a:pt x="55" y="166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0" y="158"/>
                    <a:pt x="40" y="158"/>
                    <a:pt x="40" y="158"/>
                  </a:cubicBezTo>
                  <a:cubicBezTo>
                    <a:pt x="38" y="156"/>
                    <a:pt x="35" y="155"/>
                    <a:pt x="33" y="154"/>
                  </a:cubicBezTo>
                  <a:cubicBezTo>
                    <a:pt x="32" y="153"/>
                    <a:pt x="32" y="152"/>
                    <a:pt x="31" y="151"/>
                  </a:cubicBezTo>
                  <a:cubicBezTo>
                    <a:pt x="30" y="150"/>
                    <a:pt x="29" y="149"/>
                    <a:pt x="29" y="147"/>
                  </a:cubicBezTo>
                  <a:cubicBezTo>
                    <a:pt x="27" y="145"/>
                    <a:pt x="26" y="143"/>
                    <a:pt x="25" y="141"/>
                  </a:cubicBezTo>
                  <a:cubicBezTo>
                    <a:pt x="25" y="139"/>
                    <a:pt x="24" y="137"/>
                    <a:pt x="23" y="136"/>
                  </a:cubicBezTo>
                  <a:cubicBezTo>
                    <a:pt x="21" y="133"/>
                    <a:pt x="20" y="130"/>
                    <a:pt x="18" y="128"/>
                  </a:cubicBezTo>
                  <a:cubicBezTo>
                    <a:pt x="17" y="127"/>
                    <a:pt x="16" y="126"/>
                    <a:pt x="15" y="125"/>
                  </a:cubicBezTo>
                  <a:cubicBezTo>
                    <a:pt x="14" y="124"/>
                    <a:pt x="13" y="123"/>
                    <a:pt x="12" y="121"/>
                  </a:cubicBezTo>
                  <a:cubicBezTo>
                    <a:pt x="11" y="119"/>
                    <a:pt x="10" y="117"/>
                    <a:pt x="9" y="115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6" y="111"/>
                    <a:pt x="4" y="109"/>
                    <a:pt x="2" y="107"/>
                  </a:cubicBezTo>
                  <a:cubicBezTo>
                    <a:pt x="2" y="106"/>
                    <a:pt x="1" y="105"/>
                    <a:pt x="0" y="104"/>
                  </a:cubicBezTo>
                  <a:cubicBezTo>
                    <a:pt x="0" y="102"/>
                    <a:pt x="0" y="100"/>
                    <a:pt x="2" y="98"/>
                  </a:cubicBezTo>
                  <a:cubicBezTo>
                    <a:pt x="4" y="97"/>
                    <a:pt x="5" y="96"/>
                    <a:pt x="8" y="95"/>
                  </a:cubicBezTo>
                  <a:cubicBezTo>
                    <a:pt x="10" y="95"/>
                    <a:pt x="12" y="96"/>
                    <a:pt x="14" y="97"/>
                  </a:cubicBezTo>
                  <a:cubicBezTo>
                    <a:pt x="16" y="97"/>
                    <a:pt x="18" y="99"/>
                    <a:pt x="20" y="100"/>
                  </a:cubicBezTo>
                  <a:cubicBezTo>
                    <a:pt x="21" y="101"/>
                    <a:pt x="21" y="101"/>
                    <a:pt x="22" y="102"/>
                  </a:cubicBezTo>
                  <a:cubicBezTo>
                    <a:pt x="22" y="102"/>
                    <a:pt x="26" y="106"/>
                    <a:pt x="26" y="106"/>
                  </a:cubicBezTo>
                  <a:cubicBezTo>
                    <a:pt x="27" y="108"/>
                    <a:pt x="29" y="110"/>
                    <a:pt x="29" y="111"/>
                  </a:cubicBezTo>
                  <a:cubicBezTo>
                    <a:pt x="31" y="114"/>
                    <a:pt x="32" y="116"/>
                    <a:pt x="34" y="119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6" y="122"/>
                    <a:pt x="37" y="124"/>
                    <a:pt x="38" y="125"/>
                  </a:cubicBezTo>
                  <a:cubicBezTo>
                    <a:pt x="38" y="125"/>
                    <a:pt x="39" y="126"/>
                    <a:pt x="40" y="126"/>
                  </a:cubicBezTo>
                  <a:cubicBezTo>
                    <a:pt x="40" y="126"/>
                    <a:pt x="41" y="122"/>
                    <a:pt x="41" y="121"/>
                  </a:cubicBezTo>
                  <a:cubicBezTo>
                    <a:pt x="41" y="120"/>
                    <a:pt x="41" y="119"/>
                    <a:pt x="41" y="118"/>
                  </a:cubicBezTo>
                  <a:cubicBezTo>
                    <a:pt x="41" y="116"/>
                    <a:pt x="41" y="115"/>
                    <a:pt x="41" y="113"/>
                  </a:cubicBezTo>
                  <a:cubicBezTo>
                    <a:pt x="41" y="111"/>
                    <a:pt x="41" y="110"/>
                    <a:pt x="41" y="108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39" y="98"/>
                    <a:pt x="39" y="97"/>
                    <a:pt x="39" y="96"/>
                  </a:cubicBezTo>
                  <a:cubicBezTo>
                    <a:pt x="38" y="94"/>
                    <a:pt x="38" y="92"/>
                    <a:pt x="37" y="90"/>
                  </a:cubicBezTo>
                  <a:cubicBezTo>
                    <a:pt x="37" y="89"/>
                    <a:pt x="37" y="87"/>
                    <a:pt x="37" y="85"/>
                  </a:cubicBezTo>
                  <a:cubicBezTo>
                    <a:pt x="36" y="80"/>
                    <a:pt x="34" y="75"/>
                    <a:pt x="33" y="70"/>
                  </a:cubicBezTo>
                  <a:cubicBezTo>
                    <a:pt x="33" y="69"/>
                    <a:pt x="33" y="69"/>
                    <a:pt x="33" y="69"/>
                  </a:cubicBezTo>
                  <a:cubicBezTo>
                    <a:pt x="31" y="64"/>
                    <a:pt x="30" y="60"/>
                    <a:pt x="29" y="55"/>
                  </a:cubicBezTo>
                  <a:cubicBezTo>
                    <a:pt x="28" y="51"/>
                    <a:pt x="27" y="46"/>
                    <a:pt x="26" y="41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0"/>
                    <a:pt x="24" y="29"/>
                    <a:pt x="24" y="27"/>
                  </a:cubicBezTo>
                  <a:cubicBezTo>
                    <a:pt x="23" y="25"/>
                    <a:pt x="22" y="22"/>
                    <a:pt x="23" y="20"/>
                  </a:cubicBezTo>
                  <a:cubicBezTo>
                    <a:pt x="24" y="19"/>
                    <a:pt x="24" y="17"/>
                    <a:pt x="24" y="16"/>
                  </a:cubicBezTo>
                  <a:cubicBezTo>
                    <a:pt x="25" y="14"/>
                    <a:pt x="27" y="12"/>
                    <a:pt x="30" y="11"/>
                  </a:cubicBezTo>
                  <a:cubicBezTo>
                    <a:pt x="31" y="11"/>
                    <a:pt x="33" y="11"/>
                    <a:pt x="34" y="12"/>
                  </a:cubicBezTo>
                  <a:cubicBezTo>
                    <a:pt x="33" y="8"/>
                    <a:pt x="34" y="3"/>
                    <a:pt x="38" y="2"/>
                  </a:cubicBezTo>
                  <a:cubicBezTo>
                    <a:pt x="41" y="0"/>
                    <a:pt x="46" y="0"/>
                    <a:pt x="48" y="4"/>
                  </a:cubicBezTo>
                  <a:cubicBezTo>
                    <a:pt x="50" y="5"/>
                    <a:pt x="50" y="8"/>
                    <a:pt x="51" y="10"/>
                  </a:cubicBezTo>
                  <a:cubicBezTo>
                    <a:pt x="50" y="9"/>
                    <a:pt x="52" y="7"/>
                    <a:pt x="52" y="7"/>
                  </a:cubicBezTo>
                  <a:cubicBezTo>
                    <a:pt x="53" y="6"/>
                    <a:pt x="54" y="5"/>
                    <a:pt x="55" y="4"/>
                  </a:cubicBezTo>
                  <a:cubicBezTo>
                    <a:pt x="57" y="3"/>
                    <a:pt x="59" y="4"/>
                    <a:pt x="61" y="4"/>
                  </a:cubicBezTo>
                  <a:cubicBezTo>
                    <a:pt x="63" y="5"/>
                    <a:pt x="66" y="7"/>
                    <a:pt x="66" y="9"/>
                  </a:cubicBezTo>
                  <a:cubicBezTo>
                    <a:pt x="67" y="12"/>
                    <a:pt x="68" y="14"/>
                    <a:pt x="70" y="16"/>
                  </a:cubicBezTo>
                  <a:cubicBezTo>
                    <a:pt x="70" y="16"/>
                    <a:pt x="72" y="20"/>
                    <a:pt x="72" y="20"/>
                  </a:cubicBezTo>
                  <a:cubicBezTo>
                    <a:pt x="73" y="24"/>
                    <a:pt x="74" y="28"/>
                    <a:pt x="76" y="32"/>
                  </a:cubicBezTo>
                  <a:cubicBezTo>
                    <a:pt x="78" y="29"/>
                    <a:pt x="81" y="27"/>
                    <a:pt x="84" y="29"/>
                  </a:cubicBezTo>
                  <a:cubicBezTo>
                    <a:pt x="89" y="31"/>
                    <a:pt x="91" y="36"/>
                    <a:pt x="94" y="40"/>
                  </a:cubicBezTo>
                  <a:cubicBezTo>
                    <a:pt x="97" y="44"/>
                    <a:pt x="99" y="48"/>
                    <a:pt x="101" y="52"/>
                  </a:cubicBezTo>
                  <a:cubicBezTo>
                    <a:pt x="103" y="55"/>
                    <a:pt x="104" y="60"/>
                    <a:pt x="106" y="63"/>
                  </a:cubicBezTo>
                  <a:cubicBezTo>
                    <a:pt x="107" y="67"/>
                    <a:pt x="109" y="71"/>
                    <a:pt x="111" y="74"/>
                  </a:cubicBezTo>
                  <a:cubicBezTo>
                    <a:pt x="113" y="79"/>
                    <a:pt x="116" y="83"/>
                    <a:pt x="118" y="87"/>
                  </a:cubicBezTo>
                  <a:cubicBezTo>
                    <a:pt x="120" y="90"/>
                    <a:pt x="121" y="94"/>
                    <a:pt x="122" y="98"/>
                  </a:cubicBezTo>
                  <a:cubicBezTo>
                    <a:pt x="124" y="107"/>
                    <a:pt x="126" y="117"/>
                    <a:pt x="126" y="126"/>
                  </a:cubicBezTo>
                  <a:cubicBezTo>
                    <a:pt x="126" y="132"/>
                    <a:pt x="126" y="139"/>
                    <a:pt x="126" y="145"/>
                  </a:cubicBezTo>
                  <a:cubicBezTo>
                    <a:pt x="126" y="147"/>
                    <a:pt x="126" y="150"/>
                    <a:pt x="126" y="153"/>
                  </a:cubicBezTo>
                  <a:cubicBezTo>
                    <a:pt x="126" y="155"/>
                    <a:pt x="124" y="158"/>
                    <a:pt x="124" y="160"/>
                  </a:cubicBezTo>
                  <a:cubicBezTo>
                    <a:pt x="124" y="160"/>
                    <a:pt x="124" y="161"/>
                    <a:pt x="124" y="161"/>
                  </a:cubicBezTo>
                  <a:cubicBezTo>
                    <a:pt x="124" y="162"/>
                    <a:pt x="123" y="162"/>
                    <a:pt x="123" y="163"/>
                  </a:cubicBezTo>
                  <a:cubicBezTo>
                    <a:pt x="123" y="164"/>
                    <a:pt x="123" y="165"/>
                    <a:pt x="123" y="166"/>
                  </a:cubicBezTo>
                  <a:cubicBezTo>
                    <a:pt x="124" y="167"/>
                    <a:pt x="123" y="168"/>
                    <a:pt x="123" y="169"/>
                  </a:cubicBezTo>
                  <a:cubicBezTo>
                    <a:pt x="123" y="173"/>
                    <a:pt x="126" y="178"/>
                    <a:pt x="127" y="182"/>
                  </a:cubicBezTo>
                  <a:cubicBezTo>
                    <a:pt x="130" y="193"/>
                    <a:pt x="130" y="193"/>
                    <a:pt x="130" y="193"/>
                  </a:cubicBezTo>
                </a:path>
              </a:pathLst>
            </a:custGeom>
            <a:solidFill>
              <a:srgbClr val="EEDBBA"/>
            </a:solidFill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08" name="Freeform 7"/>
            <p:cNvSpPr>
              <a:spLocks/>
            </p:cNvSpPr>
            <p:nvPr/>
          </p:nvSpPr>
          <p:spPr bwMode="auto">
            <a:xfrm>
              <a:off x="6986588" y="1712913"/>
              <a:ext cx="1176338" cy="1936750"/>
            </a:xfrm>
            <a:custGeom>
              <a:avLst/>
              <a:gdLst>
                <a:gd name="T0" fmla="*/ 73 w 130"/>
                <a:gd name="T1" fmla="*/ 202 h 214"/>
                <a:gd name="T2" fmla="*/ 71 w 130"/>
                <a:gd name="T3" fmla="*/ 190 h 214"/>
                <a:gd name="T4" fmla="*/ 70 w 130"/>
                <a:gd name="T5" fmla="*/ 179 h 214"/>
                <a:gd name="T6" fmla="*/ 65 w 130"/>
                <a:gd name="T7" fmla="*/ 172 h 214"/>
                <a:gd name="T8" fmla="*/ 48 w 130"/>
                <a:gd name="T9" fmla="*/ 162 h 214"/>
                <a:gd name="T10" fmla="*/ 33 w 130"/>
                <a:gd name="T11" fmla="*/ 154 h 214"/>
                <a:gd name="T12" fmla="*/ 29 w 130"/>
                <a:gd name="T13" fmla="*/ 147 h 214"/>
                <a:gd name="T14" fmla="*/ 23 w 130"/>
                <a:gd name="T15" fmla="*/ 136 h 214"/>
                <a:gd name="T16" fmla="*/ 15 w 130"/>
                <a:gd name="T17" fmla="*/ 125 h 214"/>
                <a:gd name="T18" fmla="*/ 9 w 130"/>
                <a:gd name="T19" fmla="*/ 115 h 214"/>
                <a:gd name="T20" fmla="*/ 2 w 130"/>
                <a:gd name="T21" fmla="*/ 107 h 214"/>
                <a:gd name="T22" fmla="*/ 2 w 130"/>
                <a:gd name="T23" fmla="*/ 98 h 214"/>
                <a:gd name="T24" fmla="*/ 14 w 130"/>
                <a:gd name="T25" fmla="*/ 97 h 214"/>
                <a:gd name="T26" fmla="*/ 22 w 130"/>
                <a:gd name="T27" fmla="*/ 102 h 214"/>
                <a:gd name="T28" fmla="*/ 29 w 130"/>
                <a:gd name="T29" fmla="*/ 111 h 214"/>
                <a:gd name="T30" fmla="*/ 35 w 130"/>
                <a:gd name="T31" fmla="*/ 121 h 214"/>
                <a:gd name="T32" fmla="*/ 40 w 130"/>
                <a:gd name="T33" fmla="*/ 126 h 214"/>
                <a:gd name="T34" fmla="*/ 41 w 130"/>
                <a:gd name="T35" fmla="*/ 118 h 214"/>
                <a:gd name="T36" fmla="*/ 41 w 130"/>
                <a:gd name="T37" fmla="*/ 108 h 214"/>
                <a:gd name="T38" fmla="*/ 39 w 130"/>
                <a:gd name="T39" fmla="*/ 96 h 214"/>
                <a:gd name="T40" fmla="*/ 37 w 130"/>
                <a:gd name="T41" fmla="*/ 85 h 214"/>
                <a:gd name="T42" fmla="*/ 33 w 130"/>
                <a:gd name="T43" fmla="*/ 69 h 214"/>
                <a:gd name="T44" fmla="*/ 26 w 130"/>
                <a:gd name="T45" fmla="*/ 41 h 214"/>
                <a:gd name="T46" fmla="*/ 24 w 130"/>
                <a:gd name="T47" fmla="*/ 27 h 214"/>
                <a:gd name="T48" fmla="*/ 24 w 130"/>
                <a:gd name="T49" fmla="*/ 16 h 214"/>
                <a:gd name="T50" fmla="*/ 34 w 130"/>
                <a:gd name="T51" fmla="*/ 12 h 214"/>
                <a:gd name="T52" fmla="*/ 48 w 130"/>
                <a:gd name="T53" fmla="*/ 4 h 214"/>
                <a:gd name="T54" fmla="*/ 52 w 130"/>
                <a:gd name="T55" fmla="*/ 7 h 214"/>
                <a:gd name="T56" fmla="*/ 61 w 130"/>
                <a:gd name="T57" fmla="*/ 4 h 214"/>
                <a:gd name="T58" fmla="*/ 70 w 130"/>
                <a:gd name="T59" fmla="*/ 16 h 214"/>
                <a:gd name="T60" fmla="*/ 76 w 130"/>
                <a:gd name="T61" fmla="*/ 32 h 214"/>
                <a:gd name="T62" fmla="*/ 94 w 130"/>
                <a:gd name="T63" fmla="*/ 40 h 214"/>
                <a:gd name="T64" fmla="*/ 106 w 130"/>
                <a:gd name="T65" fmla="*/ 63 h 214"/>
                <a:gd name="T66" fmla="*/ 118 w 130"/>
                <a:gd name="T67" fmla="*/ 87 h 214"/>
                <a:gd name="T68" fmla="*/ 126 w 130"/>
                <a:gd name="T69" fmla="*/ 126 h 214"/>
                <a:gd name="T70" fmla="*/ 126 w 130"/>
                <a:gd name="T71" fmla="*/ 153 h 214"/>
                <a:gd name="T72" fmla="*/ 124 w 130"/>
                <a:gd name="T73" fmla="*/ 161 h 214"/>
                <a:gd name="T74" fmla="*/ 123 w 130"/>
                <a:gd name="T75" fmla="*/ 166 h 214"/>
                <a:gd name="T76" fmla="*/ 127 w 130"/>
                <a:gd name="T77" fmla="*/ 182 h 2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0"/>
                <a:gd name="T118" fmla="*/ 0 h 214"/>
                <a:gd name="T119" fmla="*/ 130 w 130"/>
                <a:gd name="T120" fmla="*/ 214 h 21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0" h="214">
                  <a:moveTo>
                    <a:pt x="76" y="214"/>
                  </a:moveTo>
                  <a:cubicBezTo>
                    <a:pt x="76" y="214"/>
                    <a:pt x="73" y="203"/>
                    <a:pt x="73" y="202"/>
                  </a:cubicBezTo>
                  <a:cubicBezTo>
                    <a:pt x="73" y="200"/>
                    <a:pt x="72" y="199"/>
                    <a:pt x="72" y="197"/>
                  </a:cubicBezTo>
                  <a:cubicBezTo>
                    <a:pt x="72" y="195"/>
                    <a:pt x="71" y="192"/>
                    <a:pt x="71" y="190"/>
                  </a:cubicBezTo>
                  <a:cubicBezTo>
                    <a:pt x="71" y="187"/>
                    <a:pt x="71" y="185"/>
                    <a:pt x="71" y="182"/>
                  </a:cubicBezTo>
                  <a:cubicBezTo>
                    <a:pt x="71" y="181"/>
                    <a:pt x="70" y="180"/>
                    <a:pt x="70" y="179"/>
                  </a:cubicBezTo>
                  <a:cubicBezTo>
                    <a:pt x="70" y="178"/>
                    <a:pt x="69" y="176"/>
                    <a:pt x="69" y="175"/>
                  </a:cubicBezTo>
                  <a:cubicBezTo>
                    <a:pt x="68" y="174"/>
                    <a:pt x="66" y="173"/>
                    <a:pt x="65" y="172"/>
                  </a:cubicBezTo>
                  <a:cubicBezTo>
                    <a:pt x="62" y="169"/>
                    <a:pt x="59" y="168"/>
                    <a:pt x="55" y="166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0" y="158"/>
                    <a:pt x="40" y="158"/>
                    <a:pt x="40" y="158"/>
                  </a:cubicBezTo>
                  <a:cubicBezTo>
                    <a:pt x="38" y="156"/>
                    <a:pt x="35" y="155"/>
                    <a:pt x="33" y="154"/>
                  </a:cubicBezTo>
                  <a:cubicBezTo>
                    <a:pt x="32" y="153"/>
                    <a:pt x="32" y="152"/>
                    <a:pt x="31" y="151"/>
                  </a:cubicBezTo>
                  <a:cubicBezTo>
                    <a:pt x="30" y="150"/>
                    <a:pt x="29" y="149"/>
                    <a:pt x="29" y="147"/>
                  </a:cubicBezTo>
                  <a:cubicBezTo>
                    <a:pt x="27" y="145"/>
                    <a:pt x="26" y="143"/>
                    <a:pt x="25" y="141"/>
                  </a:cubicBezTo>
                  <a:cubicBezTo>
                    <a:pt x="25" y="139"/>
                    <a:pt x="24" y="137"/>
                    <a:pt x="23" y="136"/>
                  </a:cubicBezTo>
                  <a:cubicBezTo>
                    <a:pt x="21" y="133"/>
                    <a:pt x="20" y="130"/>
                    <a:pt x="18" y="128"/>
                  </a:cubicBezTo>
                  <a:cubicBezTo>
                    <a:pt x="17" y="127"/>
                    <a:pt x="16" y="126"/>
                    <a:pt x="15" y="125"/>
                  </a:cubicBezTo>
                  <a:cubicBezTo>
                    <a:pt x="14" y="124"/>
                    <a:pt x="13" y="123"/>
                    <a:pt x="12" y="121"/>
                  </a:cubicBezTo>
                  <a:cubicBezTo>
                    <a:pt x="11" y="119"/>
                    <a:pt x="10" y="117"/>
                    <a:pt x="9" y="115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6" y="111"/>
                    <a:pt x="4" y="109"/>
                    <a:pt x="2" y="107"/>
                  </a:cubicBezTo>
                  <a:cubicBezTo>
                    <a:pt x="2" y="106"/>
                    <a:pt x="1" y="105"/>
                    <a:pt x="0" y="104"/>
                  </a:cubicBezTo>
                  <a:cubicBezTo>
                    <a:pt x="0" y="102"/>
                    <a:pt x="0" y="100"/>
                    <a:pt x="2" y="98"/>
                  </a:cubicBezTo>
                  <a:cubicBezTo>
                    <a:pt x="4" y="97"/>
                    <a:pt x="5" y="96"/>
                    <a:pt x="8" y="95"/>
                  </a:cubicBezTo>
                  <a:cubicBezTo>
                    <a:pt x="10" y="95"/>
                    <a:pt x="12" y="96"/>
                    <a:pt x="14" y="97"/>
                  </a:cubicBezTo>
                  <a:cubicBezTo>
                    <a:pt x="16" y="97"/>
                    <a:pt x="18" y="99"/>
                    <a:pt x="20" y="100"/>
                  </a:cubicBezTo>
                  <a:cubicBezTo>
                    <a:pt x="21" y="101"/>
                    <a:pt x="21" y="101"/>
                    <a:pt x="22" y="102"/>
                  </a:cubicBezTo>
                  <a:cubicBezTo>
                    <a:pt x="22" y="102"/>
                    <a:pt x="26" y="106"/>
                    <a:pt x="26" y="106"/>
                  </a:cubicBezTo>
                  <a:cubicBezTo>
                    <a:pt x="27" y="108"/>
                    <a:pt x="29" y="110"/>
                    <a:pt x="29" y="111"/>
                  </a:cubicBezTo>
                  <a:cubicBezTo>
                    <a:pt x="31" y="114"/>
                    <a:pt x="32" y="116"/>
                    <a:pt x="34" y="119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6" y="122"/>
                    <a:pt x="37" y="124"/>
                    <a:pt x="38" y="125"/>
                  </a:cubicBezTo>
                  <a:cubicBezTo>
                    <a:pt x="38" y="125"/>
                    <a:pt x="39" y="126"/>
                    <a:pt x="40" y="126"/>
                  </a:cubicBezTo>
                  <a:cubicBezTo>
                    <a:pt x="40" y="126"/>
                    <a:pt x="41" y="122"/>
                    <a:pt x="41" y="121"/>
                  </a:cubicBezTo>
                  <a:cubicBezTo>
                    <a:pt x="41" y="120"/>
                    <a:pt x="41" y="119"/>
                    <a:pt x="41" y="118"/>
                  </a:cubicBezTo>
                  <a:cubicBezTo>
                    <a:pt x="41" y="116"/>
                    <a:pt x="41" y="115"/>
                    <a:pt x="41" y="113"/>
                  </a:cubicBezTo>
                  <a:cubicBezTo>
                    <a:pt x="41" y="111"/>
                    <a:pt x="41" y="110"/>
                    <a:pt x="41" y="108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39" y="98"/>
                    <a:pt x="39" y="97"/>
                    <a:pt x="39" y="96"/>
                  </a:cubicBezTo>
                  <a:cubicBezTo>
                    <a:pt x="38" y="94"/>
                    <a:pt x="38" y="92"/>
                    <a:pt x="37" y="90"/>
                  </a:cubicBezTo>
                  <a:cubicBezTo>
                    <a:pt x="37" y="89"/>
                    <a:pt x="37" y="87"/>
                    <a:pt x="37" y="85"/>
                  </a:cubicBezTo>
                  <a:cubicBezTo>
                    <a:pt x="36" y="80"/>
                    <a:pt x="34" y="75"/>
                    <a:pt x="33" y="70"/>
                  </a:cubicBezTo>
                  <a:cubicBezTo>
                    <a:pt x="33" y="69"/>
                    <a:pt x="33" y="69"/>
                    <a:pt x="33" y="69"/>
                  </a:cubicBezTo>
                  <a:cubicBezTo>
                    <a:pt x="31" y="64"/>
                    <a:pt x="30" y="60"/>
                    <a:pt x="29" y="55"/>
                  </a:cubicBezTo>
                  <a:cubicBezTo>
                    <a:pt x="28" y="51"/>
                    <a:pt x="27" y="46"/>
                    <a:pt x="26" y="41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0"/>
                    <a:pt x="24" y="29"/>
                    <a:pt x="24" y="27"/>
                  </a:cubicBezTo>
                  <a:cubicBezTo>
                    <a:pt x="23" y="25"/>
                    <a:pt x="22" y="22"/>
                    <a:pt x="23" y="20"/>
                  </a:cubicBezTo>
                  <a:cubicBezTo>
                    <a:pt x="24" y="19"/>
                    <a:pt x="24" y="17"/>
                    <a:pt x="24" y="16"/>
                  </a:cubicBezTo>
                  <a:cubicBezTo>
                    <a:pt x="25" y="14"/>
                    <a:pt x="27" y="12"/>
                    <a:pt x="30" y="11"/>
                  </a:cubicBezTo>
                  <a:cubicBezTo>
                    <a:pt x="31" y="11"/>
                    <a:pt x="33" y="11"/>
                    <a:pt x="34" y="12"/>
                  </a:cubicBezTo>
                  <a:cubicBezTo>
                    <a:pt x="33" y="8"/>
                    <a:pt x="34" y="3"/>
                    <a:pt x="38" y="2"/>
                  </a:cubicBezTo>
                  <a:cubicBezTo>
                    <a:pt x="41" y="0"/>
                    <a:pt x="46" y="0"/>
                    <a:pt x="48" y="4"/>
                  </a:cubicBezTo>
                  <a:cubicBezTo>
                    <a:pt x="50" y="5"/>
                    <a:pt x="50" y="8"/>
                    <a:pt x="51" y="10"/>
                  </a:cubicBezTo>
                  <a:cubicBezTo>
                    <a:pt x="50" y="9"/>
                    <a:pt x="52" y="7"/>
                    <a:pt x="52" y="7"/>
                  </a:cubicBezTo>
                  <a:cubicBezTo>
                    <a:pt x="53" y="6"/>
                    <a:pt x="54" y="5"/>
                    <a:pt x="55" y="4"/>
                  </a:cubicBezTo>
                  <a:cubicBezTo>
                    <a:pt x="57" y="3"/>
                    <a:pt x="59" y="4"/>
                    <a:pt x="61" y="4"/>
                  </a:cubicBezTo>
                  <a:cubicBezTo>
                    <a:pt x="63" y="5"/>
                    <a:pt x="66" y="7"/>
                    <a:pt x="66" y="9"/>
                  </a:cubicBezTo>
                  <a:cubicBezTo>
                    <a:pt x="67" y="12"/>
                    <a:pt x="68" y="14"/>
                    <a:pt x="70" y="16"/>
                  </a:cubicBezTo>
                  <a:cubicBezTo>
                    <a:pt x="70" y="16"/>
                    <a:pt x="72" y="20"/>
                    <a:pt x="72" y="20"/>
                  </a:cubicBezTo>
                  <a:cubicBezTo>
                    <a:pt x="73" y="24"/>
                    <a:pt x="74" y="28"/>
                    <a:pt x="76" y="32"/>
                  </a:cubicBezTo>
                  <a:cubicBezTo>
                    <a:pt x="78" y="29"/>
                    <a:pt x="81" y="27"/>
                    <a:pt x="84" y="29"/>
                  </a:cubicBezTo>
                  <a:cubicBezTo>
                    <a:pt x="89" y="31"/>
                    <a:pt x="91" y="36"/>
                    <a:pt x="94" y="40"/>
                  </a:cubicBezTo>
                  <a:cubicBezTo>
                    <a:pt x="97" y="44"/>
                    <a:pt x="99" y="48"/>
                    <a:pt x="101" y="52"/>
                  </a:cubicBezTo>
                  <a:cubicBezTo>
                    <a:pt x="103" y="55"/>
                    <a:pt x="104" y="60"/>
                    <a:pt x="106" y="63"/>
                  </a:cubicBezTo>
                  <a:cubicBezTo>
                    <a:pt x="107" y="67"/>
                    <a:pt x="109" y="71"/>
                    <a:pt x="111" y="74"/>
                  </a:cubicBezTo>
                  <a:cubicBezTo>
                    <a:pt x="113" y="79"/>
                    <a:pt x="116" y="83"/>
                    <a:pt x="118" y="87"/>
                  </a:cubicBezTo>
                  <a:cubicBezTo>
                    <a:pt x="120" y="90"/>
                    <a:pt x="121" y="94"/>
                    <a:pt x="122" y="98"/>
                  </a:cubicBezTo>
                  <a:cubicBezTo>
                    <a:pt x="124" y="107"/>
                    <a:pt x="126" y="117"/>
                    <a:pt x="126" y="126"/>
                  </a:cubicBezTo>
                  <a:cubicBezTo>
                    <a:pt x="126" y="132"/>
                    <a:pt x="126" y="139"/>
                    <a:pt x="126" y="145"/>
                  </a:cubicBezTo>
                  <a:cubicBezTo>
                    <a:pt x="126" y="147"/>
                    <a:pt x="126" y="150"/>
                    <a:pt x="126" y="153"/>
                  </a:cubicBezTo>
                  <a:cubicBezTo>
                    <a:pt x="126" y="155"/>
                    <a:pt x="124" y="158"/>
                    <a:pt x="124" y="160"/>
                  </a:cubicBezTo>
                  <a:cubicBezTo>
                    <a:pt x="124" y="160"/>
                    <a:pt x="124" y="161"/>
                    <a:pt x="124" y="161"/>
                  </a:cubicBezTo>
                  <a:cubicBezTo>
                    <a:pt x="124" y="162"/>
                    <a:pt x="123" y="162"/>
                    <a:pt x="123" y="163"/>
                  </a:cubicBezTo>
                  <a:cubicBezTo>
                    <a:pt x="123" y="164"/>
                    <a:pt x="123" y="165"/>
                    <a:pt x="123" y="166"/>
                  </a:cubicBezTo>
                  <a:cubicBezTo>
                    <a:pt x="124" y="167"/>
                    <a:pt x="123" y="168"/>
                    <a:pt x="123" y="169"/>
                  </a:cubicBezTo>
                  <a:cubicBezTo>
                    <a:pt x="123" y="173"/>
                    <a:pt x="126" y="178"/>
                    <a:pt x="127" y="182"/>
                  </a:cubicBezTo>
                  <a:cubicBezTo>
                    <a:pt x="130" y="193"/>
                    <a:pt x="130" y="193"/>
                    <a:pt x="130" y="193"/>
                  </a:cubicBezTo>
                </a:path>
              </a:pathLst>
            </a:custGeom>
            <a:noFill/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09" name="Freeform 8"/>
            <p:cNvSpPr>
              <a:spLocks/>
            </p:cNvSpPr>
            <p:nvPr/>
          </p:nvSpPr>
          <p:spPr bwMode="auto">
            <a:xfrm>
              <a:off x="7294563" y="1820863"/>
              <a:ext cx="198438" cy="588963"/>
            </a:xfrm>
            <a:custGeom>
              <a:avLst/>
              <a:gdLst>
                <a:gd name="T0" fmla="*/ 0 w 22"/>
                <a:gd name="T1" fmla="*/ 0 h 65"/>
                <a:gd name="T2" fmla="*/ 3 w 22"/>
                <a:gd name="T3" fmla="*/ 3 h 65"/>
                <a:gd name="T4" fmla="*/ 5 w 22"/>
                <a:gd name="T5" fmla="*/ 13 h 65"/>
                <a:gd name="T6" fmla="*/ 7 w 22"/>
                <a:gd name="T7" fmla="*/ 18 h 65"/>
                <a:gd name="T8" fmla="*/ 9 w 22"/>
                <a:gd name="T9" fmla="*/ 24 h 65"/>
                <a:gd name="T10" fmla="*/ 10 w 22"/>
                <a:gd name="T11" fmla="*/ 30 h 65"/>
                <a:gd name="T12" fmla="*/ 12 w 22"/>
                <a:gd name="T13" fmla="*/ 34 h 65"/>
                <a:gd name="T14" fmla="*/ 14 w 22"/>
                <a:gd name="T15" fmla="*/ 42 h 65"/>
                <a:gd name="T16" fmla="*/ 16 w 22"/>
                <a:gd name="T17" fmla="*/ 48 h 65"/>
                <a:gd name="T18" fmla="*/ 18 w 22"/>
                <a:gd name="T19" fmla="*/ 53 h 65"/>
                <a:gd name="T20" fmla="*/ 22 w 22"/>
                <a:gd name="T21" fmla="*/ 65 h 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65"/>
                <a:gd name="T35" fmla="*/ 22 w 22"/>
                <a:gd name="T36" fmla="*/ 65 h 6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65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  <a:cubicBezTo>
                    <a:pt x="4" y="6"/>
                    <a:pt x="5" y="10"/>
                    <a:pt x="5" y="13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9" y="57"/>
                    <a:pt x="20" y="61"/>
                    <a:pt x="22" y="65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10" name="Freeform 9"/>
            <p:cNvSpPr>
              <a:spLocks/>
            </p:cNvSpPr>
            <p:nvPr/>
          </p:nvSpPr>
          <p:spPr bwMode="auto">
            <a:xfrm>
              <a:off x="7448550" y="1803400"/>
              <a:ext cx="207963" cy="560388"/>
            </a:xfrm>
            <a:custGeom>
              <a:avLst/>
              <a:gdLst>
                <a:gd name="T0" fmla="*/ 0 w 131"/>
                <a:gd name="T1" fmla="*/ 0 h 353"/>
                <a:gd name="T2" fmla="*/ 17 w 131"/>
                <a:gd name="T3" fmla="*/ 57 h 353"/>
                <a:gd name="T4" fmla="*/ 28 w 131"/>
                <a:gd name="T5" fmla="*/ 85 h 353"/>
                <a:gd name="T6" fmla="*/ 45 w 131"/>
                <a:gd name="T7" fmla="*/ 120 h 353"/>
                <a:gd name="T8" fmla="*/ 68 w 131"/>
                <a:gd name="T9" fmla="*/ 171 h 353"/>
                <a:gd name="T10" fmla="*/ 85 w 131"/>
                <a:gd name="T11" fmla="*/ 205 h 353"/>
                <a:gd name="T12" fmla="*/ 91 w 131"/>
                <a:gd name="T13" fmla="*/ 234 h 353"/>
                <a:gd name="T14" fmla="*/ 102 w 131"/>
                <a:gd name="T15" fmla="*/ 256 h 353"/>
                <a:gd name="T16" fmla="*/ 114 w 131"/>
                <a:gd name="T17" fmla="*/ 302 h 353"/>
                <a:gd name="T18" fmla="*/ 131 w 131"/>
                <a:gd name="T19" fmla="*/ 353 h 3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353"/>
                <a:gd name="T32" fmla="*/ 131 w 131"/>
                <a:gd name="T33" fmla="*/ 353 h 35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353">
                  <a:moveTo>
                    <a:pt x="0" y="0"/>
                  </a:moveTo>
                  <a:lnTo>
                    <a:pt x="17" y="57"/>
                  </a:lnTo>
                  <a:lnTo>
                    <a:pt x="28" y="85"/>
                  </a:lnTo>
                  <a:lnTo>
                    <a:pt x="45" y="120"/>
                  </a:lnTo>
                  <a:lnTo>
                    <a:pt x="68" y="171"/>
                  </a:lnTo>
                  <a:lnTo>
                    <a:pt x="85" y="205"/>
                  </a:lnTo>
                  <a:lnTo>
                    <a:pt x="91" y="234"/>
                  </a:lnTo>
                  <a:lnTo>
                    <a:pt x="102" y="256"/>
                  </a:lnTo>
                  <a:lnTo>
                    <a:pt x="114" y="302"/>
                  </a:lnTo>
                  <a:lnTo>
                    <a:pt x="131" y="353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11" name="Freeform 10"/>
            <p:cNvSpPr>
              <a:spLocks/>
            </p:cNvSpPr>
            <p:nvPr/>
          </p:nvSpPr>
          <p:spPr bwMode="auto">
            <a:xfrm>
              <a:off x="7673975" y="2001838"/>
              <a:ext cx="163513" cy="381000"/>
            </a:xfrm>
            <a:custGeom>
              <a:avLst/>
              <a:gdLst>
                <a:gd name="T0" fmla="*/ 0 w 18"/>
                <a:gd name="T1" fmla="*/ 0 h 42"/>
                <a:gd name="T2" fmla="*/ 7 w 18"/>
                <a:gd name="T3" fmla="*/ 17 h 42"/>
                <a:gd name="T4" fmla="*/ 13 w 18"/>
                <a:gd name="T5" fmla="*/ 35 h 42"/>
                <a:gd name="T6" fmla="*/ 15 w 18"/>
                <a:gd name="T7" fmla="*/ 39 h 42"/>
                <a:gd name="T8" fmla="*/ 18 w 18"/>
                <a:gd name="T9" fmla="*/ 42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2"/>
                <a:gd name="T17" fmla="*/ 18 w 18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2">
                  <a:moveTo>
                    <a:pt x="0" y="0"/>
                  </a:moveTo>
                  <a:cubicBezTo>
                    <a:pt x="2" y="6"/>
                    <a:pt x="5" y="12"/>
                    <a:pt x="7" y="17"/>
                  </a:cubicBezTo>
                  <a:cubicBezTo>
                    <a:pt x="10" y="23"/>
                    <a:pt x="11" y="29"/>
                    <a:pt x="13" y="35"/>
                  </a:cubicBezTo>
                  <a:cubicBezTo>
                    <a:pt x="13" y="36"/>
                    <a:pt x="14" y="38"/>
                    <a:pt x="15" y="39"/>
                  </a:cubicBezTo>
                  <a:cubicBezTo>
                    <a:pt x="16" y="40"/>
                    <a:pt x="17" y="41"/>
                    <a:pt x="18" y="42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12" name="Freeform 11"/>
            <p:cNvSpPr>
              <a:spLocks/>
            </p:cNvSpPr>
            <p:nvPr/>
          </p:nvSpPr>
          <p:spPr bwMode="auto">
            <a:xfrm>
              <a:off x="7258050" y="2065338"/>
              <a:ext cx="73025" cy="19050"/>
            </a:xfrm>
            <a:custGeom>
              <a:avLst/>
              <a:gdLst>
                <a:gd name="T0" fmla="*/ 0 w 8"/>
                <a:gd name="T1" fmla="*/ 2 h 2"/>
                <a:gd name="T2" fmla="*/ 4 w 8"/>
                <a:gd name="T3" fmla="*/ 2 h 2"/>
                <a:gd name="T4" fmla="*/ 8 w 8"/>
                <a:gd name="T5" fmla="*/ 0 h 2"/>
                <a:gd name="T6" fmla="*/ 0 60000 65536"/>
                <a:gd name="T7" fmla="*/ 0 60000 65536"/>
                <a:gd name="T8" fmla="*/ 0 60000 65536"/>
                <a:gd name="T9" fmla="*/ 0 w 8"/>
                <a:gd name="T10" fmla="*/ 0 h 2"/>
                <a:gd name="T11" fmla="*/ 8 w 8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">
                  <a:moveTo>
                    <a:pt x="0" y="2"/>
                  </a:moveTo>
                  <a:cubicBezTo>
                    <a:pt x="1" y="2"/>
                    <a:pt x="3" y="2"/>
                    <a:pt x="4" y="2"/>
                  </a:cubicBezTo>
                  <a:cubicBezTo>
                    <a:pt x="6" y="1"/>
                    <a:pt x="7" y="0"/>
                    <a:pt x="8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13" name="Freeform 12"/>
            <p:cNvSpPr>
              <a:spLocks/>
            </p:cNvSpPr>
            <p:nvPr/>
          </p:nvSpPr>
          <p:spPr bwMode="auto">
            <a:xfrm>
              <a:off x="7302500" y="2238375"/>
              <a:ext cx="82550" cy="26988"/>
            </a:xfrm>
            <a:custGeom>
              <a:avLst/>
              <a:gdLst>
                <a:gd name="T0" fmla="*/ 0 w 9"/>
                <a:gd name="T1" fmla="*/ 3 h 3"/>
                <a:gd name="T2" fmla="*/ 7 w 9"/>
                <a:gd name="T3" fmla="*/ 1 h 3"/>
                <a:gd name="T4" fmla="*/ 9 w 9"/>
                <a:gd name="T5" fmla="*/ 0 h 3"/>
                <a:gd name="T6" fmla="*/ 0 60000 65536"/>
                <a:gd name="T7" fmla="*/ 0 60000 65536"/>
                <a:gd name="T8" fmla="*/ 0 60000 65536"/>
                <a:gd name="T9" fmla="*/ 0 w 9"/>
                <a:gd name="T10" fmla="*/ 0 h 3"/>
                <a:gd name="T11" fmla="*/ 9 w 9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3">
                  <a:moveTo>
                    <a:pt x="0" y="3"/>
                  </a:moveTo>
                  <a:cubicBezTo>
                    <a:pt x="2" y="3"/>
                    <a:pt x="5" y="3"/>
                    <a:pt x="7" y="1"/>
                  </a:cubicBezTo>
                  <a:cubicBezTo>
                    <a:pt x="8" y="1"/>
                    <a:pt x="8" y="0"/>
                    <a:pt x="9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14" name="Freeform 13"/>
            <p:cNvSpPr>
              <a:spLocks/>
            </p:cNvSpPr>
            <p:nvPr/>
          </p:nvSpPr>
          <p:spPr bwMode="auto">
            <a:xfrm>
              <a:off x="7466013" y="2147888"/>
              <a:ext cx="80963" cy="26988"/>
            </a:xfrm>
            <a:custGeom>
              <a:avLst/>
              <a:gdLst>
                <a:gd name="T0" fmla="*/ 0 w 9"/>
                <a:gd name="T1" fmla="*/ 3 h 3"/>
                <a:gd name="T2" fmla="*/ 4 w 9"/>
                <a:gd name="T3" fmla="*/ 2 h 3"/>
                <a:gd name="T4" fmla="*/ 9 w 9"/>
                <a:gd name="T5" fmla="*/ 0 h 3"/>
                <a:gd name="T6" fmla="*/ 0 60000 65536"/>
                <a:gd name="T7" fmla="*/ 0 60000 65536"/>
                <a:gd name="T8" fmla="*/ 0 60000 65536"/>
                <a:gd name="T9" fmla="*/ 0 w 9"/>
                <a:gd name="T10" fmla="*/ 0 h 3"/>
                <a:gd name="T11" fmla="*/ 9 w 9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3">
                  <a:moveTo>
                    <a:pt x="0" y="3"/>
                  </a:moveTo>
                  <a:cubicBezTo>
                    <a:pt x="1" y="3"/>
                    <a:pt x="3" y="3"/>
                    <a:pt x="4" y="2"/>
                  </a:cubicBezTo>
                  <a:cubicBezTo>
                    <a:pt x="6" y="2"/>
                    <a:pt x="8" y="0"/>
                    <a:pt x="9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15" name="Freeform 14"/>
            <p:cNvSpPr>
              <a:spLocks/>
            </p:cNvSpPr>
            <p:nvPr/>
          </p:nvSpPr>
          <p:spPr bwMode="auto">
            <a:xfrm>
              <a:off x="7392988" y="1938338"/>
              <a:ext cx="73025" cy="19050"/>
            </a:xfrm>
            <a:custGeom>
              <a:avLst/>
              <a:gdLst>
                <a:gd name="T0" fmla="*/ 0 w 8"/>
                <a:gd name="T1" fmla="*/ 2 h 2"/>
                <a:gd name="T2" fmla="*/ 5 w 8"/>
                <a:gd name="T3" fmla="*/ 1 h 2"/>
                <a:gd name="T4" fmla="*/ 8 w 8"/>
                <a:gd name="T5" fmla="*/ 0 h 2"/>
                <a:gd name="T6" fmla="*/ 0 60000 65536"/>
                <a:gd name="T7" fmla="*/ 0 60000 65536"/>
                <a:gd name="T8" fmla="*/ 0 60000 65536"/>
                <a:gd name="T9" fmla="*/ 0 w 8"/>
                <a:gd name="T10" fmla="*/ 0 h 2"/>
                <a:gd name="T11" fmla="*/ 8 w 8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">
                  <a:moveTo>
                    <a:pt x="0" y="2"/>
                  </a:moveTo>
                  <a:cubicBezTo>
                    <a:pt x="2" y="2"/>
                    <a:pt x="4" y="2"/>
                    <a:pt x="5" y="1"/>
                  </a:cubicBezTo>
                  <a:cubicBezTo>
                    <a:pt x="6" y="1"/>
                    <a:pt x="7" y="0"/>
                    <a:pt x="8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16" name="Freeform 15"/>
            <p:cNvSpPr>
              <a:spLocks/>
            </p:cNvSpPr>
            <p:nvPr/>
          </p:nvSpPr>
          <p:spPr bwMode="auto">
            <a:xfrm>
              <a:off x="7566025" y="1974850"/>
              <a:ext cx="63500" cy="19050"/>
            </a:xfrm>
            <a:custGeom>
              <a:avLst/>
              <a:gdLst>
                <a:gd name="T0" fmla="*/ 0 w 7"/>
                <a:gd name="T1" fmla="*/ 2 h 2"/>
                <a:gd name="T2" fmla="*/ 4 w 7"/>
                <a:gd name="T3" fmla="*/ 1 h 2"/>
                <a:gd name="T4" fmla="*/ 7 w 7"/>
                <a:gd name="T5" fmla="*/ 0 h 2"/>
                <a:gd name="T6" fmla="*/ 0 60000 65536"/>
                <a:gd name="T7" fmla="*/ 0 60000 65536"/>
                <a:gd name="T8" fmla="*/ 0 60000 65536"/>
                <a:gd name="T9" fmla="*/ 0 w 7"/>
                <a:gd name="T10" fmla="*/ 0 h 2"/>
                <a:gd name="T11" fmla="*/ 7 w 7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2">
                  <a:moveTo>
                    <a:pt x="0" y="2"/>
                  </a:moveTo>
                  <a:cubicBezTo>
                    <a:pt x="1" y="2"/>
                    <a:pt x="3" y="2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17" name="Freeform 16"/>
            <p:cNvSpPr>
              <a:spLocks/>
            </p:cNvSpPr>
            <p:nvPr/>
          </p:nvSpPr>
          <p:spPr bwMode="auto">
            <a:xfrm>
              <a:off x="7620000" y="2138363"/>
              <a:ext cx="90488" cy="26988"/>
            </a:xfrm>
            <a:custGeom>
              <a:avLst/>
              <a:gdLst>
                <a:gd name="T0" fmla="*/ 0 w 10"/>
                <a:gd name="T1" fmla="*/ 3 h 3"/>
                <a:gd name="T2" fmla="*/ 5 w 10"/>
                <a:gd name="T3" fmla="*/ 2 h 3"/>
                <a:gd name="T4" fmla="*/ 10 w 10"/>
                <a:gd name="T5" fmla="*/ 0 h 3"/>
                <a:gd name="T6" fmla="*/ 0 60000 65536"/>
                <a:gd name="T7" fmla="*/ 0 60000 65536"/>
                <a:gd name="T8" fmla="*/ 0 60000 65536"/>
                <a:gd name="T9" fmla="*/ 0 w 10"/>
                <a:gd name="T10" fmla="*/ 0 h 3"/>
                <a:gd name="T11" fmla="*/ 10 w 10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3">
                  <a:moveTo>
                    <a:pt x="0" y="3"/>
                  </a:moveTo>
                  <a:cubicBezTo>
                    <a:pt x="2" y="3"/>
                    <a:pt x="4" y="3"/>
                    <a:pt x="5" y="2"/>
                  </a:cubicBezTo>
                  <a:cubicBezTo>
                    <a:pt x="7" y="2"/>
                    <a:pt x="8" y="1"/>
                    <a:pt x="10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18" name="Freeform 17"/>
            <p:cNvSpPr>
              <a:spLocks/>
            </p:cNvSpPr>
            <p:nvPr/>
          </p:nvSpPr>
          <p:spPr bwMode="auto">
            <a:xfrm>
              <a:off x="7791450" y="2147888"/>
              <a:ext cx="55563" cy="26988"/>
            </a:xfrm>
            <a:custGeom>
              <a:avLst/>
              <a:gdLst>
                <a:gd name="T0" fmla="*/ 0 w 6"/>
                <a:gd name="T1" fmla="*/ 3 h 3"/>
                <a:gd name="T2" fmla="*/ 4 w 6"/>
                <a:gd name="T3" fmla="*/ 2 h 3"/>
                <a:gd name="T4" fmla="*/ 6 w 6"/>
                <a:gd name="T5" fmla="*/ 0 h 3"/>
                <a:gd name="T6" fmla="*/ 0 60000 65536"/>
                <a:gd name="T7" fmla="*/ 0 60000 65536"/>
                <a:gd name="T8" fmla="*/ 0 60000 65536"/>
                <a:gd name="T9" fmla="*/ 0 w 6"/>
                <a:gd name="T10" fmla="*/ 0 h 3"/>
                <a:gd name="T11" fmla="*/ 6 w 6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">
                  <a:moveTo>
                    <a:pt x="0" y="3"/>
                  </a:moveTo>
                  <a:cubicBezTo>
                    <a:pt x="1" y="2"/>
                    <a:pt x="2" y="2"/>
                    <a:pt x="4" y="2"/>
                  </a:cubicBezTo>
                  <a:cubicBezTo>
                    <a:pt x="5" y="1"/>
                    <a:pt x="6" y="0"/>
                    <a:pt x="6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19" name="Freeform 18"/>
            <p:cNvSpPr>
              <a:spLocks/>
            </p:cNvSpPr>
            <p:nvPr/>
          </p:nvSpPr>
          <p:spPr bwMode="auto">
            <a:xfrm>
              <a:off x="7818438" y="2273300"/>
              <a:ext cx="73025" cy="26988"/>
            </a:xfrm>
            <a:custGeom>
              <a:avLst/>
              <a:gdLst>
                <a:gd name="T0" fmla="*/ 0 w 46"/>
                <a:gd name="T1" fmla="*/ 17 h 17"/>
                <a:gd name="T2" fmla="*/ 29 w 46"/>
                <a:gd name="T3" fmla="*/ 12 h 17"/>
                <a:gd name="T4" fmla="*/ 46 w 46"/>
                <a:gd name="T5" fmla="*/ 0 h 17"/>
                <a:gd name="T6" fmla="*/ 0 60000 65536"/>
                <a:gd name="T7" fmla="*/ 0 60000 65536"/>
                <a:gd name="T8" fmla="*/ 0 60000 65536"/>
                <a:gd name="T9" fmla="*/ 0 w 46"/>
                <a:gd name="T10" fmla="*/ 0 h 17"/>
                <a:gd name="T11" fmla="*/ 46 w 46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17">
                  <a:moveTo>
                    <a:pt x="0" y="17"/>
                  </a:moveTo>
                  <a:lnTo>
                    <a:pt x="29" y="12"/>
                  </a:lnTo>
                  <a:lnTo>
                    <a:pt x="46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20" name="Freeform 19"/>
            <p:cNvSpPr>
              <a:spLocks/>
            </p:cNvSpPr>
            <p:nvPr/>
          </p:nvSpPr>
          <p:spPr bwMode="auto">
            <a:xfrm>
              <a:off x="7881938" y="2409825"/>
              <a:ext cx="90488" cy="9525"/>
            </a:xfrm>
            <a:custGeom>
              <a:avLst/>
              <a:gdLst>
                <a:gd name="T0" fmla="*/ 0 w 57"/>
                <a:gd name="T1" fmla="*/ 0 h 6"/>
                <a:gd name="T2" fmla="*/ 29 w 57"/>
                <a:gd name="T3" fmla="*/ 6 h 6"/>
                <a:gd name="T4" fmla="*/ 57 w 57"/>
                <a:gd name="T5" fmla="*/ 6 h 6"/>
                <a:gd name="T6" fmla="*/ 0 60000 65536"/>
                <a:gd name="T7" fmla="*/ 0 60000 65536"/>
                <a:gd name="T8" fmla="*/ 0 60000 65536"/>
                <a:gd name="T9" fmla="*/ 0 w 57"/>
                <a:gd name="T10" fmla="*/ 0 h 6"/>
                <a:gd name="T11" fmla="*/ 57 w 57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" h="6">
                  <a:moveTo>
                    <a:pt x="0" y="0"/>
                  </a:moveTo>
                  <a:lnTo>
                    <a:pt x="29" y="6"/>
                  </a:lnTo>
                  <a:lnTo>
                    <a:pt x="57" y="6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21" name="Freeform 20"/>
            <p:cNvSpPr>
              <a:spLocks/>
            </p:cNvSpPr>
            <p:nvPr/>
          </p:nvSpPr>
          <p:spPr bwMode="auto">
            <a:xfrm>
              <a:off x="7693025" y="2355850"/>
              <a:ext cx="71438" cy="7938"/>
            </a:xfrm>
            <a:custGeom>
              <a:avLst/>
              <a:gdLst>
                <a:gd name="T0" fmla="*/ 0 w 45"/>
                <a:gd name="T1" fmla="*/ 0 h 5"/>
                <a:gd name="T2" fmla="*/ 22 w 45"/>
                <a:gd name="T3" fmla="*/ 5 h 5"/>
                <a:gd name="T4" fmla="*/ 45 w 45"/>
                <a:gd name="T5" fmla="*/ 0 h 5"/>
                <a:gd name="T6" fmla="*/ 0 60000 65536"/>
                <a:gd name="T7" fmla="*/ 0 60000 65536"/>
                <a:gd name="T8" fmla="*/ 0 60000 65536"/>
                <a:gd name="T9" fmla="*/ 0 w 45"/>
                <a:gd name="T10" fmla="*/ 0 h 5"/>
                <a:gd name="T11" fmla="*/ 45 w 45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">
                  <a:moveTo>
                    <a:pt x="0" y="0"/>
                  </a:moveTo>
                  <a:lnTo>
                    <a:pt x="22" y="5"/>
                  </a:lnTo>
                  <a:lnTo>
                    <a:pt x="45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22" name="Freeform 21"/>
            <p:cNvSpPr>
              <a:spLocks/>
            </p:cNvSpPr>
            <p:nvPr/>
          </p:nvSpPr>
          <p:spPr bwMode="auto">
            <a:xfrm>
              <a:off x="7529513" y="2363788"/>
              <a:ext cx="73025" cy="36513"/>
            </a:xfrm>
            <a:custGeom>
              <a:avLst/>
              <a:gdLst>
                <a:gd name="T0" fmla="*/ 0 w 46"/>
                <a:gd name="T1" fmla="*/ 23 h 23"/>
                <a:gd name="T2" fmla="*/ 23 w 46"/>
                <a:gd name="T3" fmla="*/ 12 h 23"/>
                <a:gd name="T4" fmla="*/ 46 w 46"/>
                <a:gd name="T5" fmla="*/ 0 h 23"/>
                <a:gd name="T6" fmla="*/ 0 60000 65536"/>
                <a:gd name="T7" fmla="*/ 0 60000 65536"/>
                <a:gd name="T8" fmla="*/ 0 60000 65536"/>
                <a:gd name="T9" fmla="*/ 0 w 46"/>
                <a:gd name="T10" fmla="*/ 0 h 23"/>
                <a:gd name="T11" fmla="*/ 46 w 46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23">
                  <a:moveTo>
                    <a:pt x="0" y="23"/>
                  </a:moveTo>
                  <a:lnTo>
                    <a:pt x="23" y="12"/>
                  </a:lnTo>
                  <a:lnTo>
                    <a:pt x="46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23" name="Freeform 22"/>
            <p:cNvSpPr>
              <a:spLocks/>
            </p:cNvSpPr>
            <p:nvPr/>
          </p:nvSpPr>
          <p:spPr bwMode="auto">
            <a:xfrm>
              <a:off x="7358063" y="2409825"/>
              <a:ext cx="71438" cy="71438"/>
            </a:xfrm>
            <a:custGeom>
              <a:avLst/>
              <a:gdLst>
                <a:gd name="T0" fmla="*/ 0 w 8"/>
                <a:gd name="T1" fmla="*/ 8 h 8"/>
                <a:gd name="T2" fmla="*/ 8 w 8"/>
                <a:gd name="T3" fmla="*/ 0 h 8"/>
                <a:gd name="T4" fmla="*/ 0 60000 65536"/>
                <a:gd name="T5" fmla="*/ 0 60000 65536"/>
                <a:gd name="T6" fmla="*/ 0 w 8"/>
                <a:gd name="T7" fmla="*/ 0 h 8"/>
                <a:gd name="T8" fmla="*/ 8 w 8"/>
                <a:gd name="T9" fmla="*/ 8 h 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8">
                  <a:moveTo>
                    <a:pt x="0" y="8"/>
                  </a:moveTo>
                  <a:cubicBezTo>
                    <a:pt x="3" y="5"/>
                    <a:pt x="6" y="3"/>
                    <a:pt x="8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24" name="Freeform 23"/>
            <p:cNvSpPr>
              <a:spLocks/>
            </p:cNvSpPr>
            <p:nvPr/>
          </p:nvSpPr>
          <p:spPr bwMode="auto">
            <a:xfrm>
              <a:off x="7546975" y="2481263"/>
              <a:ext cx="434975" cy="119063"/>
            </a:xfrm>
            <a:custGeom>
              <a:avLst/>
              <a:gdLst>
                <a:gd name="T0" fmla="*/ 0 w 274"/>
                <a:gd name="T1" fmla="*/ 0 h 75"/>
                <a:gd name="T2" fmla="*/ 57 w 274"/>
                <a:gd name="T3" fmla="*/ 40 h 75"/>
                <a:gd name="T4" fmla="*/ 109 w 274"/>
                <a:gd name="T5" fmla="*/ 57 h 75"/>
                <a:gd name="T6" fmla="*/ 166 w 274"/>
                <a:gd name="T7" fmla="*/ 75 h 75"/>
                <a:gd name="T8" fmla="*/ 229 w 274"/>
                <a:gd name="T9" fmla="*/ 75 h 75"/>
                <a:gd name="T10" fmla="*/ 274 w 274"/>
                <a:gd name="T11" fmla="*/ 69 h 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4"/>
                <a:gd name="T19" fmla="*/ 0 h 75"/>
                <a:gd name="T20" fmla="*/ 274 w 274"/>
                <a:gd name="T21" fmla="*/ 75 h 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4" h="75">
                  <a:moveTo>
                    <a:pt x="0" y="0"/>
                  </a:moveTo>
                  <a:lnTo>
                    <a:pt x="57" y="40"/>
                  </a:lnTo>
                  <a:lnTo>
                    <a:pt x="109" y="57"/>
                  </a:lnTo>
                  <a:lnTo>
                    <a:pt x="166" y="75"/>
                  </a:lnTo>
                  <a:lnTo>
                    <a:pt x="229" y="75"/>
                  </a:lnTo>
                  <a:lnTo>
                    <a:pt x="274" y="69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25" name="Freeform 24"/>
            <p:cNvSpPr>
              <a:spLocks/>
            </p:cNvSpPr>
            <p:nvPr/>
          </p:nvSpPr>
          <p:spPr bwMode="auto">
            <a:xfrm>
              <a:off x="7421563" y="2662238"/>
              <a:ext cx="469900" cy="109538"/>
            </a:xfrm>
            <a:custGeom>
              <a:avLst/>
              <a:gdLst>
                <a:gd name="T0" fmla="*/ 0 w 296"/>
                <a:gd name="T1" fmla="*/ 6 h 69"/>
                <a:gd name="T2" fmla="*/ 85 w 296"/>
                <a:gd name="T3" fmla="*/ 0 h 69"/>
                <a:gd name="T4" fmla="*/ 154 w 296"/>
                <a:gd name="T5" fmla="*/ 12 h 69"/>
                <a:gd name="T6" fmla="*/ 205 w 296"/>
                <a:gd name="T7" fmla="*/ 29 h 69"/>
                <a:gd name="T8" fmla="*/ 256 w 296"/>
                <a:gd name="T9" fmla="*/ 52 h 69"/>
                <a:gd name="T10" fmla="*/ 296 w 296"/>
                <a:gd name="T11" fmla="*/ 69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69"/>
                <a:gd name="T20" fmla="*/ 296 w 296"/>
                <a:gd name="T21" fmla="*/ 69 h 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69">
                  <a:moveTo>
                    <a:pt x="0" y="6"/>
                  </a:moveTo>
                  <a:lnTo>
                    <a:pt x="85" y="0"/>
                  </a:lnTo>
                  <a:lnTo>
                    <a:pt x="154" y="12"/>
                  </a:lnTo>
                  <a:lnTo>
                    <a:pt x="205" y="29"/>
                  </a:lnTo>
                  <a:lnTo>
                    <a:pt x="256" y="52"/>
                  </a:lnTo>
                  <a:lnTo>
                    <a:pt x="296" y="69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26" name="Freeform 25"/>
            <p:cNvSpPr>
              <a:spLocks/>
            </p:cNvSpPr>
            <p:nvPr/>
          </p:nvSpPr>
          <p:spPr bwMode="auto">
            <a:xfrm>
              <a:off x="7683500" y="3224213"/>
              <a:ext cx="361950" cy="98425"/>
            </a:xfrm>
            <a:custGeom>
              <a:avLst/>
              <a:gdLst>
                <a:gd name="T0" fmla="*/ 0 w 228"/>
                <a:gd name="T1" fmla="*/ 62 h 62"/>
                <a:gd name="T2" fmla="*/ 68 w 228"/>
                <a:gd name="T3" fmla="*/ 45 h 62"/>
                <a:gd name="T4" fmla="*/ 114 w 228"/>
                <a:gd name="T5" fmla="*/ 34 h 62"/>
                <a:gd name="T6" fmla="*/ 160 w 228"/>
                <a:gd name="T7" fmla="*/ 23 h 62"/>
                <a:gd name="T8" fmla="*/ 194 w 228"/>
                <a:gd name="T9" fmla="*/ 11 h 62"/>
                <a:gd name="T10" fmla="*/ 228 w 228"/>
                <a:gd name="T11" fmla="*/ 0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8"/>
                <a:gd name="T19" fmla="*/ 0 h 62"/>
                <a:gd name="T20" fmla="*/ 228 w 228"/>
                <a:gd name="T21" fmla="*/ 62 h 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8" h="62">
                  <a:moveTo>
                    <a:pt x="0" y="62"/>
                  </a:moveTo>
                  <a:lnTo>
                    <a:pt x="68" y="45"/>
                  </a:lnTo>
                  <a:lnTo>
                    <a:pt x="114" y="34"/>
                  </a:lnTo>
                  <a:lnTo>
                    <a:pt x="160" y="23"/>
                  </a:lnTo>
                  <a:lnTo>
                    <a:pt x="194" y="11"/>
                  </a:lnTo>
                  <a:lnTo>
                    <a:pt x="228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27" name="Freeform 26"/>
            <p:cNvSpPr>
              <a:spLocks/>
            </p:cNvSpPr>
            <p:nvPr/>
          </p:nvSpPr>
          <p:spPr bwMode="auto">
            <a:xfrm>
              <a:off x="7158038" y="2762250"/>
              <a:ext cx="80963" cy="73025"/>
            </a:xfrm>
            <a:custGeom>
              <a:avLst/>
              <a:gdLst>
                <a:gd name="T0" fmla="*/ 0 w 51"/>
                <a:gd name="T1" fmla="*/ 46 h 46"/>
                <a:gd name="T2" fmla="*/ 23 w 51"/>
                <a:gd name="T3" fmla="*/ 17 h 46"/>
                <a:gd name="T4" fmla="*/ 51 w 51"/>
                <a:gd name="T5" fmla="*/ 0 h 46"/>
                <a:gd name="T6" fmla="*/ 0 60000 65536"/>
                <a:gd name="T7" fmla="*/ 0 60000 65536"/>
                <a:gd name="T8" fmla="*/ 0 60000 65536"/>
                <a:gd name="T9" fmla="*/ 0 w 51"/>
                <a:gd name="T10" fmla="*/ 0 h 46"/>
                <a:gd name="T11" fmla="*/ 51 w 51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1" h="46">
                  <a:moveTo>
                    <a:pt x="0" y="46"/>
                  </a:moveTo>
                  <a:lnTo>
                    <a:pt x="23" y="17"/>
                  </a:lnTo>
                  <a:lnTo>
                    <a:pt x="51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28" name="Freeform 27"/>
            <p:cNvSpPr>
              <a:spLocks/>
            </p:cNvSpPr>
            <p:nvPr/>
          </p:nvSpPr>
          <p:spPr bwMode="auto">
            <a:xfrm>
              <a:off x="7358063" y="2962275"/>
              <a:ext cx="34925" cy="144463"/>
            </a:xfrm>
            <a:custGeom>
              <a:avLst/>
              <a:gdLst>
                <a:gd name="T0" fmla="*/ 0 w 22"/>
                <a:gd name="T1" fmla="*/ 91 h 91"/>
                <a:gd name="T2" fmla="*/ 0 w 22"/>
                <a:gd name="T3" fmla="*/ 39 h 91"/>
                <a:gd name="T4" fmla="*/ 22 w 22"/>
                <a:gd name="T5" fmla="*/ 0 h 91"/>
                <a:gd name="T6" fmla="*/ 0 60000 65536"/>
                <a:gd name="T7" fmla="*/ 0 60000 65536"/>
                <a:gd name="T8" fmla="*/ 0 60000 65536"/>
                <a:gd name="T9" fmla="*/ 0 w 22"/>
                <a:gd name="T10" fmla="*/ 0 h 91"/>
                <a:gd name="T11" fmla="*/ 22 w 22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91">
                  <a:moveTo>
                    <a:pt x="0" y="91"/>
                  </a:moveTo>
                  <a:lnTo>
                    <a:pt x="0" y="39"/>
                  </a:lnTo>
                  <a:lnTo>
                    <a:pt x="22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29" name="Freeform 28"/>
            <p:cNvSpPr>
              <a:spLocks/>
            </p:cNvSpPr>
            <p:nvPr/>
          </p:nvSpPr>
          <p:spPr bwMode="auto">
            <a:xfrm>
              <a:off x="7348538" y="2852738"/>
              <a:ext cx="244475" cy="136525"/>
            </a:xfrm>
            <a:custGeom>
              <a:avLst/>
              <a:gdLst>
                <a:gd name="T0" fmla="*/ 0 w 27"/>
                <a:gd name="T1" fmla="*/ 0 h 15"/>
                <a:gd name="T2" fmla="*/ 5 w 27"/>
                <a:gd name="T3" fmla="*/ 3 h 15"/>
                <a:gd name="T4" fmla="*/ 10 w 27"/>
                <a:gd name="T5" fmla="*/ 4 h 15"/>
                <a:gd name="T6" fmla="*/ 27 w 27"/>
                <a:gd name="T7" fmla="*/ 15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15"/>
                <a:gd name="T14" fmla="*/ 27 w 27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15">
                  <a:moveTo>
                    <a:pt x="0" y="0"/>
                  </a:moveTo>
                  <a:cubicBezTo>
                    <a:pt x="2" y="1"/>
                    <a:pt x="3" y="2"/>
                    <a:pt x="5" y="3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7" y="6"/>
                    <a:pt x="22" y="9"/>
                    <a:pt x="27" y="15"/>
                  </a:cubicBezTo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00" name="Freeform 99"/>
            <p:cNvSpPr>
              <a:spLocks/>
            </p:cNvSpPr>
            <p:nvPr/>
          </p:nvSpPr>
          <p:spPr bwMode="auto">
            <a:xfrm>
              <a:off x="7267575" y="1938338"/>
              <a:ext cx="1719263" cy="904875"/>
            </a:xfrm>
            <a:custGeom>
              <a:avLst/>
              <a:gdLst>
                <a:gd name="T0" fmla="*/ 190 w 190"/>
                <a:gd name="T1" fmla="*/ 100 h 100"/>
                <a:gd name="T2" fmla="*/ 172 w 190"/>
                <a:gd name="T3" fmla="*/ 88 h 100"/>
                <a:gd name="T4" fmla="*/ 163 w 190"/>
                <a:gd name="T5" fmla="*/ 83 h 100"/>
                <a:gd name="T6" fmla="*/ 158 w 190"/>
                <a:gd name="T7" fmla="*/ 81 h 100"/>
                <a:gd name="T8" fmla="*/ 152 w 190"/>
                <a:gd name="T9" fmla="*/ 81 h 100"/>
                <a:gd name="T10" fmla="*/ 147 w 190"/>
                <a:gd name="T11" fmla="*/ 81 h 100"/>
                <a:gd name="T12" fmla="*/ 143 w 190"/>
                <a:gd name="T13" fmla="*/ 79 h 100"/>
                <a:gd name="T14" fmla="*/ 136 w 190"/>
                <a:gd name="T15" fmla="*/ 80 h 100"/>
                <a:gd name="T16" fmla="*/ 130 w 190"/>
                <a:gd name="T17" fmla="*/ 81 h 100"/>
                <a:gd name="T18" fmla="*/ 127 w 190"/>
                <a:gd name="T19" fmla="*/ 81 h 100"/>
                <a:gd name="T20" fmla="*/ 107 w 190"/>
                <a:gd name="T21" fmla="*/ 83 h 100"/>
                <a:gd name="T22" fmla="*/ 100 w 190"/>
                <a:gd name="T23" fmla="*/ 83 h 100"/>
                <a:gd name="T24" fmla="*/ 82 w 190"/>
                <a:gd name="T25" fmla="*/ 82 h 100"/>
                <a:gd name="T26" fmla="*/ 73 w 190"/>
                <a:gd name="T27" fmla="*/ 76 h 100"/>
                <a:gd name="T28" fmla="*/ 63 w 190"/>
                <a:gd name="T29" fmla="*/ 71 h 100"/>
                <a:gd name="T30" fmla="*/ 57 w 190"/>
                <a:gd name="T31" fmla="*/ 64 h 100"/>
                <a:gd name="T32" fmla="*/ 57 w 190"/>
                <a:gd name="T33" fmla="*/ 59 h 100"/>
                <a:gd name="T34" fmla="*/ 59 w 190"/>
                <a:gd name="T35" fmla="*/ 53 h 100"/>
                <a:gd name="T36" fmla="*/ 59 w 190"/>
                <a:gd name="T37" fmla="*/ 49 h 100"/>
                <a:gd name="T38" fmla="*/ 54 w 190"/>
                <a:gd name="T39" fmla="*/ 46 h 100"/>
                <a:gd name="T40" fmla="*/ 47 w 190"/>
                <a:gd name="T41" fmla="*/ 43 h 100"/>
                <a:gd name="T42" fmla="*/ 38 w 190"/>
                <a:gd name="T43" fmla="*/ 41 h 100"/>
                <a:gd name="T44" fmla="*/ 30 w 190"/>
                <a:gd name="T45" fmla="*/ 38 h 100"/>
                <a:gd name="T46" fmla="*/ 22 w 190"/>
                <a:gd name="T47" fmla="*/ 37 h 100"/>
                <a:gd name="T48" fmla="*/ 17 w 190"/>
                <a:gd name="T49" fmla="*/ 34 h 100"/>
                <a:gd name="T50" fmla="*/ 9 w 190"/>
                <a:gd name="T51" fmla="*/ 30 h 100"/>
                <a:gd name="T52" fmla="*/ 6 w 190"/>
                <a:gd name="T53" fmla="*/ 28 h 100"/>
                <a:gd name="T54" fmla="*/ 2 w 190"/>
                <a:gd name="T55" fmla="*/ 24 h 100"/>
                <a:gd name="T56" fmla="*/ 1 w 190"/>
                <a:gd name="T57" fmla="*/ 19 h 100"/>
                <a:gd name="T58" fmla="*/ 8 w 190"/>
                <a:gd name="T59" fmla="*/ 15 h 100"/>
                <a:gd name="T60" fmla="*/ 16 w 190"/>
                <a:gd name="T61" fmla="*/ 17 h 100"/>
                <a:gd name="T62" fmla="*/ 22 w 190"/>
                <a:gd name="T63" fmla="*/ 20 h 100"/>
                <a:gd name="T64" fmla="*/ 27 w 190"/>
                <a:gd name="T65" fmla="*/ 20 h 100"/>
                <a:gd name="T66" fmla="*/ 37 w 190"/>
                <a:gd name="T67" fmla="*/ 20 h 100"/>
                <a:gd name="T68" fmla="*/ 63 w 190"/>
                <a:gd name="T69" fmla="*/ 24 h 100"/>
                <a:gd name="T70" fmla="*/ 69 w 190"/>
                <a:gd name="T71" fmla="*/ 23 h 100"/>
                <a:gd name="T72" fmla="*/ 69 w 190"/>
                <a:gd name="T73" fmla="*/ 15 h 100"/>
                <a:gd name="T74" fmla="*/ 71 w 190"/>
                <a:gd name="T75" fmla="*/ 11 h 100"/>
                <a:gd name="T76" fmla="*/ 78 w 190"/>
                <a:gd name="T77" fmla="*/ 6 h 100"/>
                <a:gd name="T78" fmla="*/ 85 w 190"/>
                <a:gd name="T79" fmla="*/ 6 h 100"/>
                <a:gd name="T80" fmla="*/ 88 w 190"/>
                <a:gd name="T81" fmla="*/ 1 h 100"/>
                <a:gd name="T82" fmla="*/ 91 w 190"/>
                <a:gd name="T83" fmla="*/ 0 h 100"/>
                <a:gd name="T84" fmla="*/ 96 w 190"/>
                <a:gd name="T85" fmla="*/ 0 h 100"/>
                <a:gd name="T86" fmla="*/ 102 w 190"/>
                <a:gd name="T87" fmla="*/ 2 h 100"/>
                <a:gd name="T88" fmla="*/ 114 w 190"/>
                <a:gd name="T89" fmla="*/ 2 h 100"/>
                <a:gd name="T90" fmla="*/ 119 w 190"/>
                <a:gd name="T91" fmla="*/ 5 h 100"/>
                <a:gd name="T92" fmla="*/ 137 w 190"/>
                <a:gd name="T93" fmla="*/ 12 h 100"/>
                <a:gd name="T94" fmla="*/ 145 w 190"/>
                <a:gd name="T95" fmla="*/ 15 h 100"/>
                <a:gd name="T96" fmla="*/ 153 w 190"/>
                <a:gd name="T97" fmla="*/ 20 h 100"/>
                <a:gd name="T98" fmla="*/ 166 w 190"/>
                <a:gd name="T99" fmla="*/ 26 h 100"/>
                <a:gd name="T100" fmla="*/ 171 w 190"/>
                <a:gd name="T101" fmla="*/ 27 h 100"/>
                <a:gd name="T102" fmla="*/ 173 w 190"/>
                <a:gd name="T103" fmla="*/ 28 h 100"/>
                <a:gd name="T104" fmla="*/ 176 w 190"/>
                <a:gd name="T105" fmla="*/ 27 h 100"/>
                <a:gd name="T106" fmla="*/ 179 w 190"/>
                <a:gd name="T107" fmla="*/ 27 h 100"/>
                <a:gd name="T108" fmla="*/ 186 w 190"/>
                <a:gd name="T109" fmla="*/ 26 h 100"/>
                <a:gd name="T110" fmla="*/ 190 w 190"/>
                <a:gd name="T111" fmla="*/ 28 h 1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0"/>
                <a:gd name="T169" fmla="*/ 0 h 100"/>
                <a:gd name="T170" fmla="*/ 190 w 190"/>
                <a:gd name="T171" fmla="*/ 100 h 1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0" h="100">
                  <a:moveTo>
                    <a:pt x="190" y="100"/>
                  </a:moveTo>
                  <a:cubicBezTo>
                    <a:pt x="184" y="96"/>
                    <a:pt x="179" y="92"/>
                    <a:pt x="172" y="88"/>
                  </a:cubicBezTo>
                  <a:cubicBezTo>
                    <a:pt x="169" y="87"/>
                    <a:pt x="166" y="85"/>
                    <a:pt x="163" y="83"/>
                  </a:cubicBezTo>
                  <a:cubicBezTo>
                    <a:pt x="161" y="83"/>
                    <a:pt x="159" y="82"/>
                    <a:pt x="158" y="81"/>
                  </a:cubicBezTo>
                  <a:cubicBezTo>
                    <a:pt x="156" y="81"/>
                    <a:pt x="154" y="81"/>
                    <a:pt x="152" y="81"/>
                  </a:cubicBezTo>
                  <a:cubicBezTo>
                    <a:pt x="151" y="81"/>
                    <a:pt x="149" y="82"/>
                    <a:pt x="147" y="81"/>
                  </a:cubicBezTo>
                  <a:cubicBezTo>
                    <a:pt x="146" y="81"/>
                    <a:pt x="144" y="79"/>
                    <a:pt x="143" y="79"/>
                  </a:cubicBezTo>
                  <a:cubicBezTo>
                    <a:pt x="141" y="79"/>
                    <a:pt x="138" y="80"/>
                    <a:pt x="136" y="80"/>
                  </a:cubicBezTo>
                  <a:cubicBezTo>
                    <a:pt x="134" y="80"/>
                    <a:pt x="132" y="80"/>
                    <a:pt x="130" y="81"/>
                  </a:cubicBezTo>
                  <a:cubicBezTo>
                    <a:pt x="129" y="81"/>
                    <a:pt x="128" y="81"/>
                    <a:pt x="127" y="81"/>
                  </a:cubicBezTo>
                  <a:cubicBezTo>
                    <a:pt x="120" y="82"/>
                    <a:pt x="114" y="83"/>
                    <a:pt x="107" y="83"/>
                  </a:cubicBezTo>
                  <a:cubicBezTo>
                    <a:pt x="105" y="83"/>
                    <a:pt x="102" y="83"/>
                    <a:pt x="100" y="83"/>
                  </a:cubicBezTo>
                  <a:cubicBezTo>
                    <a:pt x="94" y="83"/>
                    <a:pt x="87" y="85"/>
                    <a:pt x="82" y="82"/>
                  </a:cubicBezTo>
                  <a:cubicBezTo>
                    <a:pt x="79" y="80"/>
                    <a:pt x="76" y="77"/>
                    <a:pt x="73" y="76"/>
                  </a:cubicBezTo>
                  <a:cubicBezTo>
                    <a:pt x="70" y="74"/>
                    <a:pt x="66" y="73"/>
                    <a:pt x="63" y="71"/>
                  </a:cubicBezTo>
                  <a:cubicBezTo>
                    <a:pt x="60" y="70"/>
                    <a:pt x="57" y="67"/>
                    <a:pt x="57" y="64"/>
                  </a:cubicBezTo>
                  <a:cubicBezTo>
                    <a:pt x="57" y="62"/>
                    <a:pt x="56" y="60"/>
                    <a:pt x="57" y="59"/>
                  </a:cubicBezTo>
                  <a:cubicBezTo>
                    <a:pt x="58" y="57"/>
                    <a:pt x="59" y="56"/>
                    <a:pt x="59" y="53"/>
                  </a:cubicBezTo>
                  <a:cubicBezTo>
                    <a:pt x="59" y="52"/>
                    <a:pt x="59" y="50"/>
                    <a:pt x="59" y="49"/>
                  </a:cubicBezTo>
                  <a:cubicBezTo>
                    <a:pt x="59" y="48"/>
                    <a:pt x="55" y="46"/>
                    <a:pt x="54" y="46"/>
                  </a:cubicBezTo>
                  <a:cubicBezTo>
                    <a:pt x="52" y="44"/>
                    <a:pt x="49" y="43"/>
                    <a:pt x="47" y="43"/>
                  </a:cubicBezTo>
                  <a:cubicBezTo>
                    <a:pt x="44" y="42"/>
                    <a:pt x="41" y="42"/>
                    <a:pt x="38" y="41"/>
                  </a:cubicBezTo>
                  <a:cubicBezTo>
                    <a:pt x="36" y="40"/>
                    <a:pt x="33" y="39"/>
                    <a:pt x="30" y="38"/>
                  </a:cubicBezTo>
                  <a:cubicBezTo>
                    <a:pt x="27" y="38"/>
                    <a:pt x="25" y="38"/>
                    <a:pt x="22" y="37"/>
                  </a:cubicBezTo>
                  <a:cubicBezTo>
                    <a:pt x="20" y="36"/>
                    <a:pt x="18" y="35"/>
                    <a:pt x="17" y="34"/>
                  </a:cubicBezTo>
                  <a:cubicBezTo>
                    <a:pt x="17" y="34"/>
                    <a:pt x="9" y="31"/>
                    <a:pt x="9" y="30"/>
                  </a:cubicBezTo>
                  <a:cubicBezTo>
                    <a:pt x="8" y="30"/>
                    <a:pt x="7" y="29"/>
                    <a:pt x="6" y="28"/>
                  </a:cubicBezTo>
                  <a:cubicBezTo>
                    <a:pt x="4" y="27"/>
                    <a:pt x="3" y="26"/>
                    <a:pt x="2" y="24"/>
                  </a:cubicBezTo>
                  <a:cubicBezTo>
                    <a:pt x="0" y="22"/>
                    <a:pt x="0" y="21"/>
                    <a:pt x="1" y="19"/>
                  </a:cubicBezTo>
                  <a:cubicBezTo>
                    <a:pt x="2" y="16"/>
                    <a:pt x="5" y="14"/>
                    <a:pt x="8" y="15"/>
                  </a:cubicBezTo>
                  <a:cubicBezTo>
                    <a:pt x="11" y="15"/>
                    <a:pt x="14" y="16"/>
                    <a:pt x="16" y="17"/>
                  </a:cubicBezTo>
                  <a:cubicBezTo>
                    <a:pt x="18" y="18"/>
                    <a:pt x="20" y="19"/>
                    <a:pt x="22" y="20"/>
                  </a:cubicBezTo>
                  <a:cubicBezTo>
                    <a:pt x="24" y="20"/>
                    <a:pt x="25" y="20"/>
                    <a:pt x="27" y="20"/>
                  </a:cubicBezTo>
                  <a:cubicBezTo>
                    <a:pt x="30" y="20"/>
                    <a:pt x="34" y="20"/>
                    <a:pt x="37" y="20"/>
                  </a:cubicBezTo>
                  <a:cubicBezTo>
                    <a:pt x="45" y="23"/>
                    <a:pt x="54" y="26"/>
                    <a:pt x="63" y="24"/>
                  </a:cubicBezTo>
                  <a:cubicBezTo>
                    <a:pt x="65" y="24"/>
                    <a:pt x="67" y="23"/>
                    <a:pt x="69" y="23"/>
                  </a:cubicBezTo>
                  <a:cubicBezTo>
                    <a:pt x="69" y="22"/>
                    <a:pt x="69" y="16"/>
                    <a:pt x="69" y="15"/>
                  </a:cubicBezTo>
                  <a:cubicBezTo>
                    <a:pt x="70" y="14"/>
                    <a:pt x="70" y="13"/>
                    <a:pt x="71" y="11"/>
                  </a:cubicBezTo>
                  <a:cubicBezTo>
                    <a:pt x="73" y="9"/>
                    <a:pt x="75" y="7"/>
                    <a:pt x="78" y="6"/>
                  </a:cubicBezTo>
                  <a:cubicBezTo>
                    <a:pt x="80" y="6"/>
                    <a:pt x="82" y="6"/>
                    <a:pt x="85" y="6"/>
                  </a:cubicBezTo>
                  <a:cubicBezTo>
                    <a:pt x="86" y="4"/>
                    <a:pt x="86" y="2"/>
                    <a:pt x="88" y="1"/>
                  </a:cubicBezTo>
                  <a:cubicBezTo>
                    <a:pt x="89" y="1"/>
                    <a:pt x="90" y="0"/>
                    <a:pt x="91" y="0"/>
                  </a:cubicBezTo>
                  <a:cubicBezTo>
                    <a:pt x="93" y="0"/>
                    <a:pt x="95" y="0"/>
                    <a:pt x="96" y="0"/>
                  </a:cubicBezTo>
                  <a:cubicBezTo>
                    <a:pt x="98" y="1"/>
                    <a:pt x="100" y="1"/>
                    <a:pt x="102" y="2"/>
                  </a:cubicBezTo>
                  <a:cubicBezTo>
                    <a:pt x="106" y="1"/>
                    <a:pt x="110" y="0"/>
                    <a:pt x="114" y="2"/>
                  </a:cubicBezTo>
                  <a:cubicBezTo>
                    <a:pt x="116" y="3"/>
                    <a:pt x="117" y="4"/>
                    <a:pt x="119" y="5"/>
                  </a:cubicBezTo>
                  <a:cubicBezTo>
                    <a:pt x="125" y="7"/>
                    <a:pt x="131" y="10"/>
                    <a:pt x="137" y="12"/>
                  </a:cubicBezTo>
                  <a:cubicBezTo>
                    <a:pt x="139" y="13"/>
                    <a:pt x="142" y="14"/>
                    <a:pt x="145" y="15"/>
                  </a:cubicBezTo>
                  <a:cubicBezTo>
                    <a:pt x="148" y="16"/>
                    <a:pt x="150" y="18"/>
                    <a:pt x="153" y="20"/>
                  </a:cubicBezTo>
                  <a:cubicBezTo>
                    <a:pt x="157" y="22"/>
                    <a:pt x="162" y="24"/>
                    <a:pt x="166" y="26"/>
                  </a:cubicBezTo>
                  <a:cubicBezTo>
                    <a:pt x="167" y="26"/>
                    <a:pt x="169" y="27"/>
                    <a:pt x="171" y="27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4" y="28"/>
                    <a:pt x="175" y="27"/>
                    <a:pt x="176" y="27"/>
                  </a:cubicBezTo>
                  <a:cubicBezTo>
                    <a:pt x="177" y="27"/>
                    <a:pt x="178" y="27"/>
                    <a:pt x="179" y="27"/>
                  </a:cubicBezTo>
                  <a:cubicBezTo>
                    <a:pt x="181" y="26"/>
                    <a:pt x="184" y="26"/>
                    <a:pt x="186" y="26"/>
                  </a:cubicBezTo>
                  <a:cubicBezTo>
                    <a:pt x="188" y="27"/>
                    <a:pt x="189" y="27"/>
                    <a:pt x="190" y="28"/>
                  </a:cubicBezTo>
                </a:path>
              </a:pathLst>
            </a:custGeom>
            <a:solidFill>
              <a:srgbClr val="EEDBBA"/>
            </a:solidFill>
            <a:ln w="3651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01" name="Freeform 100"/>
            <p:cNvSpPr>
              <a:spLocks/>
            </p:cNvSpPr>
            <p:nvPr/>
          </p:nvSpPr>
          <p:spPr bwMode="auto">
            <a:xfrm>
              <a:off x="7267575" y="1938338"/>
              <a:ext cx="1719263" cy="904875"/>
            </a:xfrm>
            <a:custGeom>
              <a:avLst/>
              <a:gdLst>
                <a:gd name="T0" fmla="*/ 190 w 190"/>
                <a:gd name="T1" fmla="*/ 100 h 100"/>
                <a:gd name="T2" fmla="*/ 172 w 190"/>
                <a:gd name="T3" fmla="*/ 88 h 100"/>
                <a:gd name="T4" fmla="*/ 163 w 190"/>
                <a:gd name="T5" fmla="*/ 83 h 100"/>
                <a:gd name="T6" fmla="*/ 158 w 190"/>
                <a:gd name="T7" fmla="*/ 81 h 100"/>
                <a:gd name="T8" fmla="*/ 152 w 190"/>
                <a:gd name="T9" fmla="*/ 81 h 100"/>
                <a:gd name="T10" fmla="*/ 147 w 190"/>
                <a:gd name="T11" fmla="*/ 81 h 100"/>
                <a:gd name="T12" fmla="*/ 143 w 190"/>
                <a:gd name="T13" fmla="*/ 79 h 100"/>
                <a:gd name="T14" fmla="*/ 136 w 190"/>
                <a:gd name="T15" fmla="*/ 80 h 100"/>
                <a:gd name="T16" fmla="*/ 130 w 190"/>
                <a:gd name="T17" fmla="*/ 81 h 100"/>
                <a:gd name="T18" fmla="*/ 127 w 190"/>
                <a:gd name="T19" fmla="*/ 81 h 100"/>
                <a:gd name="T20" fmla="*/ 107 w 190"/>
                <a:gd name="T21" fmla="*/ 83 h 100"/>
                <a:gd name="T22" fmla="*/ 100 w 190"/>
                <a:gd name="T23" fmla="*/ 83 h 100"/>
                <a:gd name="T24" fmla="*/ 82 w 190"/>
                <a:gd name="T25" fmla="*/ 82 h 100"/>
                <a:gd name="T26" fmla="*/ 73 w 190"/>
                <a:gd name="T27" fmla="*/ 76 h 100"/>
                <a:gd name="T28" fmla="*/ 63 w 190"/>
                <a:gd name="T29" fmla="*/ 71 h 100"/>
                <a:gd name="T30" fmla="*/ 57 w 190"/>
                <a:gd name="T31" fmla="*/ 64 h 100"/>
                <a:gd name="T32" fmla="*/ 57 w 190"/>
                <a:gd name="T33" fmla="*/ 59 h 100"/>
                <a:gd name="T34" fmla="*/ 59 w 190"/>
                <a:gd name="T35" fmla="*/ 53 h 100"/>
                <a:gd name="T36" fmla="*/ 59 w 190"/>
                <a:gd name="T37" fmla="*/ 49 h 100"/>
                <a:gd name="T38" fmla="*/ 54 w 190"/>
                <a:gd name="T39" fmla="*/ 46 h 100"/>
                <a:gd name="T40" fmla="*/ 47 w 190"/>
                <a:gd name="T41" fmla="*/ 43 h 100"/>
                <a:gd name="T42" fmla="*/ 38 w 190"/>
                <a:gd name="T43" fmla="*/ 41 h 100"/>
                <a:gd name="T44" fmla="*/ 30 w 190"/>
                <a:gd name="T45" fmla="*/ 38 h 100"/>
                <a:gd name="T46" fmla="*/ 22 w 190"/>
                <a:gd name="T47" fmla="*/ 37 h 100"/>
                <a:gd name="T48" fmla="*/ 17 w 190"/>
                <a:gd name="T49" fmla="*/ 34 h 100"/>
                <a:gd name="T50" fmla="*/ 9 w 190"/>
                <a:gd name="T51" fmla="*/ 30 h 100"/>
                <a:gd name="T52" fmla="*/ 6 w 190"/>
                <a:gd name="T53" fmla="*/ 28 h 100"/>
                <a:gd name="T54" fmla="*/ 2 w 190"/>
                <a:gd name="T55" fmla="*/ 24 h 100"/>
                <a:gd name="T56" fmla="*/ 1 w 190"/>
                <a:gd name="T57" fmla="*/ 19 h 100"/>
                <a:gd name="T58" fmla="*/ 8 w 190"/>
                <a:gd name="T59" fmla="*/ 15 h 100"/>
                <a:gd name="T60" fmla="*/ 16 w 190"/>
                <a:gd name="T61" fmla="*/ 17 h 100"/>
                <a:gd name="T62" fmla="*/ 22 w 190"/>
                <a:gd name="T63" fmla="*/ 20 h 100"/>
                <a:gd name="T64" fmla="*/ 27 w 190"/>
                <a:gd name="T65" fmla="*/ 20 h 100"/>
                <a:gd name="T66" fmla="*/ 37 w 190"/>
                <a:gd name="T67" fmla="*/ 20 h 100"/>
                <a:gd name="T68" fmla="*/ 63 w 190"/>
                <a:gd name="T69" fmla="*/ 24 h 100"/>
                <a:gd name="T70" fmla="*/ 69 w 190"/>
                <a:gd name="T71" fmla="*/ 23 h 100"/>
                <a:gd name="T72" fmla="*/ 69 w 190"/>
                <a:gd name="T73" fmla="*/ 15 h 100"/>
                <a:gd name="T74" fmla="*/ 71 w 190"/>
                <a:gd name="T75" fmla="*/ 11 h 100"/>
                <a:gd name="T76" fmla="*/ 78 w 190"/>
                <a:gd name="T77" fmla="*/ 6 h 100"/>
                <a:gd name="T78" fmla="*/ 85 w 190"/>
                <a:gd name="T79" fmla="*/ 6 h 100"/>
                <a:gd name="T80" fmla="*/ 88 w 190"/>
                <a:gd name="T81" fmla="*/ 1 h 100"/>
                <a:gd name="T82" fmla="*/ 91 w 190"/>
                <a:gd name="T83" fmla="*/ 0 h 100"/>
                <a:gd name="T84" fmla="*/ 96 w 190"/>
                <a:gd name="T85" fmla="*/ 0 h 100"/>
                <a:gd name="T86" fmla="*/ 102 w 190"/>
                <a:gd name="T87" fmla="*/ 2 h 100"/>
                <a:gd name="T88" fmla="*/ 114 w 190"/>
                <a:gd name="T89" fmla="*/ 2 h 100"/>
                <a:gd name="T90" fmla="*/ 119 w 190"/>
                <a:gd name="T91" fmla="*/ 5 h 100"/>
                <a:gd name="T92" fmla="*/ 137 w 190"/>
                <a:gd name="T93" fmla="*/ 12 h 100"/>
                <a:gd name="T94" fmla="*/ 145 w 190"/>
                <a:gd name="T95" fmla="*/ 15 h 100"/>
                <a:gd name="T96" fmla="*/ 153 w 190"/>
                <a:gd name="T97" fmla="*/ 20 h 100"/>
                <a:gd name="T98" fmla="*/ 166 w 190"/>
                <a:gd name="T99" fmla="*/ 26 h 100"/>
                <a:gd name="T100" fmla="*/ 171 w 190"/>
                <a:gd name="T101" fmla="*/ 27 h 100"/>
                <a:gd name="T102" fmla="*/ 173 w 190"/>
                <a:gd name="T103" fmla="*/ 28 h 100"/>
                <a:gd name="T104" fmla="*/ 176 w 190"/>
                <a:gd name="T105" fmla="*/ 27 h 100"/>
                <a:gd name="T106" fmla="*/ 179 w 190"/>
                <a:gd name="T107" fmla="*/ 27 h 100"/>
                <a:gd name="T108" fmla="*/ 186 w 190"/>
                <a:gd name="T109" fmla="*/ 26 h 100"/>
                <a:gd name="T110" fmla="*/ 190 w 190"/>
                <a:gd name="T111" fmla="*/ 28 h 1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0"/>
                <a:gd name="T169" fmla="*/ 0 h 100"/>
                <a:gd name="T170" fmla="*/ 190 w 190"/>
                <a:gd name="T171" fmla="*/ 100 h 1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0" h="100">
                  <a:moveTo>
                    <a:pt x="190" y="100"/>
                  </a:moveTo>
                  <a:cubicBezTo>
                    <a:pt x="184" y="96"/>
                    <a:pt x="179" y="92"/>
                    <a:pt x="172" y="88"/>
                  </a:cubicBezTo>
                  <a:cubicBezTo>
                    <a:pt x="169" y="87"/>
                    <a:pt x="166" y="85"/>
                    <a:pt x="163" y="83"/>
                  </a:cubicBezTo>
                  <a:cubicBezTo>
                    <a:pt x="161" y="83"/>
                    <a:pt x="159" y="82"/>
                    <a:pt x="158" y="81"/>
                  </a:cubicBezTo>
                  <a:cubicBezTo>
                    <a:pt x="156" y="81"/>
                    <a:pt x="154" y="81"/>
                    <a:pt x="152" y="81"/>
                  </a:cubicBezTo>
                  <a:cubicBezTo>
                    <a:pt x="151" y="81"/>
                    <a:pt x="149" y="82"/>
                    <a:pt x="147" y="81"/>
                  </a:cubicBezTo>
                  <a:cubicBezTo>
                    <a:pt x="146" y="81"/>
                    <a:pt x="144" y="79"/>
                    <a:pt x="143" y="79"/>
                  </a:cubicBezTo>
                  <a:cubicBezTo>
                    <a:pt x="141" y="79"/>
                    <a:pt x="138" y="80"/>
                    <a:pt x="136" y="80"/>
                  </a:cubicBezTo>
                  <a:cubicBezTo>
                    <a:pt x="134" y="80"/>
                    <a:pt x="132" y="80"/>
                    <a:pt x="130" y="81"/>
                  </a:cubicBezTo>
                  <a:cubicBezTo>
                    <a:pt x="129" y="81"/>
                    <a:pt x="128" y="81"/>
                    <a:pt x="127" y="81"/>
                  </a:cubicBezTo>
                  <a:cubicBezTo>
                    <a:pt x="120" y="82"/>
                    <a:pt x="114" y="83"/>
                    <a:pt x="107" y="83"/>
                  </a:cubicBezTo>
                  <a:cubicBezTo>
                    <a:pt x="105" y="83"/>
                    <a:pt x="102" y="83"/>
                    <a:pt x="100" y="83"/>
                  </a:cubicBezTo>
                  <a:cubicBezTo>
                    <a:pt x="94" y="83"/>
                    <a:pt x="87" y="85"/>
                    <a:pt x="82" y="82"/>
                  </a:cubicBezTo>
                  <a:cubicBezTo>
                    <a:pt x="79" y="80"/>
                    <a:pt x="76" y="77"/>
                    <a:pt x="73" y="76"/>
                  </a:cubicBezTo>
                  <a:cubicBezTo>
                    <a:pt x="70" y="74"/>
                    <a:pt x="66" y="73"/>
                    <a:pt x="63" y="71"/>
                  </a:cubicBezTo>
                  <a:cubicBezTo>
                    <a:pt x="60" y="70"/>
                    <a:pt x="57" y="67"/>
                    <a:pt x="57" y="64"/>
                  </a:cubicBezTo>
                  <a:cubicBezTo>
                    <a:pt x="57" y="62"/>
                    <a:pt x="56" y="60"/>
                    <a:pt x="57" y="59"/>
                  </a:cubicBezTo>
                  <a:cubicBezTo>
                    <a:pt x="58" y="57"/>
                    <a:pt x="59" y="56"/>
                    <a:pt x="59" y="53"/>
                  </a:cubicBezTo>
                  <a:cubicBezTo>
                    <a:pt x="59" y="52"/>
                    <a:pt x="59" y="50"/>
                    <a:pt x="59" y="49"/>
                  </a:cubicBezTo>
                  <a:cubicBezTo>
                    <a:pt x="59" y="48"/>
                    <a:pt x="55" y="46"/>
                    <a:pt x="54" y="46"/>
                  </a:cubicBezTo>
                  <a:cubicBezTo>
                    <a:pt x="52" y="44"/>
                    <a:pt x="49" y="43"/>
                    <a:pt x="47" y="43"/>
                  </a:cubicBezTo>
                  <a:cubicBezTo>
                    <a:pt x="44" y="42"/>
                    <a:pt x="41" y="42"/>
                    <a:pt x="38" y="41"/>
                  </a:cubicBezTo>
                  <a:cubicBezTo>
                    <a:pt x="36" y="40"/>
                    <a:pt x="33" y="39"/>
                    <a:pt x="30" y="38"/>
                  </a:cubicBezTo>
                  <a:cubicBezTo>
                    <a:pt x="27" y="38"/>
                    <a:pt x="25" y="38"/>
                    <a:pt x="22" y="37"/>
                  </a:cubicBezTo>
                  <a:cubicBezTo>
                    <a:pt x="20" y="36"/>
                    <a:pt x="18" y="35"/>
                    <a:pt x="17" y="34"/>
                  </a:cubicBezTo>
                  <a:cubicBezTo>
                    <a:pt x="17" y="34"/>
                    <a:pt x="9" y="31"/>
                    <a:pt x="9" y="30"/>
                  </a:cubicBezTo>
                  <a:cubicBezTo>
                    <a:pt x="8" y="30"/>
                    <a:pt x="7" y="29"/>
                    <a:pt x="6" y="28"/>
                  </a:cubicBezTo>
                  <a:cubicBezTo>
                    <a:pt x="4" y="27"/>
                    <a:pt x="3" y="26"/>
                    <a:pt x="2" y="24"/>
                  </a:cubicBezTo>
                  <a:cubicBezTo>
                    <a:pt x="0" y="22"/>
                    <a:pt x="0" y="21"/>
                    <a:pt x="1" y="19"/>
                  </a:cubicBezTo>
                  <a:cubicBezTo>
                    <a:pt x="2" y="16"/>
                    <a:pt x="5" y="14"/>
                    <a:pt x="8" y="15"/>
                  </a:cubicBezTo>
                  <a:cubicBezTo>
                    <a:pt x="11" y="15"/>
                    <a:pt x="14" y="16"/>
                    <a:pt x="16" y="17"/>
                  </a:cubicBezTo>
                  <a:cubicBezTo>
                    <a:pt x="18" y="18"/>
                    <a:pt x="20" y="19"/>
                    <a:pt x="22" y="20"/>
                  </a:cubicBezTo>
                  <a:cubicBezTo>
                    <a:pt x="24" y="20"/>
                    <a:pt x="25" y="20"/>
                    <a:pt x="27" y="20"/>
                  </a:cubicBezTo>
                  <a:cubicBezTo>
                    <a:pt x="30" y="20"/>
                    <a:pt x="34" y="20"/>
                    <a:pt x="37" y="20"/>
                  </a:cubicBezTo>
                  <a:cubicBezTo>
                    <a:pt x="45" y="23"/>
                    <a:pt x="54" y="26"/>
                    <a:pt x="63" y="24"/>
                  </a:cubicBezTo>
                  <a:cubicBezTo>
                    <a:pt x="65" y="24"/>
                    <a:pt x="67" y="23"/>
                    <a:pt x="69" y="23"/>
                  </a:cubicBezTo>
                  <a:cubicBezTo>
                    <a:pt x="69" y="22"/>
                    <a:pt x="69" y="16"/>
                    <a:pt x="69" y="15"/>
                  </a:cubicBezTo>
                  <a:cubicBezTo>
                    <a:pt x="70" y="14"/>
                    <a:pt x="70" y="13"/>
                    <a:pt x="71" y="11"/>
                  </a:cubicBezTo>
                  <a:cubicBezTo>
                    <a:pt x="73" y="9"/>
                    <a:pt x="75" y="7"/>
                    <a:pt x="78" y="6"/>
                  </a:cubicBezTo>
                  <a:cubicBezTo>
                    <a:pt x="80" y="6"/>
                    <a:pt x="82" y="6"/>
                    <a:pt x="85" y="6"/>
                  </a:cubicBezTo>
                  <a:cubicBezTo>
                    <a:pt x="86" y="4"/>
                    <a:pt x="86" y="2"/>
                    <a:pt x="88" y="1"/>
                  </a:cubicBezTo>
                  <a:cubicBezTo>
                    <a:pt x="89" y="1"/>
                    <a:pt x="90" y="0"/>
                    <a:pt x="91" y="0"/>
                  </a:cubicBezTo>
                  <a:cubicBezTo>
                    <a:pt x="93" y="0"/>
                    <a:pt x="95" y="0"/>
                    <a:pt x="96" y="0"/>
                  </a:cubicBezTo>
                  <a:cubicBezTo>
                    <a:pt x="98" y="1"/>
                    <a:pt x="100" y="1"/>
                    <a:pt x="102" y="2"/>
                  </a:cubicBezTo>
                  <a:cubicBezTo>
                    <a:pt x="106" y="1"/>
                    <a:pt x="110" y="0"/>
                    <a:pt x="114" y="2"/>
                  </a:cubicBezTo>
                  <a:cubicBezTo>
                    <a:pt x="116" y="3"/>
                    <a:pt x="117" y="4"/>
                    <a:pt x="119" y="5"/>
                  </a:cubicBezTo>
                  <a:cubicBezTo>
                    <a:pt x="125" y="7"/>
                    <a:pt x="131" y="10"/>
                    <a:pt x="137" y="12"/>
                  </a:cubicBezTo>
                  <a:cubicBezTo>
                    <a:pt x="139" y="13"/>
                    <a:pt x="142" y="14"/>
                    <a:pt x="145" y="15"/>
                  </a:cubicBezTo>
                  <a:cubicBezTo>
                    <a:pt x="148" y="16"/>
                    <a:pt x="150" y="18"/>
                    <a:pt x="153" y="20"/>
                  </a:cubicBezTo>
                  <a:cubicBezTo>
                    <a:pt x="157" y="22"/>
                    <a:pt x="162" y="24"/>
                    <a:pt x="166" y="26"/>
                  </a:cubicBezTo>
                  <a:cubicBezTo>
                    <a:pt x="167" y="26"/>
                    <a:pt x="169" y="27"/>
                    <a:pt x="171" y="27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4" y="28"/>
                    <a:pt x="175" y="27"/>
                    <a:pt x="176" y="27"/>
                  </a:cubicBezTo>
                  <a:cubicBezTo>
                    <a:pt x="177" y="27"/>
                    <a:pt x="178" y="27"/>
                    <a:pt x="179" y="27"/>
                  </a:cubicBezTo>
                  <a:cubicBezTo>
                    <a:pt x="181" y="26"/>
                    <a:pt x="184" y="26"/>
                    <a:pt x="186" y="26"/>
                  </a:cubicBezTo>
                  <a:cubicBezTo>
                    <a:pt x="188" y="27"/>
                    <a:pt x="189" y="27"/>
                    <a:pt x="190" y="28"/>
                  </a:cubicBezTo>
                </a:path>
              </a:pathLst>
            </a:custGeom>
            <a:noFill/>
            <a:ln w="3651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02" name="Freeform 101"/>
            <p:cNvSpPr>
              <a:spLocks/>
            </p:cNvSpPr>
            <p:nvPr/>
          </p:nvSpPr>
          <p:spPr bwMode="auto">
            <a:xfrm>
              <a:off x="7275513" y="2065338"/>
              <a:ext cx="109538" cy="63500"/>
            </a:xfrm>
            <a:custGeom>
              <a:avLst/>
              <a:gdLst>
                <a:gd name="T0" fmla="*/ 8 w 12"/>
                <a:gd name="T1" fmla="*/ 7 h 7"/>
                <a:gd name="T2" fmla="*/ 11 w 12"/>
                <a:gd name="T3" fmla="*/ 4 h 7"/>
                <a:gd name="T4" fmla="*/ 9 w 12"/>
                <a:gd name="T5" fmla="*/ 1 h 7"/>
                <a:gd name="T6" fmla="*/ 5 w 12"/>
                <a:gd name="T7" fmla="*/ 1 h 7"/>
                <a:gd name="T8" fmla="*/ 1 w 12"/>
                <a:gd name="T9" fmla="*/ 3 h 7"/>
                <a:gd name="T10" fmla="*/ 0 w 12"/>
                <a:gd name="T11" fmla="*/ 6 h 7"/>
                <a:gd name="T12" fmla="*/ 2 w 12"/>
                <a:gd name="T13" fmla="*/ 7 h 7"/>
                <a:gd name="T14" fmla="*/ 8 w 12"/>
                <a:gd name="T15" fmla="*/ 7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7"/>
                <a:gd name="T26" fmla="*/ 12 w 12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7">
                  <a:moveTo>
                    <a:pt x="8" y="7"/>
                  </a:moveTo>
                  <a:cubicBezTo>
                    <a:pt x="8" y="7"/>
                    <a:pt x="11" y="4"/>
                    <a:pt x="11" y="4"/>
                  </a:cubicBezTo>
                  <a:cubicBezTo>
                    <a:pt x="12" y="3"/>
                    <a:pt x="10" y="1"/>
                    <a:pt x="9" y="1"/>
                  </a:cubicBezTo>
                  <a:cubicBezTo>
                    <a:pt x="8" y="0"/>
                    <a:pt x="6" y="0"/>
                    <a:pt x="5" y="1"/>
                  </a:cubicBezTo>
                  <a:cubicBezTo>
                    <a:pt x="3" y="1"/>
                    <a:pt x="2" y="2"/>
                    <a:pt x="1" y="3"/>
                  </a:cubicBezTo>
                  <a:cubicBezTo>
                    <a:pt x="1" y="3"/>
                    <a:pt x="0" y="5"/>
                    <a:pt x="0" y="6"/>
                  </a:cubicBezTo>
                  <a:cubicBezTo>
                    <a:pt x="0" y="7"/>
                    <a:pt x="1" y="7"/>
                    <a:pt x="2" y="7"/>
                  </a:cubicBezTo>
                  <a:cubicBezTo>
                    <a:pt x="4" y="7"/>
                    <a:pt x="6" y="7"/>
                    <a:pt x="8" y="7"/>
                  </a:cubicBezTo>
                  <a:close/>
                </a:path>
              </a:pathLst>
            </a:custGeom>
            <a:solidFill>
              <a:srgbClr val="FEE9D9"/>
            </a:solidFill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03" name="Freeform 102"/>
            <p:cNvSpPr>
              <a:spLocks/>
            </p:cNvSpPr>
            <p:nvPr/>
          </p:nvSpPr>
          <p:spPr bwMode="auto">
            <a:xfrm>
              <a:off x="7519988" y="2138363"/>
              <a:ext cx="26988" cy="53975"/>
            </a:xfrm>
            <a:custGeom>
              <a:avLst/>
              <a:gdLst>
                <a:gd name="T0" fmla="*/ 0 w 3"/>
                <a:gd name="T1" fmla="*/ 6 h 6"/>
                <a:gd name="T2" fmla="*/ 3 w 3"/>
                <a:gd name="T3" fmla="*/ 0 h 6"/>
                <a:gd name="T4" fmla="*/ 0 60000 65536"/>
                <a:gd name="T5" fmla="*/ 0 60000 65536"/>
                <a:gd name="T6" fmla="*/ 0 w 3"/>
                <a:gd name="T7" fmla="*/ 0 h 6"/>
                <a:gd name="T8" fmla="*/ 3 w 3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6">
                  <a:moveTo>
                    <a:pt x="0" y="6"/>
                  </a:moveTo>
                  <a:cubicBezTo>
                    <a:pt x="1" y="4"/>
                    <a:pt x="1" y="2"/>
                    <a:pt x="3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04" name="Freeform 103"/>
            <p:cNvSpPr>
              <a:spLocks/>
            </p:cNvSpPr>
            <p:nvPr/>
          </p:nvSpPr>
          <p:spPr bwMode="auto">
            <a:xfrm>
              <a:off x="7546975" y="2147888"/>
              <a:ext cx="36513" cy="61913"/>
            </a:xfrm>
            <a:custGeom>
              <a:avLst/>
              <a:gdLst>
                <a:gd name="T0" fmla="*/ 0 w 4"/>
                <a:gd name="T1" fmla="*/ 7 h 7"/>
                <a:gd name="T2" fmla="*/ 4 w 4"/>
                <a:gd name="T3" fmla="*/ 0 h 7"/>
                <a:gd name="T4" fmla="*/ 0 60000 65536"/>
                <a:gd name="T5" fmla="*/ 0 60000 65536"/>
                <a:gd name="T6" fmla="*/ 0 w 4"/>
                <a:gd name="T7" fmla="*/ 0 h 7"/>
                <a:gd name="T8" fmla="*/ 4 w 4"/>
                <a:gd name="T9" fmla="*/ 7 h 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7">
                  <a:moveTo>
                    <a:pt x="0" y="7"/>
                  </a:moveTo>
                  <a:cubicBezTo>
                    <a:pt x="1" y="4"/>
                    <a:pt x="2" y="2"/>
                    <a:pt x="4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05" name="Freeform 104"/>
            <p:cNvSpPr>
              <a:spLocks/>
            </p:cNvSpPr>
            <p:nvPr/>
          </p:nvSpPr>
          <p:spPr bwMode="auto">
            <a:xfrm>
              <a:off x="7837488" y="2192338"/>
              <a:ext cx="53975" cy="73025"/>
            </a:xfrm>
            <a:custGeom>
              <a:avLst/>
              <a:gdLst>
                <a:gd name="T0" fmla="*/ 0 w 6"/>
                <a:gd name="T1" fmla="*/ 0 h 8"/>
                <a:gd name="T2" fmla="*/ 3 w 6"/>
                <a:gd name="T3" fmla="*/ 3 h 8"/>
                <a:gd name="T4" fmla="*/ 6 w 6"/>
                <a:gd name="T5" fmla="*/ 8 h 8"/>
                <a:gd name="T6" fmla="*/ 0 60000 65536"/>
                <a:gd name="T7" fmla="*/ 0 60000 65536"/>
                <a:gd name="T8" fmla="*/ 0 60000 65536"/>
                <a:gd name="T9" fmla="*/ 0 w 6"/>
                <a:gd name="T10" fmla="*/ 0 h 8"/>
                <a:gd name="T11" fmla="*/ 6 w 6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8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  <a:cubicBezTo>
                    <a:pt x="4" y="4"/>
                    <a:pt x="5" y="6"/>
                    <a:pt x="6" y="8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06" name="Freeform 105"/>
            <p:cNvSpPr>
              <a:spLocks/>
            </p:cNvSpPr>
            <p:nvPr/>
          </p:nvSpPr>
          <p:spPr bwMode="auto">
            <a:xfrm>
              <a:off x="7800975" y="2382838"/>
              <a:ext cx="171450" cy="134938"/>
            </a:xfrm>
            <a:custGeom>
              <a:avLst/>
              <a:gdLst>
                <a:gd name="T0" fmla="*/ 0 w 19"/>
                <a:gd name="T1" fmla="*/ 0 h 15"/>
                <a:gd name="T2" fmla="*/ 4 w 19"/>
                <a:gd name="T3" fmla="*/ 2 h 15"/>
                <a:gd name="T4" fmla="*/ 10 w 19"/>
                <a:gd name="T5" fmla="*/ 6 h 15"/>
                <a:gd name="T6" fmla="*/ 15 w 19"/>
                <a:gd name="T7" fmla="*/ 10 h 15"/>
                <a:gd name="T8" fmla="*/ 19 w 19"/>
                <a:gd name="T9" fmla="*/ 1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5"/>
                <a:gd name="T17" fmla="*/ 19 w 19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5">
                  <a:moveTo>
                    <a:pt x="0" y="0"/>
                  </a:moveTo>
                  <a:cubicBezTo>
                    <a:pt x="1" y="1"/>
                    <a:pt x="3" y="1"/>
                    <a:pt x="4" y="2"/>
                  </a:cubicBezTo>
                  <a:cubicBezTo>
                    <a:pt x="6" y="3"/>
                    <a:pt x="8" y="5"/>
                    <a:pt x="10" y="6"/>
                  </a:cubicBezTo>
                  <a:cubicBezTo>
                    <a:pt x="12" y="8"/>
                    <a:pt x="13" y="9"/>
                    <a:pt x="15" y="10"/>
                  </a:cubicBezTo>
                  <a:cubicBezTo>
                    <a:pt x="16" y="12"/>
                    <a:pt x="18" y="13"/>
                    <a:pt x="19" y="15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07" name="Line 106"/>
            <p:cNvSpPr>
              <a:spLocks noChangeShapeType="1"/>
            </p:cNvSpPr>
            <p:nvPr/>
          </p:nvSpPr>
          <p:spPr bwMode="auto">
            <a:xfrm>
              <a:off x="7818438" y="2419350"/>
              <a:ext cx="55563" cy="7938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08" name="Line 107"/>
            <p:cNvSpPr>
              <a:spLocks noChangeShapeType="1"/>
            </p:cNvSpPr>
            <p:nvPr/>
          </p:nvSpPr>
          <p:spPr bwMode="auto">
            <a:xfrm flipV="1">
              <a:off x="7918450" y="2473325"/>
              <a:ext cx="19050" cy="36513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09" name="Freeform 108"/>
            <p:cNvSpPr>
              <a:spLocks/>
            </p:cNvSpPr>
            <p:nvPr/>
          </p:nvSpPr>
          <p:spPr bwMode="auto">
            <a:xfrm>
              <a:off x="8035925" y="1993900"/>
              <a:ext cx="180975" cy="80963"/>
            </a:xfrm>
            <a:custGeom>
              <a:avLst/>
              <a:gdLst>
                <a:gd name="T0" fmla="*/ 0 w 20"/>
                <a:gd name="T1" fmla="*/ 0 h 9"/>
                <a:gd name="T2" fmla="*/ 6 w 20"/>
                <a:gd name="T3" fmla="*/ 2 h 9"/>
                <a:gd name="T4" fmla="*/ 20 w 20"/>
                <a:gd name="T5" fmla="*/ 9 h 9"/>
                <a:gd name="T6" fmla="*/ 0 60000 65536"/>
                <a:gd name="T7" fmla="*/ 0 60000 65536"/>
                <a:gd name="T8" fmla="*/ 0 60000 65536"/>
                <a:gd name="T9" fmla="*/ 0 w 20"/>
                <a:gd name="T10" fmla="*/ 0 h 9"/>
                <a:gd name="T11" fmla="*/ 20 w 20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9">
                  <a:moveTo>
                    <a:pt x="0" y="0"/>
                  </a:moveTo>
                  <a:cubicBezTo>
                    <a:pt x="2" y="1"/>
                    <a:pt x="4" y="1"/>
                    <a:pt x="6" y="2"/>
                  </a:cubicBezTo>
                  <a:cubicBezTo>
                    <a:pt x="11" y="4"/>
                    <a:pt x="15" y="7"/>
                    <a:pt x="20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10" name="Line 109"/>
            <p:cNvSpPr>
              <a:spLocks noChangeShapeType="1"/>
            </p:cNvSpPr>
            <p:nvPr/>
          </p:nvSpPr>
          <p:spPr bwMode="auto">
            <a:xfrm>
              <a:off x="8189913" y="1957388"/>
              <a:ext cx="73025" cy="36513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11" name="Freeform 110"/>
            <p:cNvSpPr>
              <a:spLocks/>
            </p:cNvSpPr>
            <p:nvPr/>
          </p:nvSpPr>
          <p:spPr bwMode="auto">
            <a:xfrm>
              <a:off x="8524875" y="2536825"/>
              <a:ext cx="36513" cy="117475"/>
            </a:xfrm>
            <a:custGeom>
              <a:avLst/>
              <a:gdLst>
                <a:gd name="T0" fmla="*/ 4 w 4"/>
                <a:gd name="T1" fmla="*/ 13 h 13"/>
                <a:gd name="T2" fmla="*/ 1 w 4"/>
                <a:gd name="T3" fmla="*/ 6 h 13"/>
                <a:gd name="T4" fmla="*/ 0 w 4"/>
                <a:gd name="T5" fmla="*/ 0 h 13"/>
                <a:gd name="T6" fmla="*/ 0 60000 65536"/>
                <a:gd name="T7" fmla="*/ 0 60000 65536"/>
                <a:gd name="T8" fmla="*/ 0 60000 65536"/>
                <a:gd name="T9" fmla="*/ 0 w 4"/>
                <a:gd name="T10" fmla="*/ 0 h 13"/>
                <a:gd name="T11" fmla="*/ 4 w 4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3">
                  <a:moveTo>
                    <a:pt x="4" y="13"/>
                  </a:moveTo>
                  <a:cubicBezTo>
                    <a:pt x="3" y="11"/>
                    <a:pt x="2" y="8"/>
                    <a:pt x="1" y="6"/>
                  </a:cubicBezTo>
                  <a:cubicBezTo>
                    <a:pt x="1" y="4"/>
                    <a:pt x="1" y="2"/>
                    <a:pt x="0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12" name="Freeform 111"/>
            <p:cNvSpPr>
              <a:spLocks/>
            </p:cNvSpPr>
            <p:nvPr/>
          </p:nvSpPr>
          <p:spPr bwMode="auto">
            <a:xfrm>
              <a:off x="8751888" y="2192338"/>
              <a:ext cx="80963" cy="80963"/>
            </a:xfrm>
            <a:custGeom>
              <a:avLst/>
              <a:gdLst>
                <a:gd name="T0" fmla="*/ 9 w 9"/>
                <a:gd name="T1" fmla="*/ 0 h 9"/>
                <a:gd name="T2" fmla="*/ 5 w 9"/>
                <a:gd name="T3" fmla="*/ 2 h 9"/>
                <a:gd name="T4" fmla="*/ 2 w 9"/>
                <a:gd name="T5" fmla="*/ 5 h 9"/>
                <a:gd name="T6" fmla="*/ 0 w 9"/>
                <a:gd name="T7" fmla="*/ 9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9" y="0"/>
                  </a:moveTo>
                  <a:cubicBezTo>
                    <a:pt x="8" y="1"/>
                    <a:pt x="7" y="1"/>
                    <a:pt x="5" y="2"/>
                  </a:cubicBezTo>
                  <a:cubicBezTo>
                    <a:pt x="4" y="3"/>
                    <a:pt x="2" y="3"/>
                    <a:pt x="2" y="5"/>
                  </a:cubicBezTo>
                  <a:cubicBezTo>
                    <a:pt x="1" y="6"/>
                    <a:pt x="1" y="8"/>
                    <a:pt x="0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13" name="Freeform 112"/>
            <p:cNvSpPr>
              <a:spLocks/>
            </p:cNvSpPr>
            <p:nvPr/>
          </p:nvSpPr>
          <p:spPr bwMode="auto">
            <a:xfrm>
              <a:off x="7954963" y="2165350"/>
              <a:ext cx="90488" cy="80963"/>
            </a:xfrm>
            <a:custGeom>
              <a:avLst/>
              <a:gdLst>
                <a:gd name="T0" fmla="*/ 0 w 10"/>
                <a:gd name="T1" fmla="*/ 0 h 9"/>
                <a:gd name="T2" fmla="*/ 6 w 10"/>
                <a:gd name="T3" fmla="*/ 3 h 9"/>
                <a:gd name="T4" fmla="*/ 10 w 10"/>
                <a:gd name="T5" fmla="*/ 9 h 9"/>
                <a:gd name="T6" fmla="*/ 0 60000 65536"/>
                <a:gd name="T7" fmla="*/ 0 60000 65536"/>
                <a:gd name="T8" fmla="*/ 0 60000 65536"/>
                <a:gd name="T9" fmla="*/ 0 w 10"/>
                <a:gd name="T10" fmla="*/ 0 h 9"/>
                <a:gd name="T11" fmla="*/ 10 w 10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9">
                  <a:moveTo>
                    <a:pt x="0" y="0"/>
                  </a:moveTo>
                  <a:cubicBezTo>
                    <a:pt x="1" y="1"/>
                    <a:pt x="4" y="2"/>
                    <a:pt x="6" y="3"/>
                  </a:cubicBezTo>
                  <a:cubicBezTo>
                    <a:pt x="7" y="5"/>
                    <a:pt x="8" y="7"/>
                    <a:pt x="10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4800" y="331787"/>
            <a:ext cx="1982788" cy="1638300"/>
            <a:chOff x="304800" y="1739900"/>
            <a:chExt cx="1982788" cy="1638300"/>
          </a:xfrm>
        </p:grpSpPr>
        <p:sp>
          <p:nvSpPr>
            <p:cNvPr id="21571" name="Freeform 70"/>
            <p:cNvSpPr>
              <a:spLocks/>
            </p:cNvSpPr>
            <p:nvPr/>
          </p:nvSpPr>
          <p:spPr bwMode="auto">
            <a:xfrm>
              <a:off x="304800" y="1739900"/>
              <a:ext cx="1049338" cy="1638300"/>
            </a:xfrm>
            <a:custGeom>
              <a:avLst/>
              <a:gdLst>
                <a:gd name="T0" fmla="*/ 115 w 116"/>
                <a:gd name="T1" fmla="*/ 152 h 181"/>
                <a:gd name="T2" fmla="*/ 105 w 116"/>
                <a:gd name="T3" fmla="*/ 167 h 181"/>
                <a:gd name="T4" fmla="*/ 48 w 116"/>
                <a:gd name="T5" fmla="*/ 180 h 181"/>
                <a:gd name="T6" fmla="*/ 33 w 116"/>
                <a:gd name="T7" fmla="*/ 170 h 181"/>
                <a:gd name="T8" fmla="*/ 1 w 116"/>
                <a:gd name="T9" fmla="*/ 29 h 181"/>
                <a:gd name="T10" fmla="*/ 11 w 116"/>
                <a:gd name="T11" fmla="*/ 14 h 181"/>
                <a:gd name="T12" fmla="*/ 68 w 116"/>
                <a:gd name="T13" fmla="*/ 2 h 181"/>
                <a:gd name="T14" fmla="*/ 83 w 116"/>
                <a:gd name="T15" fmla="*/ 11 h 181"/>
                <a:gd name="T16" fmla="*/ 115 w 116"/>
                <a:gd name="T17" fmla="*/ 152 h 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6"/>
                <a:gd name="T28" fmla="*/ 0 h 181"/>
                <a:gd name="T29" fmla="*/ 116 w 116"/>
                <a:gd name="T30" fmla="*/ 181 h 18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6" h="181">
                  <a:moveTo>
                    <a:pt x="115" y="152"/>
                  </a:moveTo>
                  <a:cubicBezTo>
                    <a:pt x="116" y="159"/>
                    <a:pt x="112" y="165"/>
                    <a:pt x="105" y="167"/>
                  </a:cubicBezTo>
                  <a:cubicBezTo>
                    <a:pt x="48" y="180"/>
                    <a:pt x="48" y="180"/>
                    <a:pt x="48" y="180"/>
                  </a:cubicBezTo>
                  <a:cubicBezTo>
                    <a:pt x="41" y="181"/>
                    <a:pt x="35" y="177"/>
                    <a:pt x="33" y="170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3"/>
                    <a:pt x="4" y="16"/>
                    <a:pt x="11" y="14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75" y="0"/>
                    <a:pt x="81" y="4"/>
                    <a:pt x="83" y="11"/>
                  </a:cubicBezTo>
                  <a:lnTo>
                    <a:pt x="115" y="152"/>
                  </a:lnTo>
                  <a:close/>
                </a:path>
              </a:pathLst>
            </a:custGeom>
            <a:solidFill>
              <a:srgbClr val="FFFFFF"/>
            </a:solidFill>
            <a:ln w="3651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72" name="Freeform 71"/>
            <p:cNvSpPr>
              <a:spLocks/>
            </p:cNvSpPr>
            <p:nvPr/>
          </p:nvSpPr>
          <p:spPr bwMode="auto">
            <a:xfrm>
              <a:off x="893763" y="3106738"/>
              <a:ext cx="153988" cy="153988"/>
            </a:xfrm>
            <a:custGeom>
              <a:avLst/>
              <a:gdLst>
                <a:gd name="T0" fmla="*/ 16 w 17"/>
                <a:gd name="T1" fmla="*/ 7 h 17"/>
                <a:gd name="T2" fmla="*/ 10 w 17"/>
                <a:gd name="T3" fmla="*/ 16 h 17"/>
                <a:gd name="T4" fmla="*/ 1 w 17"/>
                <a:gd name="T5" fmla="*/ 10 h 17"/>
                <a:gd name="T6" fmla="*/ 7 w 17"/>
                <a:gd name="T7" fmla="*/ 1 h 17"/>
                <a:gd name="T8" fmla="*/ 16 w 17"/>
                <a:gd name="T9" fmla="*/ 7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6" y="7"/>
                  </a:moveTo>
                  <a:cubicBezTo>
                    <a:pt x="17" y="11"/>
                    <a:pt x="15" y="15"/>
                    <a:pt x="10" y="16"/>
                  </a:cubicBezTo>
                  <a:cubicBezTo>
                    <a:pt x="6" y="17"/>
                    <a:pt x="2" y="14"/>
                    <a:pt x="1" y="10"/>
                  </a:cubicBezTo>
                  <a:cubicBezTo>
                    <a:pt x="0" y="6"/>
                    <a:pt x="2" y="2"/>
                    <a:pt x="7" y="1"/>
                  </a:cubicBezTo>
                  <a:cubicBezTo>
                    <a:pt x="11" y="0"/>
                    <a:pt x="15" y="2"/>
                    <a:pt x="16" y="7"/>
                  </a:cubicBez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73" name="Freeform 72"/>
            <p:cNvSpPr>
              <a:spLocks/>
            </p:cNvSpPr>
            <p:nvPr/>
          </p:nvSpPr>
          <p:spPr bwMode="auto">
            <a:xfrm>
              <a:off x="947738" y="3151188"/>
              <a:ext cx="44450" cy="53975"/>
            </a:xfrm>
            <a:custGeom>
              <a:avLst/>
              <a:gdLst>
                <a:gd name="T0" fmla="*/ 5 w 5"/>
                <a:gd name="T1" fmla="*/ 4 h 6"/>
                <a:gd name="T2" fmla="*/ 4 w 5"/>
                <a:gd name="T3" fmla="*/ 6 h 6"/>
                <a:gd name="T4" fmla="*/ 2 w 5"/>
                <a:gd name="T5" fmla="*/ 6 h 6"/>
                <a:gd name="T6" fmla="*/ 1 w 5"/>
                <a:gd name="T7" fmla="*/ 5 h 6"/>
                <a:gd name="T8" fmla="*/ 0 w 5"/>
                <a:gd name="T9" fmla="*/ 2 h 6"/>
                <a:gd name="T10" fmla="*/ 1 w 5"/>
                <a:gd name="T11" fmla="*/ 1 h 6"/>
                <a:gd name="T12" fmla="*/ 3 w 5"/>
                <a:gd name="T13" fmla="*/ 1 h 6"/>
                <a:gd name="T14" fmla="*/ 4 w 5"/>
                <a:gd name="T15" fmla="*/ 1 h 6"/>
                <a:gd name="T16" fmla="*/ 5 w 5"/>
                <a:gd name="T17" fmla="*/ 4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6"/>
                <a:gd name="T29" fmla="*/ 5 w 5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6">
                  <a:moveTo>
                    <a:pt x="5" y="4"/>
                  </a:moveTo>
                  <a:cubicBezTo>
                    <a:pt x="5" y="5"/>
                    <a:pt x="5" y="5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1"/>
                    <a:pt x="4" y="1"/>
                  </a:cubicBezTo>
                  <a:lnTo>
                    <a:pt x="5" y="4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74" name="Freeform 73"/>
            <p:cNvSpPr>
              <a:spLocks/>
            </p:cNvSpPr>
            <p:nvPr/>
          </p:nvSpPr>
          <p:spPr bwMode="auto">
            <a:xfrm>
              <a:off x="395288" y="2001838"/>
              <a:ext cx="868363" cy="1122363"/>
            </a:xfrm>
            <a:custGeom>
              <a:avLst/>
              <a:gdLst>
                <a:gd name="T0" fmla="*/ 547 w 547"/>
                <a:gd name="T1" fmla="*/ 616 h 707"/>
                <a:gd name="T2" fmla="*/ 137 w 547"/>
                <a:gd name="T3" fmla="*/ 707 h 707"/>
                <a:gd name="T4" fmla="*/ 0 w 547"/>
                <a:gd name="T5" fmla="*/ 92 h 707"/>
                <a:gd name="T6" fmla="*/ 411 w 547"/>
                <a:gd name="T7" fmla="*/ 0 h 707"/>
                <a:gd name="T8" fmla="*/ 547 w 547"/>
                <a:gd name="T9" fmla="*/ 616 h 7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7"/>
                <a:gd name="T16" fmla="*/ 0 h 707"/>
                <a:gd name="T17" fmla="*/ 547 w 547"/>
                <a:gd name="T18" fmla="*/ 707 h 7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7" h="707">
                  <a:moveTo>
                    <a:pt x="547" y="616"/>
                  </a:moveTo>
                  <a:lnTo>
                    <a:pt x="137" y="707"/>
                  </a:lnTo>
                  <a:lnTo>
                    <a:pt x="0" y="92"/>
                  </a:lnTo>
                  <a:lnTo>
                    <a:pt x="411" y="0"/>
                  </a:lnTo>
                  <a:lnTo>
                    <a:pt x="547" y="616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75" name="Freeform 74"/>
            <p:cNvSpPr>
              <a:spLocks/>
            </p:cNvSpPr>
            <p:nvPr/>
          </p:nvSpPr>
          <p:spPr bwMode="auto">
            <a:xfrm>
              <a:off x="803275" y="1749425"/>
              <a:ext cx="98425" cy="36513"/>
            </a:xfrm>
            <a:custGeom>
              <a:avLst/>
              <a:gdLst>
                <a:gd name="T0" fmla="*/ 11 w 11"/>
                <a:gd name="T1" fmla="*/ 1 h 4"/>
                <a:gd name="T2" fmla="*/ 10 w 11"/>
                <a:gd name="T3" fmla="*/ 2 h 4"/>
                <a:gd name="T4" fmla="*/ 1 w 11"/>
                <a:gd name="T5" fmla="*/ 4 h 4"/>
                <a:gd name="T6" fmla="*/ 0 w 11"/>
                <a:gd name="T7" fmla="*/ 3 h 4"/>
                <a:gd name="T8" fmla="*/ 0 w 11"/>
                <a:gd name="T9" fmla="*/ 3 h 4"/>
                <a:gd name="T10" fmla="*/ 1 w 11"/>
                <a:gd name="T11" fmla="*/ 2 h 4"/>
                <a:gd name="T12" fmla="*/ 10 w 11"/>
                <a:gd name="T13" fmla="*/ 0 h 4"/>
                <a:gd name="T14" fmla="*/ 11 w 11"/>
                <a:gd name="T15" fmla="*/ 1 h 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4"/>
                <a:gd name="T26" fmla="*/ 11 w 11"/>
                <a:gd name="T27" fmla="*/ 4 h 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4">
                  <a:moveTo>
                    <a:pt x="11" y="1"/>
                  </a:moveTo>
                  <a:cubicBezTo>
                    <a:pt x="11" y="1"/>
                    <a:pt x="11" y="2"/>
                    <a:pt x="10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76" name="Freeform 75"/>
            <p:cNvSpPr>
              <a:spLocks/>
            </p:cNvSpPr>
            <p:nvPr/>
          </p:nvSpPr>
          <p:spPr bwMode="auto">
            <a:xfrm>
              <a:off x="304800" y="2038350"/>
              <a:ext cx="36513" cy="53975"/>
            </a:xfrm>
            <a:custGeom>
              <a:avLst/>
              <a:gdLst>
                <a:gd name="T0" fmla="*/ 4 w 4"/>
                <a:gd name="T1" fmla="*/ 5 h 6"/>
                <a:gd name="T2" fmla="*/ 3 w 4"/>
                <a:gd name="T3" fmla="*/ 6 h 6"/>
                <a:gd name="T4" fmla="*/ 2 w 4"/>
                <a:gd name="T5" fmla="*/ 6 h 6"/>
                <a:gd name="T6" fmla="*/ 1 w 4"/>
                <a:gd name="T7" fmla="*/ 5 h 6"/>
                <a:gd name="T8" fmla="*/ 0 w 4"/>
                <a:gd name="T9" fmla="*/ 1 h 6"/>
                <a:gd name="T10" fmla="*/ 1 w 4"/>
                <a:gd name="T11" fmla="*/ 0 h 6"/>
                <a:gd name="T12" fmla="*/ 2 w 4"/>
                <a:gd name="T13" fmla="*/ 0 h 6"/>
                <a:gd name="T14" fmla="*/ 3 w 4"/>
                <a:gd name="T15" fmla="*/ 1 h 6"/>
                <a:gd name="T16" fmla="*/ 4 w 4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6"/>
                <a:gd name="T29" fmla="*/ 4 w 4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6">
                  <a:moveTo>
                    <a:pt x="4" y="5"/>
                  </a:moveTo>
                  <a:cubicBezTo>
                    <a:pt x="4" y="5"/>
                    <a:pt x="3" y="5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1" y="6"/>
                    <a:pt x="1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77" name="Freeform 76"/>
            <p:cNvSpPr>
              <a:spLocks/>
            </p:cNvSpPr>
            <p:nvPr/>
          </p:nvSpPr>
          <p:spPr bwMode="auto">
            <a:xfrm>
              <a:off x="331788" y="2147888"/>
              <a:ext cx="36513" cy="53975"/>
            </a:xfrm>
            <a:custGeom>
              <a:avLst/>
              <a:gdLst>
                <a:gd name="T0" fmla="*/ 3 w 4"/>
                <a:gd name="T1" fmla="*/ 4 h 6"/>
                <a:gd name="T2" fmla="*/ 3 w 4"/>
                <a:gd name="T3" fmla="*/ 5 h 6"/>
                <a:gd name="T4" fmla="*/ 2 w 4"/>
                <a:gd name="T5" fmla="*/ 5 h 6"/>
                <a:gd name="T6" fmla="*/ 1 w 4"/>
                <a:gd name="T7" fmla="*/ 5 h 6"/>
                <a:gd name="T8" fmla="*/ 0 w 4"/>
                <a:gd name="T9" fmla="*/ 1 h 6"/>
                <a:gd name="T10" fmla="*/ 1 w 4"/>
                <a:gd name="T11" fmla="*/ 0 h 6"/>
                <a:gd name="T12" fmla="*/ 1 w 4"/>
                <a:gd name="T13" fmla="*/ 0 h 6"/>
                <a:gd name="T14" fmla="*/ 3 w 4"/>
                <a:gd name="T15" fmla="*/ 0 h 6"/>
                <a:gd name="T16" fmla="*/ 3 w 4"/>
                <a:gd name="T17" fmla="*/ 4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6"/>
                <a:gd name="T29" fmla="*/ 4 w 4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6">
                  <a:moveTo>
                    <a:pt x="3" y="4"/>
                  </a:moveTo>
                  <a:cubicBezTo>
                    <a:pt x="4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78" name="Freeform 77"/>
            <p:cNvSpPr>
              <a:spLocks/>
            </p:cNvSpPr>
            <p:nvPr/>
          </p:nvSpPr>
          <p:spPr bwMode="auto">
            <a:xfrm>
              <a:off x="368300" y="2300288"/>
              <a:ext cx="26988" cy="55563"/>
            </a:xfrm>
            <a:custGeom>
              <a:avLst/>
              <a:gdLst>
                <a:gd name="T0" fmla="*/ 3 w 3"/>
                <a:gd name="T1" fmla="*/ 5 h 6"/>
                <a:gd name="T2" fmla="*/ 2 w 3"/>
                <a:gd name="T3" fmla="*/ 5 h 6"/>
                <a:gd name="T4" fmla="*/ 2 w 3"/>
                <a:gd name="T5" fmla="*/ 6 h 6"/>
                <a:gd name="T6" fmla="*/ 1 w 3"/>
                <a:gd name="T7" fmla="*/ 5 h 6"/>
                <a:gd name="T8" fmla="*/ 0 w 3"/>
                <a:gd name="T9" fmla="*/ 1 h 6"/>
                <a:gd name="T10" fmla="*/ 1 w 3"/>
                <a:gd name="T11" fmla="*/ 0 h 6"/>
                <a:gd name="T12" fmla="*/ 1 w 3"/>
                <a:gd name="T13" fmla="*/ 0 h 6"/>
                <a:gd name="T14" fmla="*/ 2 w 3"/>
                <a:gd name="T15" fmla="*/ 0 h 6"/>
                <a:gd name="T16" fmla="*/ 3 w 3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6"/>
                <a:gd name="T29" fmla="*/ 3 w 3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6">
                  <a:moveTo>
                    <a:pt x="3" y="5"/>
                  </a:moveTo>
                  <a:cubicBezTo>
                    <a:pt x="3" y="5"/>
                    <a:pt x="3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3" y="5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79" name="Freeform 78"/>
            <p:cNvSpPr>
              <a:spLocks/>
            </p:cNvSpPr>
            <p:nvPr/>
          </p:nvSpPr>
          <p:spPr bwMode="auto">
            <a:xfrm>
              <a:off x="458788" y="2192338"/>
              <a:ext cx="127000" cy="127000"/>
            </a:xfrm>
            <a:custGeom>
              <a:avLst/>
              <a:gdLst>
                <a:gd name="T0" fmla="*/ 14 w 14"/>
                <a:gd name="T1" fmla="*/ 10 h 14"/>
                <a:gd name="T2" fmla="*/ 12 w 14"/>
                <a:gd name="T3" fmla="*/ 12 h 14"/>
                <a:gd name="T4" fmla="*/ 4 w 14"/>
                <a:gd name="T5" fmla="*/ 14 h 14"/>
                <a:gd name="T6" fmla="*/ 2 w 14"/>
                <a:gd name="T7" fmla="*/ 12 h 14"/>
                <a:gd name="T8" fmla="*/ 0 w 14"/>
                <a:gd name="T9" fmla="*/ 4 h 14"/>
                <a:gd name="T10" fmla="*/ 1 w 14"/>
                <a:gd name="T11" fmla="*/ 2 h 14"/>
                <a:gd name="T12" fmla="*/ 9 w 14"/>
                <a:gd name="T13" fmla="*/ 0 h 14"/>
                <a:gd name="T14" fmla="*/ 12 w 14"/>
                <a:gd name="T15" fmla="*/ 1 h 14"/>
                <a:gd name="T16" fmla="*/ 14 w 14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4" y="10"/>
                  </a:moveTo>
                  <a:cubicBezTo>
                    <a:pt x="14" y="11"/>
                    <a:pt x="13" y="12"/>
                    <a:pt x="12" y="1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80" name="Freeform 79"/>
            <p:cNvSpPr>
              <a:spLocks/>
            </p:cNvSpPr>
            <p:nvPr/>
          </p:nvSpPr>
          <p:spPr bwMode="auto">
            <a:xfrm>
              <a:off x="603250" y="2155825"/>
              <a:ext cx="136525" cy="127000"/>
            </a:xfrm>
            <a:custGeom>
              <a:avLst/>
              <a:gdLst>
                <a:gd name="T0" fmla="*/ 15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3 w 15"/>
                <a:gd name="T7" fmla="*/ 13 h 14"/>
                <a:gd name="T8" fmla="*/ 1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3 w 15"/>
                <a:gd name="T15" fmla="*/ 1 h 14"/>
                <a:gd name="T16" fmla="*/ 15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5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4"/>
                    <a:pt x="3" y="1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3" y="0"/>
                    <a:pt x="13" y="1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81" name="Freeform 80"/>
            <p:cNvSpPr>
              <a:spLocks/>
            </p:cNvSpPr>
            <p:nvPr/>
          </p:nvSpPr>
          <p:spPr bwMode="auto">
            <a:xfrm>
              <a:off x="757238" y="2119313"/>
              <a:ext cx="136525" cy="127000"/>
            </a:xfrm>
            <a:custGeom>
              <a:avLst/>
              <a:gdLst>
                <a:gd name="T0" fmla="*/ 15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3 w 15"/>
                <a:gd name="T7" fmla="*/ 13 h 14"/>
                <a:gd name="T8" fmla="*/ 1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3 w 15"/>
                <a:gd name="T15" fmla="*/ 2 h 14"/>
                <a:gd name="T16" fmla="*/ 15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5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4"/>
                    <a:pt x="3" y="1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3" y="1"/>
                    <a:pt x="13" y="2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82" name="Freeform 81"/>
            <p:cNvSpPr>
              <a:spLocks/>
            </p:cNvSpPr>
            <p:nvPr/>
          </p:nvSpPr>
          <p:spPr bwMode="auto">
            <a:xfrm>
              <a:off x="911225" y="2084388"/>
              <a:ext cx="136525" cy="134938"/>
            </a:xfrm>
            <a:custGeom>
              <a:avLst/>
              <a:gdLst>
                <a:gd name="T0" fmla="*/ 15 w 15"/>
                <a:gd name="T1" fmla="*/ 10 h 15"/>
                <a:gd name="T2" fmla="*/ 13 w 15"/>
                <a:gd name="T3" fmla="*/ 13 h 15"/>
                <a:gd name="T4" fmla="*/ 5 w 15"/>
                <a:gd name="T5" fmla="*/ 14 h 15"/>
                <a:gd name="T6" fmla="*/ 2 w 15"/>
                <a:gd name="T7" fmla="*/ 13 h 15"/>
                <a:gd name="T8" fmla="*/ 1 w 15"/>
                <a:gd name="T9" fmla="*/ 5 h 15"/>
                <a:gd name="T10" fmla="*/ 2 w 15"/>
                <a:gd name="T11" fmla="*/ 2 h 15"/>
                <a:gd name="T12" fmla="*/ 10 w 15"/>
                <a:gd name="T13" fmla="*/ 0 h 15"/>
                <a:gd name="T14" fmla="*/ 13 w 15"/>
                <a:gd name="T15" fmla="*/ 2 h 15"/>
                <a:gd name="T16" fmla="*/ 15 w 15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15" y="10"/>
                  </a:moveTo>
                  <a:cubicBezTo>
                    <a:pt x="15" y="11"/>
                    <a:pt x="14" y="12"/>
                    <a:pt x="13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5"/>
                    <a:pt x="3" y="14"/>
                    <a:pt x="2" y="1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3" y="1"/>
                    <a:pt x="13" y="2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83" name="Freeform 82"/>
            <p:cNvSpPr>
              <a:spLocks/>
            </p:cNvSpPr>
            <p:nvPr/>
          </p:nvSpPr>
          <p:spPr bwMode="auto">
            <a:xfrm>
              <a:off x="576263" y="2735263"/>
              <a:ext cx="136525" cy="127000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2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84" name="Freeform 83"/>
            <p:cNvSpPr>
              <a:spLocks/>
            </p:cNvSpPr>
            <p:nvPr/>
          </p:nvSpPr>
          <p:spPr bwMode="auto">
            <a:xfrm>
              <a:off x="622300" y="2933700"/>
              <a:ext cx="134938" cy="136525"/>
            </a:xfrm>
            <a:custGeom>
              <a:avLst/>
              <a:gdLst>
                <a:gd name="T0" fmla="*/ 14 w 15"/>
                <a:gd name="T1" fmla="*/ 10 h 15"/>
                <a:gd name="T2" fmla="*/ 13 w 15"/>
                <a:gd name="T3" fmla="*/ 13 h 15"/>
                <a:gd name="T4" fmla="*/ 5 w 15"/>
                <a:gd name="T5" fmla="*/ 14 h 15"/>
                <a:gd name="T6" fmla="*/ 2 w 15"/>
                <a:gd name="T7" fmla="*/ 13 h 15"/>
                <a:gd name="T8" fmla="*/ 0 w 15"/>
                <a:gd name="T9" fmla="*/ 5 h 15"/>
                <a:gd name="T10" fmla="*/ 2 w 15"/>
                <a:gd name="T11" fmla="*/ 2 h 15"/>
                <a:gd name="T12" fmla="*/ 10 w 15"/>
                <a:gd name="T13" fmla="*/ 0 h 15"/>
                <a:gd name="T14" fmla="*/ 13 w 15"/>
                <a:gd name="T15" fmla="*/ 2 h 15"/>
                <a:gd name="T16" fmla="*/ 14 w 15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14" y="10"/>
                  </a:moveTo>
                  <a:cubicBezTo>
                    <a:pt x="15" y="11"/>
                    <a:pt x="14" y="12"/>
                    <a:pt x="13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5"/>
                    <a:pt x="3" y="14"/>
                    <a:pt x="2" y="1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3" y="2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85" name="Freeform 84"/>
            <p:cNvSpPr>
              <a:spLocks/>
            </p:cNvSpPr>
            <p:nvPr/>
          </p:nvSpPr>
          <p:spPr bwMode="auto">
            <a:xfrm>
              <a:off x="774700" y="2898775"/>
              <a:ext cx="136525" cy="134938"/>
            </a:xfrm>
            <a:custGeom>
              <a:avLst/>
              <a:gdLst>
                <a:gd name="T0" fmla="*/ 14 w 15"/>
                <a:gd name="T1" fmla="*/ 10 h 15"/>
                <a:gd name="T2" fmla="*/ 13 w 15"/>
                <a:gd name="T3" fmla="*/ 13 h 15"/>
                <a:gd name="T4" fmla="*/ 5 w 15"/>
                <a:gd name="T5" fmla="*/ 15 h 15"/>
                <a:gd name="T6" fmla="*/ 2 w 15"/>
                <a:gd name="T7" fmla="*/ 13 h 15"/>
                <a:gd name="T8" fmla="*/ 0 w 15"/>
                <a:gd name="T9" fmla="*/ 5 h 15"/>
                <a:gd name="T10" fmla="*/ 2 w 15"/>
                <a:gd name="T11" fmla="*/ 2 h 15"/>
                <a:gd name="T12" fmla="*/ 10 w 15"/>
                <a:gd name="T13" fmla="*/ 1 h 15"/>
                <a:gd name="T14" fmla="*/ 13 w 15"/>
                <a:gd name="T15" fmla="*/ 2 h 15"/>
                <a:gd name="T16" fmla="*/ 14 w 15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14" y="10"/>
                  </a:moveTo>
                  <a:cubicBezTo>
                    <a:pt x="15" y="11"/>
                    <a:pt x="14" y="12"/>
                    <a:pt x="13" y="13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2" y="14"/>
                    <a:pt x="2" y="1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2" y="1"/>
                    <a:pt x="13" y="2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86" name="Freeform 85"/>
            <p:cNvSpPr>
              <a:spLocks/>
            </p:cNvSpPr>
            <p:nvPr/>
          </p:nvSpPr>
          <p:spPr bwMode="auto">
            <a:xfrm>
              <a:off x="928688" y="2871788"/>
              <a:ext cx="136525" cy="125413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2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87" name="Freeform 86"/>
            <p:cNvSpPr>
              <a:spLocks/>
            </p:cNvSpPr>
            <p:nvPr/>
          </p:nvSpPr>
          <p:spPr bwMode="auto">
            <a:xfrm>
              <a:off x="1082675" y="2835275"/>
              <a:ext cx="136525" cy="127000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3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2" y="14"/>
                    <a:pt x="2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88" name="Freeform 87"/>
            <p:cNvSpPr>
              <a:spLocks/>
            </p:cNvSpPr>
            <p:nvPr/>
          </p:nvSpPr>
          <p:spPr bwMode="auto">
            <a:xfrm>
              <a:off x="495300" y="2373313"/>
              <a:ext cx="134938" cy="127000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2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89" name="Freeform 88"/>
            <p:cNvSpPr>
              <a:spLocks/>
            </p:cNvSpPr>
            <p:nvPr/>
          </p:nvSpPr>
          <p:spPr bwMode="auto">
            <a:xfrm>
              <a:off x="649288" y="2336800"/>
              <a:ext cx="134938" cy="127000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3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2" y="14"/>
                    <a:pt x="2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90" name="Freeform 89"/>
            <p:cNvSpPr>
              <a:spLocks/>
            </p:cNvSpPr>
            <p:nvPr/>
          </p:nvSpPr>
          <p:spPr bwMode="auto">
            <a:xfrm>
              <a:off x="803275" y="2300288"/>
              <a:ext cx="125413" cy="127000"/>
            </a:xfrm>
            <a:custGeom>
              <a:avLst/>
              <a:gdLst>
                <a:gd name="T0" fmla="*/ 14 w 14"/>
                <a:gd name="T1" fmla="*/ 10 h 14"/>
                <a:gd name="T2" fmla="*/ 13 w 14"/>
                <a:gd name="T3" fmla="*/ 12 h 14"/>
                <a:gd name="T4" fmla="*/ 5 w 14"/>
                <a:gd name="T5" fmla="*/ 14 h 14"/>
                <a:gd name="T6" fmla="*/ 2 w 14"/>
                <a:gd name="T7" fmla="*/ 13 h 14"/>
                <a:gd name="T8" fmla="*/ 0 w 14"/>
                <a:gd name="T9" fmla="*/ 4 h 14"/>
                <a:gd name="T10" fmla="*/ 2 w 14"/>
                <a:gd name="T11" fmla="*/ 2 h 14"/>
                <a:gd name="T12" fmla="*/ 10 w 14"/>
                <a:gd name="T13" fmla="*/ 0 h 14"/>
                <a:gd name="T14" fmla="*/ 12 w 14"/>
                <a:gd name="T15" fmla="*/ 2 h 14"/>
                <a:gd name="T16" fmla="*/ 14 w 14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4" y="10"/>
                  </a:moveTo>
                  <a:cubicBezTo>
                    <a:pt x="14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2" y="14"/>
                    <a:pt x="2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91" name="Freeform 90"/>
            <p:cNvSpPr>
              <a:spLocks/>
            </p:cNvSpPr>
            <p:nvPr/>
          </p:nvSpPr>
          <p:spPr bwMode="auto">
            <a:xfrm>
              <a:off x="957263" y="2265363"/>
              <a:ext cx="125413" cy="134938"/>
            </a:xfrm>
            <a:custGeom>
              <a:avLst/>
              <a:gdLst>
                <a:gd name="T0" fmla="*/ 14 w 14"/>
                <a:gd name="T1" fmla="*/ 10 h 15"/>
                <a:gd name="T2" fmla="*/ 12 w 14"/>
                <a:gd name="T3" fmla="*/ 13 h 15"/>
                <a:gd name="T4" fmla="*/ 5 w 14"/>
                <a:gd name="T5" fmla="*/ 14 h 15"/>
                <a:gd name="T6" fmla="*/ 2 w 14"/>
                <a:gd name="T7" fmla="*/ 13 h 15"/>
                <a:gd name="T8" fmla="*/ 0 w 14"/>
                <a:gd name="T9" fmla="*/ 5 h 15"/>
                <a:gd name="T10" fmla="*/ 2 w 14"/>
                <a:gd name="T11" fmla="*/ 2 h 15"/>
                <a:gd name="T12" fmla="*/ 10 w 14"/>
                <a:gd name="T13" fmla="*/ 0 h 15"/>
                <a:gd name="T14" fmla="*/ 12 w 14"/>
                <a:gd name="T15" fmla="*/ 2 h 15"/>
                <a:gd name="T16" fmla="*/ 14 w 14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5"/>
                <a:gd name="T29" fmla="*/ 14 w 14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5">
                  <a:moveTo>
                    <a:pt x="14" y="10"/>
                  </a:moveTo>
                  <a:cubicBezTo>
                    <a:pt x="14" y="11"/>
                    <a:pt x="14" y="12"/>
                    <a:pt x="12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5"/>
                    <a:pt x="2" y="14"/>
                    <a:pt x="2" y="1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92" name="Freeform 91"/>
            <p:cNvSpPr>
              <a:spLocks/>
            </p:cNvSpPr>
            <p:nvPr/>
          </p:nvSpPr>
          <p:spPr bwMode="auto">
            <a:xfrm>
              <a:off x="539750" y="2554288"/>
              <a:ext cx="127000" cy="127000"/>
            </a:xfrm>
            <a:custGeom>
              <a:avLst/>
              <a:gdLst>
                <a:gd name="T0" fmla="*/ 14 w 14"/>
                <a:gd name="T1" fmla="*/ 10 h 14"/>
                <a:gd name="T2" fmla="*/ 12 w 14"/>
                <a:gd name="T3" fmla="*/ 12 h 14"/>
                <a:gd name="T4" fmla="*/ 4 w 14"/>
                <a:gd name="T5" fmla="*/ 14 h 14"/>
                <a:gd name="T6" fmla="*/ 2 w 14"/>
                <a:gd name="T7" fmla="*/ 12 h 14"/>
                <a:gd name="T8" fmla="*/ 0 w 14"/>
                <a:gd name="T9" fmla="*/ 4 h 14"/>
                <a:gd name="T10" fmla="*/ 2 w 14"/>
                <a:gd name="T11" fmla="*/ 2 h 14"/>
                <a:gd name="T12" fmla="*/ 9 w 14"/>
                <a:gd name="T13" fmla="*/ 0 h 14"/>
                <a:gd name="T14" fmla="*/ 12 w 14"/>
                <a:gd name="T15" fmla="*/ 1 h 14"/>
                <a:gd name="T16" fmla="*/ 14 w 14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4" y="10"/>
                  </a:moveTo>
                  <a:cubicBezTo>
                    <a:pt x="14" y="11"/>
                    <a:pt x="13" y="12"/>
                    <a:pt x="12" y="1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93" name="Freeform 92"/>
            <p:cNvSpPr>
              <a:spLocks/>
            </p:cNvSpPr>
            <p:nvPr/>
          </p:nvSpPr>
          <p:spPr bwMode="auto">
            <a:xfrm>
              <a:off x="693738" y="2517775"/>
              <a:ext cx="127000" cy="127000"/>
            </a:xfrm>
            <a:custGeom>
              <a:avLst/>
              <a:gdLst>
                <a:gd name="T0" fmla="*/ 14 w 14"/>
                <a:gd name="T1" fmla="*/ 10 h 14"/>
                <a:gd name="T2" fmla="*/ 12 w 14"/>
                <a:gd name="T3" fmla="*/ 12 h 14"/>
                <a:gd name="T4" fmla="*/ 4 w 14"/>
                <a:gd name="T5" fmla="*/ 14 h 14"/>
                <a:gd name="T6" fmla="*/ 2 w 14"/>
                <a:gd name="T7" fmla="*/ 13 h 14"/>
                <a:gd name="T8" fmla="*/ 0 w 14"/>
                <a:gd name="T9" fmla="*/ 4 h 14"/>
                <a:gd name="T10" fmla="*/ 1 w 14"/>
                <a:gd name="T11" fmla="*/ 2 h 14"/>
                <a:gd name="T12" fmla="*/ 9 w 14"/>
                <a:gd name="T13" fmla="*/ 0 h 14"/>
                <a:gd name="T14" fmla="*/ 12 w 14"/>
                <a:gd name="T15" fmla="*/ 1 h 14"/>
                <a:gd name="T16" fmla="*/ 14 w 14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4" y="10"/>
                  </a:moveTo>
                  <a:cubicBezTo>
                    <a:pt x="14" y="11"/>
                    <a:pt x="13" y="12"/>
                    <a:pt x="12" y="1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2" y="14"/>
                    <a:pt x="2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94" name="Freeform 93"/>
            <p:cNvSpPr>
              <a:spLocks/>
            </p:cNvSpPr>
            <p:nvPr/>
          </p:nvSpPr>
          <p:spPr bwMode="auto">
            <a:xfrm>
              <a:off x="838200" y="2481263"/>
              <a:ext cx="136525" cy="127000"/>
            </a:xfrm>
            <a:custGeom>
              <a:avLst/>
              <a:gdLst>
                <a:gd name="T0" fmla="*/ 15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3 w 15"/>
                <a:gd name="T7" fmla="*/ 13 h 14"/>
                <a:gd name="T8" fmla="*/ 1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3 w 15"/>
                <a:gd name="T15" fmla="*/ 2 h 14"/>
                <a:gd name="T16" fmla="*/ 15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5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4"/>
                    <a:pt x="3" y="1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3" y="1"/>
                    <a:pt x="13" y="2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95" name="Freeform 94"/>
            <p:cNvSpPr>
              <a:spLocks/>
            </p:cNvSpPr>
            <p:nvPr/>
          </p:nvSpPr>
          <p:spPr bwMode="auto">
            <a:xfrm>
              <a:off x="992188" y="2446338"/>
              <a:ext cx="136525" cy="134938"/>
            </a:xfrm>
            <a:custGeom>
              <a:avLst/>
              <a:gdLst>
                <a:gd name="T0" fmla="*/ 15 w 15"/>
                <a:gd name="T1" fmla="*/ 10 h 15"/>
                <a:gd name="T2" fmla="*/ 13 w 15"/>
                <a:gd name="T3" fmla="*/ 13 h 15"/>
                <a:gd name="T4" fmla="*/ 5 w 15"/>
                <a:gd name="T5" fmla="*/ 14 h 15"/>
                <a:gd name="T6" fmla="*/ 3 w 15"/>
                <a:gd name="T7" fmla="*/ 13 h 15"/>
                <a:gd name="T8" fmla="*/ 1 w 15"/>
                <a:gd name="T9" fmla="*/ 5 h 15"/>
                <a:gd name="T10" fmla="*/ 2 w 15"/>
                <a:gd name="T11" fmla="*/ 2 h 15"/>
                <a:gd name="T12" fmla="*/ 10 w 15"/>
                <a:gd name="T13" fmla="*/ 0 h 15"/>
                <a:gd name="T14" fmla="*/ 13 w 15"/>
                <a:gd name="T15" fmla="*/ 2 h 15"/>
                <a:gd name="T16" fmla="*/ 15 w 15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15" y="10"/>
                  </a:moveTo>
                  <a:cubicBezTo>
                    <a:pt x="15" y="11"/>
                    <a:pt x="14" y="12"/>
                    <a:pt x="13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5"/>
                    <a:pt x="3" y="14"/>
                    <a:pt x="3" y="1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3" y="1"/>
                    <a:pt x="13" y="2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14" name="Freeform 113"/>
            <p:cNvSpPr>
              <a:spLocks/>
            </p:cNvSpPr>
            <p:nvPr/>
          </p:nvSpPr>
          <p:spPr bwMode="auto">
            <a:xfrm>
              <a:off x="522288" y="2228850"/>
              <a:ext cx="1765300" cy="941388"/>
            </a:xfrm>
            <a:custGeom>
              <a:avLst/>
              <a:gdLst>
                <a:gd name="T0" fmla="*/ 195 w 195"/>
                <a:gd name="T1" fmla="*/ 104 h 104"/>
                <a:gd name="T2" fmla="*/ 177 w 195"/>
                <a:gd name="T3" fmla="*/ 91 h 104"/>
                <a:gd name="T4" fmla="*/ 167 w 195"/>
                <a:gd name="T5" fmla="*/ 86 h 104"/>
                <a:gd name="T6" fmla="*/ 162 w 195"/>
                <a:gd name="T7" fmla="*/ 84 h 104"/>
                <a:gd name="T8" fmla="*/ 156 w 195"/>
                <a:gd name="T9" fmla="*/ 84 h 104"/>
                <a:gd name="T10" fmla="*/ 151 w 195"/>
                <a:gd name="T11" fmla="*/ 84 h 104"/>
                <a:gd name="T12" fmla="*/ 147 w 195"/>
                <a:gd name="T13" fmla="*/ 82 h 104"/>
                <a:gd name="T14" fmla="*/ 140 w 195"/>
                <a:gd name="T15" fmla="*/ 83 h 104"/>
                <a:gd name="T16" fmla="*/ 134 w 195"/>
                <a:gd name="T17" fmla="*/ 83 h 104"/>
                <a:gd name="T18" fmla="*/ 130 w 195"/>
                <a:gd name="T19" fmla="*/ 84 h 104"/>
                <a:gd name="T20" fmla="*/ 110 w 195"/>
                <a:gd name="T21" fmla="*/ 86 h 104"/>
                <a:gd name="T22" fmla="*/ 102 w 195"/>
                <a:gd name="T23" fmla="*/ 86 h 104"/>
                <a:gd name="T24" fmla="*/ 84 w 195"/>
                <a:gd name="T25" fmla="*/ 84 h 104"/>
                <a:gd name="T26" fmla="*/ 75 w 195"/>
                <a:gd name="T27" fmla="*/ 78 h 104"/>
                <a:gd name="T28" fmla="*/ 64 w 195"/>
                <a:gd name="T29" fmla="*/ 74 h 104"/>
                <a:gd name="T30" fmla="*/ 58 w 195"/>
                <a:gd name="T31" fmla="*/ 66 h 104"/>
                <a:gd name="T32" fmla="*/ 58 w 195"/>
                <a:gd name="T33" fmla="*/ 61 h 104"/>
                <a:gd name="T34" fmla="*/ 60 w 195"/>
                <a:gd name="T35" fmla="*/ 55 h 104"/>
                <a:gd name="T36" fmla="*/ 60 w 195"/>
                <a:gd name="T37" fmla="*/ 51 h 104"/>
                <a:gd name="T38" fmla="*/ 55 w 195"/>
                <a:gd name="T39" fmla="*/ 47 h 104"/>
                <a:gd name="T40" fmla="*/ 47 w 195"/>
                <a:gd name="T41" fmla="*/ 44 h 104"/>
                <a:gd name="T42" fmla="*/ 39 w 195"/>
                <a:gd name="T43" fmla="*/ 43 h 104"/>
                <a:gd name="T44" fmla="*/ 31 w 195"/>
                <a:gd name="T45" fmla="*/ 40 h 104"/>
                <a:gd name="T46" fmla="*/ 22 w 195"/>
                <a:gd name="T47" fmla="*/ 38 h 104"/>
                <a:gd name="T48" fmla="*/ 17 w 195"/>
                <a:gd name="T49" fmla="*/ 35 h 104"/>
                <a:gd name="T50" fmla="*/ 9 w 195"/>
                <a:gd name="T51" fmla="*/ 32 h 104"/>
                <a:gd name="T52" fmla="*/ 6 w 195"/>
                <a:gd name="T53" fmla="*/ 29 h 104"/>
                <a:gd name="T54" fmla="*/ 1 w 195"/>
                <a:gd name="T55" fmla="*/ 25 h 104"/>
                <a:gd name="T56" fmla="*/ 0 w 195"/>
                <a:gd name="T57" fmla="*/ 20 h 104"/>
                <a:gd name="T58" fmla="*/ 8 w 195"/>
                <a:gd name="T59" fmla="*/ 15 h 104"/>
                <a:gd name="T60" fmla="*/ 16 w 195"/>
                <a:gd name="T61" fmla="*/ 17 h 104"/>
                <a:gd name="T62" fmla="*/ 23 w 195"/>
                <a:gd name="T63" fmla="*/ 21 h 104"/>
                <a:gd name="T64" fmla="*/ 27 w 195"/>
                <a:gd name="T65" fmla="*/ 21 h 104"/>
                <a:gd name="T66" fmla="*/ 38 w 195"/>
                <a:gd name="T67" fmla="*/ 21 h 104"/>
                <a:gd name="T68" fmla="*/ 64 w 195"/>
                <a:gd name="T69" fmla="*/ 25 h 104"/>
                <a:gd name="T70" fmla="*/ 71 w 195"/>
                <a:gd name="T71" fmla="*/ 23 h 104"/>
                <a:gd name="T72" fmla="*/ 71 w 195"/>
                <a:gd name="T73" fmla="*/ 16 h 104"/>
                <a:gd name="T74" fmla="*/ 73 w 195"/>
                <a:gd name="T75" fmla="*/ 12 h 104"/>
                <a:gd name="T76" fmla="*/ 80 w 195"/>
                <a:gd name="T77" fmla="*/ 6 h 104"/>
                <a:gd name="T78" fmla="*/ 87 w 195"/>
                <a:gd name="T79" fmla="*/ 6 h 104"/>
                <a:gd name="T80" fmla="*/ 90 w 195"/>
                <a:gd name="T81" fmla="*/ 1 h 104"/>
                <a:gd name="T82" fmla="*/ 93 w 195"/>
                <a:gd name="T83" fmla="*/ 0 h 104"/>
                <a:gd name="T84" fmla="*/ 99 w 195"/>
                <a:gd name="T85" fmla="*/ 0 h 104"/>
                <a:gd name="T86" fmla="*/ 105 w 195"/>
                <a:gd name="T87" fmla="*/ 2 h 104"/>
                <a:gd name="T88" fmla="*/ 117 w 195"/>
                <a:gd name="T89" fmla="*/ 2 h 104"/>
                <a:gd name="T90" fmla="*/ 122 w 195"/>
                <a:gd name="T91" fmla="*/ 6 h 104"/>
                <a:gd name="T92" fmla="*/ 140 w 195"/>
                <a:gd name="T93" fmla="*/ 12 h 104"/>
                <a:gd name="T94" fmla="*/ 149 w 195"/>
                <a:gd name="T95" fmla="*/ 16 h 104"/>
                <a:gd name="T96" fmla="*/ 157 w 195"/>
                <a:gd name="T97" fmla="*/ 21 h 104"/>
                <a:gd name="T98" fmla="*/ 170 w 195"/>
                <a:gd name="T99" fmla="*/ 27 h 104"/>
                <a:gd name="T100" fmla="*/ 175 w 195"/>
                <a:gd name="T101" fmla="*/ 28 h 104"/>
                <a:gd name="T102" fmla="*/ 178 w 195"/>
                <a:gd name="T103" fmla="*/ 29 h 104"/>
                <a:gd name="T104" fmla="*/ 180 w 195"/>
                <a:gd name="T105" fmla="*/ 28 h 104"/>
                <a:gd name="T106" fmla="*/ 184 w 195"/>
                <a:gd name="T107" fmla="*/ 28 h 104"/>
                <a:gd name="T108" fmla="*/ 191 w 195"/>
                <a:gd name="T109" fmla="*/ 27 h 104"/>
                <a:gd name="T110" fmla="*/ 195 w 195"/>
                <a:gd name="T111" fmla="*/ 29 h 1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5"/>
                <a:gd name="T169" fmla="*/ 0 h 104"/>
                <a:gd name="T170" fmla="*/ 195 w 195"/>
                <a:gd name="T171" fmla="*/ 104 h 1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5" h="104">
                  <a:moveTo>
                    <a:pt x="195" y="104"/>
                  </a:moveTo>
                  <a:cubicBezTo>
                    <a:pt x="189" y="99"/>
                    <a:pt x="183" y="95"/>
                    <a:pt x="177" y="91"/>
                  </a:cubicBezTo>
                  <a:cubicBezTo>
                    <a:pt x="174" y="89"/>
                    <a:pt x="170" y="88"/>
                    <a:pt x="167" y="86"/>
                  </a:cubicBezTo>
                  <a:cubicBezTo>
                    <a:pt x="165" y="85"/>
                    <a:pt x="164" y="84"/>
                    <a:pt x="162" y="84"/>
                  </a:cubicBezTo>
                  <a:cubicBezTo>
                    <a:pt x="160" y="84"/>
                    <a:pt x="158" y="84"/>
                    <a:pt x="156" y="84"/>
                  </a:cubicBezTo>
                  <a:cubicBezTo>
                    <a:pt x="155" y="84"/>
                    <a:pt x="153" y="84"/>
                    <a:pt x="151" y="84"/>
                  </a:cubicBezTo>
                  <a:cubicBezTo>
                    <a:pt x="149" y="83"/>
                    <a:pt x="148" y="82"/>
                    <a:pt x="147" y="82"/>
                  </a:cubicBezTo>
                  <a:cubicBezTo>
                    <a:pt x="144" y="82"/>
                    <a:pt x="142" y="82"/>
                    <a:pt x="140" y="83"/>
                  </a:cubicBezTo>
                  <a:cubicBezTo>
                    <a:pt x="138" y="83"/>
                    <a:pt x="136" y="83"/>
                    <a:pt x="134" y="83"/>
                  </a:cubicBezTo>
                  <a:cubicBezTo>
                    <a:pt x="133" y="84"/>
                    <a:pt x="131" y="84"/>
                    <a:pt x="130" y="84"/>
                  </a:cubicBezTo>
                  <a:cubicBezTo>
                    <a:pt x="123" y="85"/>
                    <a:pt x="117" y="86"/>
                    <a:pt x="110" y="86"/>
                  </a:cubicBezTo>
                  <a:cubicBezTo>
                    <a:pt x="108" y="86"/>
                    <a:pt x="105" y="86"/>
                    <a:pt x="102" y="86"/>
                  </a:cubicBezTo>
                  <a:cubicBezTo>
                    <a:pt x="96" y="85"/>
                    <a:pt x="89" y="88"/>
                    <a:pt x="84" y="84"/>
                  </a:cubicBezTo>
                  <a:cubicBezTo>
                    <a:pt x="81" y="82"/>
                    <a:pt x="78" y="80"/>
                    <a:pt x="75" y="78"/>
                  </a:cubicBezTo>
                  <a:cubicBezTo>
                    <a:pt x="71" y="77"/>
                    <a:pt x="68" y="75"/>
                    <a:pt x="64" y="74"/>
                  </a:cubicBezTo>
                  <a:cubicBezTo>
                    <a:pt x="61" y="72"/>
                    <a:pt x="58" y="70"/>
                    <a:pt x="58" y="66"/>
                  </a:cubicBezTo>
                  <a:cubicBezTo>
                    <a:pt x="58" y="64"/>
                    <a:pt x="58" y="62"/>
                    <a:pt x="58" y="61"/>
                  </a:cubicBezTo>
                  <a:cubicBezTo>
                    <a:pt x="59" y="59"/>
                    <a:pt x="60" y="57"/>
                    <a:pt x="60" y="55"/>
                  </a:cubicBezTo>
                  <a:cubicBezTo>
                    <a:pt x="60" y="53"/>
                    <a:pt x="60" y="52"/>
                    <a:pt x="60" y="51"/>
                  </a:cubicBezTo>
                  <a:cubicBezTo>
                    <a:pt x="60" y="50"/>
                    <a:pt x="56" y="48"/>
                    <a:pt x="55" y="47"/>
                  </a:cubicBezTo>
                  <a:cubicBezTo>
                    <a:pt x="53" y="46"/>
                    <a:pt x="50" y="45"/>
                    <a:pt x="47" y="44"/>
                  </a:cubicBezTo>
                  <a:cubicBezTo>
                    <a:pt x="45" y="44"/>
                    <a:pt x="42" y="44"/>
                    <a:pt x="39" y="43"/>
                  </a:cubicBezTo>
                  <a:cubicBezTo>
                    <a:pt x="36" y="42"/>
                    <a:pt x="33" y="41"/>
                    <a:pt x="31" y="40"/>
                  </a:cubicBezTo>
                  <a:cubicBezTo>
                    <a:pt x="28" y="39"/>
                    <a:pt x="25" y="39"/>
                    <a:pt x="22" y="38"/>
                  </a:cubicBezTo>
                  <a:cubicBezTo>
                    <a:pt x="20" y="37"/>
                    <a:pt x="19" y="36"/>
                    <a:pt x="17" y="35"/>
                  </a:cubicBezTo>
                  <a:cubicBezTo>
                    <a:pt x="17" y="35"/>
                    <a:pt x="9" y="32"/>
                    <a:pt x="9" y="32"/>
                  </a:cubicBezTo>
                  <a:cubicBezTo>
                    <a:pt x="8" y="31"/>
                    <a:pt x="7" y="30"/>
                    <a:pt x="6" y="29"/>
                  </a:cubicBezTo>
                  <a:cubicBezTo>
                    <a:pt x="4" y="28"/>
                    <a:pt x="3" y="27"/>
                    <a:pt x="1" y="25"/>
                  </a:cubicBezTo>
                  <a:cubicBezTo>
                    <a:pt x="0" y="23"/>
                    <a:pt x="0" y="22"/>
                    <a:pt x="0" y="20"/>
                  </a:cubicBezTo>
                  <a:cubicBezTo>
                    <a:pt x="2" y="17"/>
                    <a:pt x="5" y="14"/>
                    <a:pt x="8" y="15"/>
                  </a:cubicBezTo>
                  <a:cubicBezTo>
                    <a:pt x="11" y="16"/>
                    <a:pt x="13" y="16"/>
                    <a:pt x="16" y="17"/>
                  </a:cubicBezTo>
                  <a:cubicBezTo>
                    <a:pt x="18" y="18"/>
                    <a:pt x="20" y="20"/>
                    <a:pt x="23" y="21"/>
                  </a:cubicBezTo>
                  <a:cubicBezTo>
                    <a:pt x="24" y="21"/>
                    <a:pt x="26" y="21"/>
                    <a:pt x="27" y="21"/>
                  </a:cubicBezTo>
                  <a:cubicBezTo>
                    <a:pt x="31" y="21"/>
                    <a:pt x="35" y="20"/>
                    <a:pt x="38" y="21"/>
                  </a:cubicBezTo>
                  <a:cubicBezTo>
                    <a:pt x="46" y="24"/>
                    <a:pt x="55" y="27"/>
                    <a:pt x="64" y="25"/>
                  </a:cubicBezTo>
                  <a:cubicBezTo>
                    <a:pt x="66" y="25"/>
                    <a:pt x="68" y="24"/>
                    <a:pt x="71" y="23"/>
                  </a:cubicBezTo>
                  <a:cubicBezTo>
                    <a:pt x="71" y="23"/>
                    <a:pt x="71" y="17"/>
                    <a:pt x="71" y="16"/>
                  </a:cubicBezTo>
                  <a:cubicBezTo>
                    <a:pt x="72" y="14"/>
                    <a:pt x="72" y="13"/>
                    <a:pt x="73" y="12"/>
                  </a:cubicBezTo>
                  <a:cubicBezTo>
                    <a:pt x="75" y="9"/>
                    <a:pt x="76" y="7"/>
                    <a:pt x="80" y="6"/>
                  </a:cubicBezTo>
                  <a:cubicBezTo>
                    <a:pt x="82" y="6"/>
                    <a:pt x="84" y="6"/>
                    <a:pt x="87" y="6"/>
                  </a:cubicBezTo>
                  <a:cubicBezTo>
                    <a:pt x="88" y="5"/>
                    <a:pt x="89" y="2"/>
                    <a:pt x="90" y="1"/>
                  </a:cubicBezTo>
                  <a:cubicBezTo>
                    <a:pt x="91" y="1"/>
                    <a:pt x="92" y="0"/>
                    <a:pt x="93" y="0"/>
                  </a:cubicBezTo>
                  <a:cubicBezTo>
                    <a:pt x="95" y="0"/>
                    <a:pt x="97" y="0"/>
                    <a:pt x="99" y="0"/>
                  </a:cubicBezTo>
                  <a:cubicBezTo>
                    <a:pt x="101" y="1"/>
                    <a:pt x="103" y="1"/>
                    <a:pt x="105" y="2"/>
                  </a:cubicBezTo>
                  <a:cubicBezTo>
                    <a:pt x="108" y="1"/>
                    <a:pt x="113" y="0"/>
                    <a:pt x="117" y="2"/>
                  </a:cubicBezTo>
                  <a:cubicBezTo>
                    <a:pt x="119" y="4"/>
                    <a:pt x="120" y="5"/>
                    <a:pt x="122" y="6"/>
                  </a:cubicBezTo>
                  <a:cubicBezTo>
                    <a:pt x="128" y="8"/>
                    <a:pt x="134" y="10"/>
                    <a:pt x="140" y="12"/>
                  </a:cubicBezTo>
                  <a:cubicBezTo>
                    <a:pt x="143" y="14"/>
                    <a:pt x="146" y="14"/>
                    <a:pt x="149" y="16"/>
                  </a:cubicBezTo>
                  <a:cubicBezTo>
                    <a:pt x="152" y="17"/>
                    <a:pt x="154" y="19"/>
                    <a:pt x="157" y="21"/>
                  </a:cubicBezTo>
                  <a:cubicBezTo>
                    <a:pt x="161" y="23"/>
                    <a:pt x="166" y="25"/>
                    <a:pt x="170" y="27"/>
                  </a:cubicBezTo>
                  <a:cubicBezTo>
                    <a:pt x="172" y="27"/>
                    <a:pt x="174" y="28"/>
                    <a:pt x="175" y="28"/>
                  </a:cubicBezTo>
                  <a:cubicBezTo>
                    <a:pt x="178" y="29"/>
                    <a:pt x="178" y="29"/>
                    <a:pt x="178" y="29"/>
                  </a:cubicBezTo>
                  <a:cubicBezTo>
                    <a:pt x="178" y="29"/>
                    <a:pt x="180" y="28"/>
                    <a:pt x="180" y="28"/>
                  </a:cubicBezTo>
                  <a:cubicBezTo>
                    <a:pt x="181" y="28"/>
                    <a:pt x="183" y="28"/>
                    <a:pt x="184" y="28"/>
                  </a:cubicBezTo>
                  <a:cubicBezTo>
                    <a:pt x="186" y="27"/>
                    <a:pt x="189" y="27"/>
                    <a:pt x="191" y="27"/>
                  </a:cubicBezTo>
                  <a:cubicBezTo>
                    <a:pt x="193" y="28"/>
                    <a:pt x="194" y="29"/>
                    <a:pt x="195" y="29"/>
                  </a:cubicBezTo>
                </a:path>
              </a:pathLst>
            </a:custGeom>
            <a:solidFill>
              <a:srgbClr val="EEDBBA"/>
            </a:solidFill>
            <a:ln w="3651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15" name="Freeform 114"/>
            <p:cNvSpPr>
              <a:spLocks/>
            </p:cNvSpPr>
            <p:nvPr/>
          </p:nvSpPr>
          <p:spPr bwMode="auto">
            <a:xfrm>
              <a:off x="522288" y="2228850"/>
              <a:ext cx="1765300" cy="941388"/>
            </a:xfrm>
            <a:custGeom>
              <a:avLst/>
              <a:gdLst>
                <a:gd name="T0" fmla="*/ 195 w 195"/>
                <a:gd name="T1" fmla="*/ 104 h 104"/>
                <a:gd name="T2" fmla="*/ 177 w 195"/>
                <a:gd name="T3" fmla="*/ 91 h 104"/>
                <a:gd name="T4" fmla="*/ 167 w 195"/>
                <a:gd name="T5" fmla="*/ 86 h 104"/>
                <a:gd name="T6" fmla="*/ 162 w 195"/>
                <a:gd name="T7" fmla="*/ 84 h 104"/>
                <a:gd name="T8" fmla="*/ 156 w 195"/>
                <a:gd name="T9" fmla="*/ 84 h 104"/>
                <a:gd name="T10" fmla="*/ 151 w 195"/>
                <a:gd name="T11" fmla="*/ 84 h 104"/>
                <a:gd name="T12" fmla="*/ 147 w 195"/>
                <a:gd name="T13" fmla="*/ 82 h 104"/>
                <a:gd name="T14" fmla="*/ 140 w 195"/>
                <a:gd name="T15" fmla="*/ 83 h 104"/>
                <a:gd name="T16" fmla="*/ 134 w 195"/>
                <a:gd name="T17" fmla="*/ 83 h 104"/>
                <a:gd name="T18" fmla="*/ 130 w 195"/>
                <a:gd name="T19" fmla="*/ 84 h 104"/>
                <a:gd name="T20" fmla="*/ 110 w 195"/>
                <a:gd name="T21" fmla="*/ 86 h 104"/>
                <a:gd name="T22" fmla="*/ 102 w 195"/>
                <a:gd name="T23" fmla="*/ 86 h 104"/>
                <a:gd name="T24" fmla="*/ 84 w 195"/>
                <a:gd name="T25" fmla="*/ 84 h 104"/>
                <a:gd name="T26" fmla="*/ 75 w 195"/>
                <a:gd name="T27" fmla="*/ 78 h 104"/>
                <a:gd name="T28" fmla="*/ 64 w 195"/>
                <a:gd name="T29" fmla="*/ 74 h 104"/>
                <a:gd name="T30" fmla="*/ 58 w 195"/>
                <a:gd name="T31" fmla="*/ 66 h 104"/>
                <a:gd name="T32" fmla="*/ 58 w 195"/>
                <a:gd name="T33" fmla="*/ 61 h 104"/>
                <a:gd name="T34" fmla="*/ 60 w 195"/>
                <a:gd name="T35" fmla="*/ 55 h 104"/>
                <a:gd name="T36" fmla="*/ 60 w 195"/>
                <a:gd name="T37" fmla="*/ 51 h 104"/>
                <a:gd name="T38" fmla="*/ 55 w 195"/>
                <a:gd name="T39" fmla="*/ 47 h 104"/>
                <a:gd name="T40" fmla="*/ 47 w 195"/>
                <a:gd name="T41" fmla="*/ 44 h 104"/>
                <a:gd name="T42" fmla="*/ 39 w 195"/>
                <a:gd name="T43" fmla="*/ 43 h 104"/>
                <a:gd name="T44" fmla="*/ 31 w 195"/>
                <a:gd name="T45" fmla="*/ 40 h 104"/>
                <a:gd name="T46" fmla="*/ 22 w 195"/>
                <a:gd name="T47" fmla="*/ 38 h 104"/>
                <a:gd name="T48" fmla="*/ 17 w 195"/>
                <a:gd name="T49" fmla="*/ 35 h 104"/>
                <a:gd name="T50" fmla="*/ 9 w 195"/>
                <a:gd name="T51" fmla="*/ 32 h 104"/>
                <a:gd name="T52" fmla="*/ 6 w 195"/>
                <a:gd name="T53" fmla="*/ 29 h 104"/>
                <a:gd name="T54" fmla="*/ 1 w 195"/>
                <a:gd name="T55" fmla="*/ 25 h 104"/>
                <a:gd name="T56" fmla="*/ 0 w 195"/>
                <a:gd name="T57" fmla="*/ 20 h 104"/>
                <a:gd name="T58" fmla="*/ 8 w 195"/>
                <a:gd name="T59" fmla="*/ 15 h 104"/>
                <a:gd name="T60" fmla="*/ 16 w 195"/>
                <a:gd name="T61" fmla="*/ 17 h 104"/>
                <a:gd name="T62" fmla="*/ 23 w 195"/>
                <a:gd name="T63" fmla="*/ 21 h 104"/>
                <a:gd name="T64" fmla="*/ 27 w 195"/>
                <a:gd name="T65" fmla="*/ 21 h 104"/>
                <a:gd name="T66" fmla="*/ 38 w 195"/>
                <a:gd name="T67" fmla="*/ 21 h 104"/>
                <a:gd name="T68" fmla="*/ 64 w 195"/>
                <a:gd name="T69" fmla="*/ 25 h 104"/>
                <a:gd name="T70" fmla="*/ 71 w 195"/>
                <a:gd name="T71" fmla="*/ 23 h 104"/>
                <a:gd name="T72" fmla="*/ 71 w 195"/>
                <a:gd name="T73" fmla="*/ 16 h 104"/>
                <a:gd name="T74" fmla="*/ 73 w 195"/>
                <a:gd name="T75" fmla="*/ 12 h 104"/>
                <a:gd name="T76" fmla="*/ 80 w 195"/>
                <a:gd name="T77" fmla="*/ 6 h 104"/>
                <a:gd name="T78" fmla="*/ 87 w 195"/>
                <a:gd name="T79" fmla="*/ 6 h 104"/>
                <a:gd name="T80" fmla="*/ 90 w 195"/>
                <a:gd name="T81" fmla="*/ 1 h 104"/>
                <a:gd name="T82" fmla="*/ 93 w 195"/>
                <a:gd name="T83" fmla="*/ 0 h 104"/>
                <a:gd name="T84" fmla="*/ 99 w 195"/>
                <a:gd name="T85" fmla="*/ 0 h 104"/>
                <a:gd name="T86" fmla="*/ 105 w 195"/>
                <a:gd name="T87" fmla="*/ 2 h 104"/>
                <a:gd name="T88" fmla="*/ 117 w 195"/>
                <a:gd name="T89" fmla="*/ 2 h 104"/>
                <a:gd name="T90" fmla="*/ 122 w 195"/>
                <a:gd name="T91" fmla="*/ 6 h 104"/>
                <a:gd name="T92" fmla="*/ 140 w 195"/>
                <a:gd name="T93" fmla="*/ 12 h 104"/>
                <a:gd name="T94" fmla="*/ 149 w 195"/>
                <a:gd name="T95" fmla="*/ 16 h 104"/>
                <a:gd name="T96" fmla="*/ 157 w 195"/>
                <a:gd name="T97" fmla="*/ 21 h 104"/>
                <a:gd name="T98" fmla="*/ 170 w 195"/>
                <a:gd name="T99" fmla="*/ 27 h 104"/>
                <a:gd name="T100" fmla="*/ 175 w 195"/>
                <a:gd name="T101" fmla="*/ 28 h 104"/>
                <a:gd name="T102" fmla="*/ 178 w 195"/>
                <a:gd name="T103" fmla="*/ 29 h 104"/>
                <a:gd name="T104" fmla="*/ 180 w 195"/>
                <a:gd name="T105" fmla="*/ 28 h 104"/>
                <a:gd name="T106" fmla="*/ 184 w 195"/>
                <a:gd name="T107" fmla="*/ 28 h 104"/>
                <a:gd name="T108" fmla="*/ 191 w 195"/>
                <a:gd name="T109" fmla="*/ 27 h 104"/>
                <a:gd name="T110" fmla="*/ 195 w 195"/>
                <a:gd name="T111" fmla="*/ 29 h 1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5"/>
                <a:gd name="T169" fmla="*/ 0 h 104"/>
                <a:gd name="T170" fmla="*/ 195 w 195"/>
                <a:gd name="T171" fmla="*/ 104 h 1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5" h="104">
                  <a:moveTo>
                    <a:pt x="195" y="104"/>
                  </a:moveTo>
                  <a:cubicBezTo>
                    <a:pt x="189" y="99"/>
                    <a:pt x="183" y="95"/>
                    <a:pt x="177" y="91"/>
                  </a:cubicBezTo>
                  <a:cubicBezTo>
                    <a:pt x="174" y="89"/>
                    <a:pt x="170" y="88"/>
                    <a:pt x="167" y="86"/>
                  </a:cubicBezTo>
                  <a:cubicBezTo>
                    <a:pt x="165" y="85"/>
                    <a:pt x="164" y="84"/>
                    <a:pt x="162" y="84"/>
                  </a:cubicBezTo>
                  <a:cubicBezTo>
                    <a:pt x="160" y="84"/>
                    <a:pt x="158" y="84"/>
                    <a:pt x="156" y="84"/>
                  </a:cubicBezTo>
                  <a:cubicBezTo>
                    <a:pt x="155" y="84"/>
                    <a:pt x="153" y="84"/>
                    <a:pt x="151" y="84"/>
                  </a:cubicBezTo>
                  <a:cubicBezTo>
                    <a:pt x="149" y="83"/>
                    <a:pt x="148" y="82"/>
                    <a:pt x="147" y="82"/>
                  </a:cubicBezTo>
                  <a:cubicBezTo>
                    <a:pt x="144" y="82"/>
                    <a:pt x="142" y="82"/>
                    <a:pt x="140" y="83"/>
                  </a:cubicBezTo>
                  <a:cubicBezTo>
                    <a:pt x="138" y="83"/>
                    <a:pt x="136" y="83"/>
                    <a:pt x="134" y="83"/>
                  </a:cubicBezTo>
                  <a:cubicBezTo>
                    <a:pt x="133" y="84"/>
                    <a:pt x="131" y="84"/>
                    <a:pt x="130" y="84"/>
                  </a:cubicBezTo>
                  <a:cubicBezTo>
                    <a:pt x="123" y="85"/>
                    <a:pt x="117" y="86"/>
                    <a:pt x="110" y="86"/>
                  </a:cubicBezTo>
                  <a:cubicBezTo>
                    <a:pt x="108" y="86"/>
                    <a:pt x="105" y="86"/>
                    <a:pt x="102" y="86"/>
                  </a:cubicBezTo>
                  <a:cubicBezTo>
                    <a:pt x="96" y="85"/>
                    <a:pt x="89" y="88"/>
                    <a:pt x="84" y="84"/>
                  </a:cubicBezTo>
                  <a:cubicBezTo>
                    <a:pt x="81" y="82"/>
                    <a:pt x="78" y="80"/>
                    <a:pt x="75" y="78"/>
                  </a:cubicBezTo>
                  <a:cubicBezTo>
                    <a:pt x="71" y="77"/>
                    <a:pt x="68" y="75"/>
                    <a:pt x="64" y="74"/>
                  </a:cubicBezTo>
                  <a:cubicBezTo>
                    <a:pt x="61" y="72"/>
                    <a:pt x="58" y="70"/>
                    <a:pt x="58" y="66"/>
                  </a:cubicBezTo>
                  <a:cubicBezTo>
                    <a:pt x="58" y="64"/>
                    <a:pt x="58" y="62"/>
                    <a:pt x="58" y="61"/>
                  </a:cubicBezTo>
                  <a:cubicBezTo>
                    <a:pt x="59" y="59"/>
                    <a:pt x="60" y="57"/>
                    <a:pt x="60" y="55"/>
                  </a:cubicBezTo>
                  <a:cubicBezTo>
                    <a:pt x="60" y="53"/>
                    <a:pt x="60" y="52"/>
                    <a:pt x="60" y="51"/>
                  </a:cubicBezTo>
                  <a:cubicBezTo>
                    <a:pt x="60" y="50"/>
                    <a:pt x="56" y="48"/>
                    <a:pt x="55" y="47"/>
                  </a:cubicBezTo>
                  <a:cubicBezTo>
                    <a:pt x="53" y="46"/>
                    <a:pt x="50" y="45"/>
                    <a:pt x="47" y="44"/>
                  </a:cubicBezTo>
                  <a:cubicBezTo>
                    <a:pt x="45" y="44"/>
                    <a:pt x="42" y="44"/>
                    <a:pt x="39" y="43"/>
                  </a:cubicBezTo>
                  <a:cubicBezTo>
                    <a:pt x="36" y="42"/>
                    <a:pt x="33" y="41"/>
                    <a:pt x="31" y="40"/>
                  </a:cubicBezTo>
                  <a:cubicBezTo>
                    <a:pt x="28" y="39"/>
                    <a:pt x="25" y="39"/>
                    <a:pt x="22" y="38"/>
                  </a:cubicBezTo>
                  <a:cubicBezTo>
                    <a:pt x="20" y="37"/>
                    <a:pt x="19" y="36"/>
                    <a:pt x="17" y="35"/>
                  </a:cubicBezTo>
                  <a:cubicBezTo>
                    <a:pt x="17" y="35"/>
                    <a:pt x="9" y="32"/>
                    <a:pt x="9" y="32"/>
                  </a:cubicBezTo>
                  <a:cubicBezTo>
                    <a:pt x="8" y="31"/>
                    <a:pt x="7" y="30"/>
                    <a:pt x="6" y="29"/>
                  </a:cubicBezTo>
                  <a:cubicBezTo>
                    <a:pt x="4" y="28"/>
                    <a:pt x="3" y="27"/>
                    <a:pt x="1" y="25"/>
                  </a:cubicBezTo>
                  <a:cubicBezTo>
                    <a:pt x="0" y="23"/>
                    <a:pt x="0" y="22"/>
                    <a:pt x="0" y="20"/>
                  </a:cubicBezTo>
                  <a:cubicBezTo>
                    <a:pt x="2" y="17"/>
                    <a:pt x="5" y="14"/>
                    <a:pt x="8" y="15"/>
                  </a:cubicBezTo>
                  <a:cubicBezTo>
                    <a:pt x="11" y="16"/>
                    <a:pt x="13" y="16"/>
                    <a:pt x="16" y="17"/>
                  </a:cubicBezTo>
                  <a:cubicBezTo>
                    <a:pt x="18" y="18"/>
                    <a:pt x="20" y="20"/>
                    <a:pt x="23" y="21"/>
                  </a:cubicBezTo>
                  <a:cubicBezTo>
                    <a:pt x="24" y="21"/>
                    <a:pt x="26" y="21"/>
                    <a:pt x="27" y="21"/>
                  </a:cubicBezTo>
                  <a:cubicBezTo>
                    <a:pt x="31" y="21"/>
                    <a:pt x="35" y="20"/>
                    <a:pt x="38" y="21"/>
                  </a:cubicBezTo>
                  <a:cubicBezTo>
                    <a:pt x="46" y="24"/>
                    <a:pt x="55" y="27"/>
                    <a:pt x="64" y="25"/>
                  </a:cubicBezTo>
                  <a:cubicBezTo>
                    <a:pt x="66" y="25"/>
                    <a:pt x="68" y="24"/>
                    <a:pt x="71" y="23"/>
                  </a:cubicBezTo>
                  <a:cubicBezTo>
                    <a:pt x="71" y="23"/>
                    <a:pt x="71" y="17"/>
                    <a:pt x="71" y="16"/>
                  </a:cubicBezTo>
                  <a:cubicBezTo>
                    <a:pt x="72" y="14"/>
                    <a:pt x="72" y="13"/>
                    <a:pt x="73" y="12"/>
                  </a:cubicBezTo>
                  <a:cubicBezTo>
                    <a:pt x="75" y="9"/>
                    <a:pt x="76" y="7"/>
                    <a:pt x="80" y="6"/>
                  </a:cubicBezTo>
                  <a:cubicBezTo>
                    <a:pt x="82" y="6"/>
                    <a:pt x="84" y="6"/>
                    <a:pt x="87" y="6"/>
                  </a:cubicBezTo>
                  <a:cubicBezTo>
                    <a:pt x="88" y="5"/>
                    <a:pt x="89" y="2"/>
                    <a:pt x="90" y="1"/>
                  </a:cubicBezTo>
                  <a:cubicBezTo>
                    <a:pt x="91" y="1"/>
                    <a:pt x="92" y="0"/>
                    <a:pt x="93" y="0"/>
                  </a:cubicBezTo>
                  <a:cubicBezTo>
                    <a:pt x="95" y="0"/>
                    <a:pt x="97" y="0"/>
                    <a:pt x="99" y="0"/>
                  </a:cubicBezTo>
                  <a:cubicBezTo>
                    <a:pt x="101" y="1"/>
                    <a:pt x="103" y="1"/>
                    <a:pt x="105" y="2"/>
                  </a:cubicBezTo>
                  <a:cubicBezTo>
                    <a:pt x="108" y="1"/>
                    <a:pt x="113" y="0"/>
                    <a:pt x="117" y="2"/>
                  </a:cubicBezTo>
                  <a:cubicBezTo>
                    <a:pt x="119" y="4"/>
                    <a:pt x="120" y="5"/>
                    <a:pt x="122" y="6"/>
                  </a:cubicBezTo>
                  <a:cubicBezTo>
                    <a:pt x="128" y="8"/>
                    <a:pt x="134" y="10"/>
                    <a:pt x="140" y="12"/>
                  </a:cubicBezTo>
                  <a:cubicBezTo>
                    <a:pt x="143" y="14"/>
                    <a:pt x="146" y="14"/>
                    <a:pt x="149" y="16"/>
                  </a:cubicBezTo>
                  <a:cubicBezTo>
                    <a:pt x="152" y="17"/>
                    <a:pt x="154" y="19"/>
                    <a:pt x="157" y="21"/>
                  </a:cubicBezTo>
                  <a:cubicBezTo>
                    <a:pt x="161" y="23"/>
                    <a:pt x="166" y="25"/>
                    <a:pt x="170" y="27"/>
                  </a:cubicBezTo>
                  <a:cubicBezTo>
                    <a:pt x="172" y="27"/>
                    <a:pt x="174" y="28"/>
                    <a:pt x="175" y="28"/>
                  </a:cubicBezTo>
                  <a:cubicBezTo>
                    <a:pt x="178" y="29"/>
                    <a:pt x="178" y="29"/>
                    <a:pt x="178" y="29"/>
                  </a:cubicBezTo>
                  <a:cubicBezTo>
                    <a:pt x="178" y="29"/>
                    <a:pt x="180" y="28"/>
                    <a:pt x="180" y="28"/>
                  </a:cubicBezTo>
                  <a:cubicBezTo>
                    <a:pt x="181" y="28"/>
                    <a:pt x="183" y="28"/>
                    <a:pt x="184" y="28"/>
                  </a:cubicBezTo>
                  <a:cubicBezTo>
                    <a:pt x="186" y="27"/>
                    <a:pt x="189" y="27"/>
                    <a:pt x="191" y="27"/>
                  </a:cubicBezTo>
                  <a:cubicBezTo>
                    <a:pt x="193" y="28"/>
                    <a:pt x="194" y="29"/>
                    <a:pt x="195" y="29"/>
                  </a:cubicBezTo>
                </a:path>
              </a:pathLst>
            </a:custGeom>
            <a:noFill/>
            <a:ln w="3651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16" name="Freeform 115"/>
            <p:cNvSpPr>
              <a:spLocks/>
            </p:cNvSpPr>
            <p:nvPr/>
          </p:nvSpPr>
          <p:spPr bwMode="auto">
            <a:xfrm>
              <a:off x="522288" y="2363788"/>
              <a:ext cx="117475" cy="63500"/>
            </a:xfrm>
            <a:custGeom>
              <a:avLst/>
              <a:gdLst>
                <a:gd name="T0" fmla="*/ 9 w 13"/>
                <a:gd name="T1" fmla="*/ 7 h 7"/>
                <a:gd name="T2" fmla="*/ 12 w 13"/>
                <a:gd name="T3" fmla="*/ 4 h 7"/>
                <a:gd name="T4" fmla="*/ 10 w 13"/>
                <a:gd name="T5" fmla="*/ 1 h 7"/>
                <a:gd name="T6" fmla="*/ 5 w 13"/>
                <a:gd name="T7" fmla="*/ 0 h 7"/>
                <a:gd name="T8" fmla="*/ 2 w 13"/>
                <a:gd name="T9" fmla="*/ 3 h 7"/>
                <a:gd name="T10" fmla="*/ 0 w 13"/>
                <a:gd name="T11" fmla="*/ 5 h 7"/>
                <a:gd name="T12" fmla="*/ 3 w 13"/>
                <a:gd name="T13" fmla="*/ 7 h 7"/>
                <a:gd name="T14" fmla="*/ 9 w 13"/>
                <a:gd name="T15" fmla="*/ 7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7"/>
                <a:gd name="T26" fmla="*/ 13 w 13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7">
                  <a:moveTo>
                    <a:pt x="9" y="7"/>
                  </a:moveTo>
                  <a:cubicBezTo>
                    <a:pt x="9" y="7"/>
                    <a:pt x="12" y="4"/>
                    <a:pt x="12" y="4"/>
                  </a:cubicBezTo>
                  <a:cubicBezTo>
                    <a:pt x="13" y="3"/>
                    <a:pt x="11" y="1"/>
                    <a:pt x="10" y="1"/>
                  </a:cubicBezTo>
                  <a:cubicBezTo>
                    <a:pt x="9" y="0"/>
                    <a:pt x="7" y="0"/>
                    <a:pt x="5" y="0"/>
                  </a:cubicBezTo>
                  <a:cubicBezTo>
                    <a:pt x="4" y="1"/>
                    <a:pt x="3" y="1"/>
                    <a:pt x="2" y="3"/>
                  </a:cubicBezTo>
                  <a:cubicBezTo>
                    <a:pt x="1" y="3"/>
                    <a:pt x="0" y="5"/>
                    <a:pt x="0" y="5"/>
                  </a:cubicBezTo>
                  <a:cubicBezTo>
                    <a:pt x="0" y="6"/>
                    <a:pt x="2" y="6"/>
                    <a:pt x="3" y="7"/>
                  </a:cubicBezTo>
                  <a:cubicBezTo>
                    <a:pt x="5" y="7"/>
                    <a:pt x="7" y="7"/>
                    <a:pt x="9" y="7"/>
                  </a:cubicBezTo>
                  <a:close/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17" name="Freeform 116"/>
            <p:cNvSpPr>
              <a:spLocks/>
            </p:cNvSpPr>
            <p:nvPr/>
          </p:nvSpPr>
          <p:spPr bwMode="auto">
            <a:xfrm>
              <a:off x="784225" y="2436813"/>
              <a:ext cx="19050" cy="53975"/>
            </a:xfrm>
            <a:custGeom>
              <a:avLst/>
              <a:gdLst>
                <a:gd name="T0" fmla="*/ 0 w 2"/>
                <a:gd name="T1" fmla="*/ 6 h 6"/>
                <a:gd name="T2" fmla="*/ 2 w 2"/>
                <a:gd name="T3" fmla="*/ 0 h 6"/>
                <a:gd name="T4" fmla="*/ 0 60000 65536"/>
                <a:gd name="T5" fmla="*/ 0 60000 65536"/>
                <a:gd name="T6" fmla="*/ 0 w 2"/>
                <a:gd name="T7" fmla="*/ 0 h 6"/>
                <a:gd name="T8" fmla="*/ 2 w 2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6">
                  <a:moveTo>
                    <a:pt x="0" y="6"/>
                  </a:moveTo>
                  <a:cubicBezTo>
                    <a:pt x="0" y="4"/>
                    <a:pt x="1" y="2"/>
                    <a:pt x="2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18" name="Freeform 117"/>
            <p:cNvSpPr>
              <a:spLocks/>
            </p:cNvSpPr>
            <p:nvPr/>
          </p:nvSpPr>
          <p:spPr bwMode="auto">
            <a:xfrm>
              <a:off x="803275" y="2446338"/>
              <a:ext cx="44450" cy="63500"/>
            </a:xfrm>
            <a:custGeom>
              <a:avLst/>
              <a:gdLst>
                <a:gd name="T0" fmla="*/ 0 w 5"/>
                <a:gd name="T1" fmla="*/ 7 h 7"/>
                <a:gd name="T2" fmla="*/ 5 w 5"/>
                <a:gd name="T3" fmla="*/ 0 h 7"/>
                <a:gd name="T4" fmla="*/ 0 60000 65536"/>
                <a:gd name="T5" fmla="*/ 0 60000 65536"/>
                <a:gd name="T6" fmla="*/ 0 w 5"/>
                <a:gd name="T7" fmla="*/ 0 h 7"/>
                <a:gd name="T8" fmla="*/ 5 w 5"/>
                <a:gd name="T9" fmla="*/ 7 h 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" h="7">
                  <a:moveTo>
                    <a:pt x="0" y="7"/>
                  </a:moveTo>
                  <a:cubicBezTo>
                    <a:pt x="2" y="4"/>
                    <a:pt x="3" y="2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19" name="Freeform 118"/>
            <p:cNvSpPr>
              <a:spLocks/>
            </p:cNvSpPr>
            <p:nvPr/>
          </p:nvSpPr>
          <p:spPr bwMode="auto">
            <a:xfrm>
              <a:off x="1101725" y="2490788"/>
              <a:ext cx="63500" cy="80963"/>
            </a:xfrm>
            <a:custGeom>
              <a:avLst/>
              <a:gdLst>
                <a:gd name="T0" fmla="*/ 0 w 7"/>
                <a:gd name="T1" fmla="*/ 0 h 9"/>
                <a:gd name="T2" fmla="*/ 3 w 7"/>
                <a:gd name="T3" fmla="*/ 3 h 9"/>
                <a:gd name="T4" fmla="*/ 7 w 7"/>
                <a:gd name="T5" fmla="*/ 9 h 9"/>
                <a:gd name="T6" fmla="*/ 0 60000 65536"/>
                <a:gd name="T7" fmla="*/ 0 60000 65536"/>
                <a:gd name="T8" fmla="*/ 0 60000 65536"/>
                <a:gd name="T9" fmla="*/ 0 w 7"/>
                <a:gd name="T10" fmla="*/ 0 h 9"/>
                <a:gd name="T11" fmla="*/ 7 w 7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9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  <a:cubicBezTo>
                    <a:pt x="5" y="4"/>
                    <a:pt x="6" y="7"/>
                    <a:pt x="7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20" name="Freeform 119"/>
            <p:cNvSpPr>
              <a:spLocks/>
            </p:cNvSpPr>
            <p:nvPr/>
          </p:nvSpPr>
          <p:spPr bwMode="auto">
            <a:xfrm>
              <a:off x="1065213" y="2690813"/>
              <a:ext cx="180975" cy="134938"/>
            </a:xfrm>
            <a:custGeom>
              <a:avLst/>
              <a:gdLst>
                <a:gd name="T0" fmla="*/ 0 w 20"/>
                <a:gd name="T1" fmla="*/ 0 h 15"/>
                <a:gd name="T2" fmla="*/ 5 w 20"/>
                <a:gd name="T3" fmla="*/ 2 h 15"/>
                <a:gd name="T4" fmla="*/ 10 w 20"/>
                <a:gd name="T5" fmla="*/ 6 h 15"/>
                <a:gd name="T6" fmla="*/ 16 w 20"/>
                <a:gd name="T7" fmla="*/ 10 h 15"/>
                <a:gd name="T8" fmla="*/ 20 w 20"/>
                <a:gd name="T9" fmla="*/ 1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5"/>
                <a:gd name="T17" fmla="*/ 20 w 2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5">
                  <a:moveTo>
                    <a:pt x="0" y="0"/>
                  </a:moveTo>
                  <a:cubicBezTo>
                    <a:pt x="2" y="0"/>
                    <a:pt x="3" y="1"/>
                    <a:pt x="5" y="2"/>
                  </a:cubicBezTo>
                  <a:cubicBezTo>
                    <a:pt x="7" y="3"/>
                    <a:pt x="9" y="5"/>
                    <a:pt x="10" y="6"/>
                  </a:cubicBezTo>
                  <a:cubicBezTo>
                    <a:pt x="12" y="8"/>
                    <a:pt x="14" y="9"/>
                    <a:pt x="16" y="10"/>
                  </a:cubicBezTo>
                  <a:cubicBezTo>
                    <a:pt x="17" y="12"/>
                    <a:pt x="18" y="14"/>
                    <a:pt x="20" y="15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21" name="Line 120"/>
            <p:cNvSpPr>
              <a:spLocks noChangeShapeType="1"/>
            </p:cNvSpPr>
            <p:nvPr/>
          </p:nvSpPr>
          <p:spPr bwMode="auto">
            <a:xfrm>
              <a:off x="1082675" y="2725738"/>
              <a:ext cx="55563" cy="1588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22" name="Line 121"/>
            <p:cNvSpPr>
              <a:spLocks noChangeShapeType="1"/>
            </p:cNvSpPr>
            <p:nvPr/>
          </p:nvSpPr>
          <p:spPr bwMode="auto">
            <a:xfrm flipV="1">
              <a:off x="1182688" y="2781300"/>
              <a:ext cx="19050" cy="44450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23" name="Freeform 122"/>
            <p:cNvSpPr>
              <a:spLocks/>
            </p:cNvSpPr>
            <p:nvPr/>
          </p:nvSpPr>
          <p:spPr bwMode="auto">
            <a:xfrm>
              <a:off x="1309688" y="2282825"/>
              <a:ext cx="180975" cy="90488"/>
            </a:xfrm>
            <a:custGeom>
              <a:avLst/>
              <a:gdLst>
                <a:gd name="T0" fmla="*/ 0 w 20"/>
                <a:gd name="T1" fmla="*/ 0 h 10"/>
                <a:gd name="T2" fmla="*/ 6 w 20"/>
                <a:gd name="T3" fmla="*/ 3 h 10"/>
                <a:gd name="T4" fmla="*/ 20 w 20"/>
                <a:gd name="T5" fmla="*/ 10 h 10"/>
                <a:gd name="T6" fmla="*/ 0 60000 65536"/>
                <a:gd name="T7" fmla="*/ 0 60000 65536"/>
                <a:gd name="T8" fmla="*/ 0 60000 65536"/>
                <a:gd name="T9" fmla="*/ 0 w 20"/>
                <a:gd name="T10" fmla="*/ 0 h 10"/>
                <a:gd name="T11" fmla="*/ 20 w 20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0">
                  <a:moveTo>
                    <a:pt x="0" y="0"/>
                  </a:moveTo>
                  <a:cubicBezTo>
                    <a:pt x="2" y="1"/>
                    <a:pt x="4" y="2"/>
                    <a:pt x="6" y="3"/>
                  </a:cubicBezTo>
                  <a:cubicBezTo>
                    <a:pt x="11" y="5"/>
                    <a:pt x="16" y="8"/>
                    <a:pt x="20" y="1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24" name="Line 123"/>
            <p:cNvSpPr>
              <a:spLocks noChangeShapeType="1"/>
            </p:cNvSpPr>
            <p:nvPr/>
          </p:nvSpPr>
          <p:spPr bwMode="auto">
            <a:xfrm>
              <a:off x="1473200" y="2246313"/>
              <a:ext cx="63500" cy="36513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25" name="Freeform 124"/>
            <p:cNvSpPr>
              <a:spLocks/>
            </p:cNvSpPr>
            <p:nvPr/>
          </p:nvSpPr>
          <p:spPr bwMode="auto">
            <a:xfrm>
              <a:off x="1816100" y="2843213"/>
              <a:ext cx="36513" cy="127000"/>
            </a:xfrm>
            <a:custGeom>
              <a:avLst/>
              <a:gdLst>
                <a:gd name="T0" fmla="*/ 4 w 4"/>
                <a:gd name="T1" fmla="*/ 14 h 14"/>
                <a:gd name="T2" fmla="*/ 1 w 4"/>
                <a:gd name="T3" fmla="*/ 6 h 14"/>
                <a:gd name="T4" fmla="*/ 0 w 4"/>
                <a:gd name="T5" fmla="*/ 0 h 14"/>
                <a:gd name="T6" fmla="*/ 0 60000 65536"/>
                <a:gd name="T7" fmla="*/ 0 60000 65536"/>
                <a:gd name="T8" fmla="*/ 0 60000 65536"/>
                <a:gd name="T9" fmla="*/ 0 w 4"/>
                <a:gd name="T10" fmla="*/ 0 h 14"/>
                <a:gd name="T11" fmla="*/ 4 w 4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4">
                  <a:moveTo>
                    <a:pt x="4" y="14"/>
                  </a:moveTo>
                  <a:cubicBezTo>
                    <a:pt x="3" y="11"/>
                    <a:pt x="2" y="9"/>
                    <a:pt x="1" y="6"/>
                  </a:cubicBezTo>
                  <a:cubicBezTo>
                    <a:pt x="1" y="4"/>
                    <a:pt x="0" y="2"/>
                    <a:pt x="0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26" name="Freeform 125"/>
            <p:cNvSpPr>
              <a:spLocks/>
            </p:cNvSpPr>
            <p:nvPr/>
          </p:nvSpPr>
          <p:spPr bwMode="auto">
            <a:xfrm>
              <a:off x="2052638" y="2490788"/>
              <a:ext cx="80963" cy="80963"/>
            </a:xfrm>
            <a:custGeom>
              <a:avLst/>
              <a:gdLst>
                <a:gd name="T0" fmla="*/ 9 w 9"/>
                <a:gd name="T1" fmla="*/ 0 h 9"/>
                <a:gd name="T2" fmla="*/ 5 w 9"/>
                <a:gd name="T3" fmla="*/ 2 h 9"/>
                <a:gd name="T4" fmla="*/ 1 w 9"/>
                <a:gd name="T5" fmla="*/ 5 h 9"/>
                <a:gd name="T6" fmla="*/ 0 w 9"/>
                <a:gd name="T7" fmla="*/ 9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9" y="0"/>
                  </a:moveTo>
                  <a:cubicBezTo>
                    <a:pt x="8" y="1"/>
                    <a:pt x="6" y="2"/>
                    <a:pt x="5" y="2"/>
                  </a:cubicBezTo>
                  <a:cubicBezTo>
                    <a:pt x="4" y="3"/>
                    <a:pt x="2" y="4"/>
                    <a:pt x="1" y="5"/>
                  </a:cubicBezTo>
                  <a:cubicBezTo>
                    <a:pt x="1" y="6"/>
                    <a:pt x="0" y="8"/>
                    <a:pt x="0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27" name="Freeform 126"/>
            <p:cNvSpPr>
              <a:spLocks/>
            </p:cNvSpPr>
            <p:nvPr/>
          </p:nvSpPr>
          <p:spPr bwMode="auto">
            <a:xfrm>
              <a:off x="1219200" y="2463800"/>
              <a:ext cx="100013" cy="90488"/>
            </a:xfrm>
            <a:custGeom>
              <a:avLst/>
              <a:gdLst>
                <a:gd name="T0" fmla="*/ 0 w 11"/>
                <a:gd name="T1" fmla="*/ 0 h 10"/>
                <a:gd name="T2" fmla="*/ 7 w 11"/>
                <a:gd name="T3" fmla="*/ 3 h 10"/>
                <a:gd name="T4" fmla="*/ 11 w 11"/>
                <a:gd name="T5" fmla="*/ 10 h 10"/>
                <a:gd name="T6" fmla="*/ 0 60000 65536"/>
                <a:gd name="T7" fmla="*/ 0 60000 65536"/>
                <a:gd name="T8" fmla="*/ 0 60000 65536"/>
                <a:gd name="T9" fmla="*/ 0 w 11"/>
                <a:gd name="T10" fmla="*/ 0 h 10"/>
                <a:gd name="T11" fmla="*/ 11 w 11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0">
                  <a:moveTo>
                    <a:pt x="0" y="0"/>
                  </a:moveTo>
                  <a:cubicBezTo>
                    <a:pt x="2" y="1"/>
                    <a:pt x="5" y="2"/>
                    <a:pt x="7" y="3"/>
                  </a:cubicBezTo>
                  <a:cubicBezTo>
                    <a:pt x="8" y="5"/>
                    <a:pt x="10" y="8"/>
                    <a:pt x="11" y="1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507981" y="2013967"/>
            <a:ext cx="1768619" cy="779463"/>
            <a:chOff x="792019" y="4495800"/>
            <a:chExt cx="1768619" cy="779463"/>
          </a:xfrm>
        </p:grpSpPr>
        <p:sp>
          <p:nvSpPr>
            <p:cNvPr id="21628" name="Freeform 127"/>
            <p:cNvSpPr>
              <a:spLocks/>
            </p:cNvSpPr>
            <p:nvPr/>
          </p:nvSpPr>
          <p:spPr bwMode="auto">
            <a:xfrm>
              <a:off x="792019" y="4495800"/>
              <a:ext cx="1768619" cy="779463"/>
            </a:xfrm>
            <a:custGeom>
              <a:avLst/>
              <a:gdLst>
                <a:gd name="T0" fmla="*/ 0 w 474"/>
                <a:gd name="T1" fmla="*/ 365 h 491"/>
                <a:gd name="T2" fmla="*/ 280 w 474"/>
                <a:gd name="T3" fmla="*/ 365 h 491"/>
                <a:gd name="T4" fmla="*/ 280 w 474"/>
                <a:gd name="T5" fmla="*/ 491 h 491"/>
                <a:gd name="T6" fmla="*/ 474 w 474"/>
                <a:gd name="T7" fmla="*/ 246 h 491"/>
                <a:gd name="T8" fmla="*/ 280 w 474"/>
                <a:gd name="T9" fmla="*/ 0 h 491"/>
                <a:gd name="T10" fmla="*/ 280 w 474"/>
                <a:gd name="T11" fmla="*/ 126 h 491"/>
                <a:gd name="T12" fmla="*/ 0 w 474"/>
                <a:gd name="T13" fmla="*/ 120 h 491"/>
                <a:gd name="T14" fmla="*/ 0 w 474"/>
                <a:gd name="T15" fmla="*/ 365 h 4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4"/>
                <a:gd name="T25" fmla="*/ 0 h 491"/>
                <a:gd name="T26" fmla="*/ 474 w 474"/>
                <a:gd name="T27" fmla="*/ 491 h 49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4" h="491">
                  <a:moveTo>
                    <a:pt x="0" y="365"/>
                  </a:moveTo>
                  <a:lnTo>
                    <a:pt x="280" y="365"/>
                  </a:lnTo>
                  <a:lnTo>
                    <a:pt x="280" y="491"/>
                  </a:lnTo>
                  <a:lnTo>
                    <a:pt x="474" y="246"/>
                  </a:lnTo>
                  <a:lnTo>
                    <a:pt x="280" y="0"/>
                  </a:lnTo>
                  <a:lnTo>
                    <a:pt x="280" y="126"/>
                  </a:lnTo>
                  <a:lnTo>
                    <a:pt x="0" y="120"/>
                  </a:lnTo>
                  <a:lnTo>
                    <a:pt x="0" y="365"/>
                  </a:lnTo>
                  <a:close/>
                </a:path>
              </a:pathLst>
            </a:custGeom>
            <a:solidFill>
              <a:srgbClr val="FFFFFF"/>
            </a:solidFill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29" name="Rectangle 128"/>
            <p:cNvSpPr>
              <a:spLocks noChangeArrowheads="1"/>
            </p:cNvSpPr>
            <p:nvPr/>
          </p:nvSpPr>
          <p:spPr bwMode="auto">
            <a:xfrm>
              <a:off x="1056487" y="4699007"/>
              <a:ext cx="620875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 smtClean="0">
                  <a:solidFill>
                    <a:srgbClr val="231F20"/>
                  </a:solidFill>
                  <a:latin typeface="Myriad Pro"/>
                  <a:cs typeface="Myriad Pro"/>
                </a:rPr>
                <a:t>learn</a:t>
              </a:r>
              <a:endParaRPr lang="en-US" dirty="0">
                <a:latin typeface="Myriad Pro"/>
                <a:cs typeface="Myriad Pro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03775" y="350837"/>
            <a:ext cx="1458913" cy="1519238"/>
            <a:chOff x="4803775" y="1758950"/>
            <a:chExt cx="1458913" cy="1519238"/>
          </a:xfrm>
        </p:grpSpPr>
        <p:sp>
          <p:nvSpPr>
            <p:cNvPr id="21530" name="Freeform 29"/>
            <p:cNvSpPr>
              <a:spLocks/>
            </p:cNvSpPr>
            <p:nvPr/>
          </p:nvSpPr>
          <p:spPr bwMode="auto">
            <a:xfrm>
              <a:off x="6026150" y="2400300"/>
              <a:ext cx="73025" cy="73025"/>
            </a:xfrm>
            <a:custGeom>
              <a:avLst/>
              <a:gdLst>
                <a:gd name="T0" fmla="*/ 1 w 8"/>
                <a:gd name="T1" fmla="*/ 8 h 8"/>
                <a:gd name="T2" fmla="*/ 8 w 8"/>
                <a:gd name="T3" fmla="*/ 4 h 8"/>
                <a:gd name="T4" fmla="*/ 0 w 8"/>
                <a:gd name="T5" fmla="*/ 0 h 8"/>
                <a:gd name="T6" fmla="*/ 1 w 8"/>
                <a:gd name="T7" fmla="*/ 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1" y="8"/>
                  </a:moveTo>
                  <a:cubicBezTo>
                    <a:pt x="4" y="8"/>
                    <a:pt x="3" y="3"/>
                    <a:pt x="8" y="4"/>
                  </a:cubicBezTo>
                  <a:cubicBezTo>
                    <a:pt x="5" y="3"/>
                    <a:pt x="3" y="0"/>
                    <a:pt x="0" y="0"/>
                  </a:cubicBezTo>
                  <a:cubicBezTo>
                    <a:pt x="1" y="1"/>
                    <a:pt x="2" y="4"/>
                    <a:pt x="1" y="8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31" name="Freeform 30"/>
            <p:cNvSpPr>
              <a:spLocks noEditPoints="1"/>
            </p:cNvSpPr>
            <p:nvPr/>
          </p:nvSpPr>
          <p:spPr bwMode="auto">
            <a:xfrm>
              <a:off x="4803775" y="1758950"/>
              <a:ext cx="1458913" cy="1519238"/>
            </a:xfrm>
            <a:custGeom>
              <a:avLst/>
              <a:gdLst>
                <a:gd name="T0" fmla="*/ 61 w 161"/>
                <a:gd name="T1" fmla="*/ 141 h 168"/>
                <a:gd name="T2" fmla="*/ 16 w 161"/>
                <a:gd name="T3" fmla="*/ 99 h 168"/>
                <a:gd name="T4" fmla="*/ 21 w 161"/>
                <a:gd name="T5" fmla="*/ 69 h 168"/>
                <a:gd name="T6" fmla="*/ 32 w 161"/>
                <a:gd name="T7" fmla="*/ 75 h 168"/>
                <a:gd name="T8" fmla="*/ 69 w 161"/>
                <a:gd name="T9" fmla="*/ 95 h 168"/>
                <a:gd name="T10" fmla="*/ 80 w 161"/>
                <a:gd name="T11" fmla="*/ 96 h 168"/>
                <a:gd name="T12" fmla="*/ 103 w 161"/>
                <a:gd name="T13" fmla="*/ 126 h 168"/>
                <a:gd name="T14" fmla="*/ 119 w 161"/>
                <a:gd name="T15" fmla="*/ 110 h 168"/>
                <a:gd name="T16" fmla="*/ 123 w 161"/>
                <a:gd name="T17" fmla="*/ 16 h 168"/>
                <a:gd name="T18" fmla="*/ 127 w 161"/>
                <a:gd name="T19" fmla="*/ 130 h 168"/>
                <a:gd name="T20" fmla="*/ 130 w 161"/>
                <a:gd name="T21" fmla="*/ 126 h 168"/>
                <a:gd name="T22" fmla="*/ 91 w 161"/>
                <a:gd name="T23" fmla="*/ 1 h 168"/>
                <a:gd name="T24" fmla="*/ 18 w 161"/>
                <a:gd name="T25" fmla="*/ 66 h 168"/>
                <a:gd name="T26" fmla="*/ 12 w 161"/>
                <a:gd name="T27" fmla="*/ 103 h 168"/>
                <a:gd name="T28" fmla="*/ 60 w 161"/>
                <a:gd name="T29" fmla="*/ 146 h 168"/>
                <a:gd name="T30" fmla="*/ 69 w 161"/>
                <a:gd name="T31" fmla="*/ 168 h 168"/>
                <a:gd name="T32" fmla="*/ 93 w 161"/>
                <a:gd name="T33" fmla="*/ 93 h 168"/>
                <a:gd name="T34" fmla="*/ 91 w 161"/>
                <a:gd name="T35" fmla="*/ 93 h 168"/>
                <a:gd name="T36" fmla="*/ 60 w 161"/>
                <a:gd name="T37" fmla="*/ 74 h 168"/>
                <a:gd name="T38" fmla="*/ 37 w 161"/>
                <a:gd name="T39" fmla="*/ 64 h 168"/>
                <a:gd name="T40" fmla="*/ 40 w 161"/>
                <a:gd name="T41" fmla="*/ 21 h 168"/>
                <a:gd name="T42" fmla="*/ 63 w 161"/>
                <a:gd name="T43" fmla="*/ 15 h 168"/>
                <a:gd name="T44" fmla="*/ 85 w 161"/>
                <a:gd name="T45" fmla="*/ 8 h 168"/>
                <a:gd name="T46" fmla="*/ 107 w 161"/>
                <a:gd name="T47" fmla="*/ 20 h 168"/>
                <a:gd name="T48" fmla="*/ 122 w 161"/>
                <a:gd name="T49" fmla="*/ 23 h 168"/>
                <a:gd name="T50" fmla="*/ 133 w 161"/>
                <a:gd name="T51" fmla="*/ 29 h 168"/>
                <a:gd name="T52" fmla="*/ 133 w 161"/>
                <a:gd name="T53" fmla="*/ 31 h 168"/>
                <a:gd name="T54" fmla="*/ 146 w 161"/>
                <a:gd name="T55" fmla="*/ 51 h 168"/>
                <a:gd name="T56" fmla="*/ 139 w 161"/>
                <a:gd name="T57" fmla="*/ 90 h 168"/>
                <a:gd name="T58" fmla="*/ 128 w 161"/>
                <a:gd name="T59" fmla="*/ 67 h 168"/>
                <a:gd name="T60" fmla="*/ 114 w 161"/>
                <a:gd name="T61" fmla="*/ 58 h 168"/>
                <a:gd name="T62" fmla="*/ 104 w 161"/>
                <a:gd name="T63" fmla="*/ 63 h 168"/>
                <a:gd name="T64" fmla="*/ 127 w 161"/>
                <a:gd name="T65" fmla="*/ 71 h 168"/>
                <a:gd name="T66" fmla="*/ 106 w 161"/>
                <a:gd name="T67" fmla="*/ 71 h 168"/>
                <a:gd name="T68" fmla="*/ 95 w 161"/>
                <a:gd name="T69" fmla="*/ 90 h 168"/>
                <a:gd name="T70" fmla="*/ 95 w 161"/>
                <a:gd name="T71" fmla="*/ 90 h 168"/>
                <a:gd name="T72" fmla="*/ 93 w 161"/>
                <a:gd name="T73" fmla="*/ 5 h 168"/>
                <a:gd name="T74" fmla="*/ 122 w 161"/>
                <a:gd name="T75" fmla="*/ 15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1"/>
                <a:gd name="T115" fmla="*/ 0 h 168"/>
                <a:gd name="T116" fmla="*/ 161 w 161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1" h="168">
                  <a:moveTo>
                    <a:pt x="69" y="168"/>
                  </a:moveTo>
                  <a:cubicBezTo>
                    <a:pt x="68" y="157"/>
                    <a:pt x="67" y="146"/>
                    <a:pt x="61" y="141"/>
                  </a:cubicBezTo>
                  <a:cubicBezTo>
                    <a:pt x="47" y="140"/>
                    <a:pt x="31" y="149"/>
                    <a:pt x="20" y="141"/>
                  </a:cubicBezTo>
                  <a:cubicBezTo>
                    <a:pt x="24" y="118"/>
                    <a:pt x="15" y="117"/>
                    <a:pt x="16" y="99"/>
                  </a:cubicBezTo>
                  <a:cubicBezTo>
                    <a:pt x="13" y="96"/>
                    <a:pt x="9" y="94"/>
                    <a:pt x="5" y="91"/>
                  </a:cubicBezTo>
                  <a:cubicBezTo>
                    <a:pt x="8" y="82"/>
                    <a:pt x="17" y="78"/>
                    <a:pt x="21" y="69"/>
                  </a:cubicBezTo>
                  <a:cubicBezTo>
                    <a:pt x="19" y="31"/>
                    <a:pt x="47" y="12"/>
                    <a:pt x="66" y="7"/>
                  </a:cubicBezTo>
                  <a:cubicBezTo>
                    <a:pt x="40" y="10"/>
                    <a:pt x="11" y="47"/>
                    <a:pt x="32" y="75"/>
                  </a:cubicBezTo>
                  <a:cubicBezTo>
                    <a:pt x="40" y="78"/>
                    <a:pt x="49" y="79"/>
                    <a:pt x="56" y="77"/>
                  </a:cubicBezTo>
                  <a:cubicBezTo>
                    <a:pt x="60" y="83"/>
                    <a:pt x="66" y="87"/>
                    <a:pt x="69" y="95"/>
                  </a:cubicBezTo>
                  <a:cubicBezTo>
                    <a:pt x="90" y="93"/>
                    <a:pt x="88" y="132"/>
                    <a:pt x="101" y="128"/>
                  </a:cubicBezTo>
                  <a:cubicBezTo>
                    <a:pt x="90" y="122"/>
                    <a:pt x="90" y="104"/>
                    <a:pt x="80" y="96"/>
                  </a:cubicBezTo>
                  <a:cubicBezTo>
                    <a:pt x="82" y="95"/>
                    <a:pt x="85" y="94"/>
                    <a:pt x="88" y="95"/>
                  </a:cubicBezTo>
                  <a:cubicBezTo>
                    <a:pt x="100" y="98"/>
                    <a:pt x="92" y="122"/>
                    <a:pt x="103" y="126"/>
                  </a:cubicBezTo>
                  <a:cubicBezTo>
                    <a:pt x="100" y="122"/>
                    <a:pt x="98" y="117"/>
                    <a:pt x="98" y="110"/>
                  </a:cubicBezTo>
                  <a:cubicBezTo>
                    <a:pt x="102" y="108"/>
                    <a:pt x="111" y="112"/>
                    <a:pt x="119" y="110"/>
                  </a:cubicBezTo>
                  <a:cubicBezTo>
                    <a:pt x="135" y="99"/>
                    <a:pt x="153" y="83"/>
                    <a:pt x="149" y="55"/>
                  </a:cubicBezTo>
                  <a:cubicBezTo>
                    <a:pt x="147" y="38"/>
                    <a:pt x="135" y="26"/>
                    <a:pt x="123" y="16"/>
                  </a:cubicBezTo>
                  <a:cubicBezTo>
                    <a:pt x="144" y="28"/>
                    <a:pt x="156" y="40"/>
                    <a:pt x="152" y="72"/>
                  </a:cubicBezTo>
                  <a:cubicBezTo>
                    <a:pt x="149" y="95"/>
                    <a:pt x="125" y="102"/>
                    <a:pt x="127" y="130"/>
                  </a:cubicBezTo>
                  <a:cubicBezTo>
                    <a:pt x="127" y="142"/>
                    <a:pt x="134" y="154"/>
                    <a:pt x="141" y="163"/>
                  </a:cubicBezTo>
                  <a:cubicBezTo>
                    <a:pt x="142" y="151"/>
                    <a:pt x="130" y="139"/>
                    <a:pt x="130" y="126"/>
                  </a:cubicBezTo>
                  <a:cubicBezTo>
                    <a:pt x="130" y="106"/>
                    <a:pt x="155" y="93"/>
                    <a:pt x="157" y="71"/>
                  </a:cubicBezTo>
                  <a:cubicBezTo>
                    <a:pt x="161" y="28"/>
                    <a:pt x="132" y="6"/>
                    <a:pt x="91" y="1"/>
                  </a:cubicBezTo>
                  <a:cubicBezTo>
                    <a:pt x="86" y="0"/>
                    <a:pt x="82" y="0"/>
                    <a:pt x="77" y="1"/>
                  </a:cubicBezTo>
                  <a:cubicBezTo>
                    <a:pt x="42" y="6"/>
                    <a:pt x="14" y="20"/>
                    <a:pt x="18" y="66"/>
                  </a:cubicBezTo>
                  <a:cubicBezTo>
                    <a:pt x="14" y="76"/>
                    <a:pt x="4" y="80"/>
                    <a:pt x="0" y="91"/>
                  </a:cubicBezTo>
                  <a:cubicBezTo>
                    <a:pt x="2" y="98"/>
                    <a:pt x="10" y="96"/>
                    <a:pt x="12" y="103"/>
                  </a:cubicBezTo>
                  <a:cubicBezTo>
                    <a:pt x="9" y="117"/>
                    <a:pt x="19" y="126"/>
                    <a:pt x="16" y="144"/>
                  </a:cubicBezTo>
                  <a:cubicBezTo>
                    <a:pt x="28" y="153"/>
                    <a:pt x="43" y="145"/>
                    <a:pt x="60" y="146"/>
                  </a:cubicBezTo>
                  <a:cubicBezTo>
                    <a:pt x="65" y="150"/>
                    <a:pt x="63" y="162"/>
                    <a:pt x="68" y="168"/>
                  </a:cubicBezTo>
                  <a:cubicBezTo>
                    <a:pt x="68" y="168"/>
                    <a:pt x="69" y="168"/>
                    <a:pt x="69" y="168"/>
                  </a:cubicBezTo>
                  <a:close/>
                  <a:moveTo>
                    <a:pt x="133" y="93"/>
                  </a:moveTo>
                  <a:cubicBezTo>
                    <a:pt x="130" y="110"/>
                    <a:pt x="94" y="117"/>
                    <a:pt x="93" y="93"/>
                  </a:cubicBezTo>
                  <a:cubicBezTo>
                    <a:pt x="108" y="94"/>
                    <a:pt x="122" y="77"/>
                    <a:pt x="133" y="93"/>
                  </a:cubicBezTo>
                  <a:close/>
                  <a:moveTo>
                    <a:pt x="91" y="93"/>
                  </a:moveTo>
                  <a:cubicBezTo>
                    <a:pt x="81" y="93"/>
                    <a:pt x="80" y="94"/>
                    <a:pt x="71" y="93"/>
                  </a:cubicBezTo>
                  <a:cubicBezTo>
                    <a:pt x="69" y="85"/>
                    <a:pt x="61" y="83"/>
                    <a:pt x="60" y="74"/>
                  </a:cubicBezTo>
                  <a:cubicBezTo>
                    <a:pt x="50" y="74"/>
                    <a:pt x="39" y="78"/>
                    <a:pt x="32" y="72"/>
                  </a:cubicBezTo>
                  <a:cubicBezTo>
                    <a:pt x="31" y="66"/>
                    <a:pt x="36" y="67"/>
                    <a:pt x="37" y="64"/>
                  </a:cubicBezTo>
                  <a:cubicBezTo>
                    <a:pt x="32" y="63"/>
                    <a:pt x="34" y="69"/>
                    <a:pt x="29" y="67"/>
                  </a:cubicBezTo>
                  <a:cubicBezTo>
                    <a:pt x="20" y="49"/>
                    <a:pt x="35" y="35"/>
                    <a:pt x="40" y="21"/>
                  </a:cubicBezTo>
                  <a:cubicBezTo>
                    <a:pt x="45" y="19"/>
                    <a:pt x="45" y="20"/>
                    <a:pt x="48" y="23"/>
                  </a:cubicBezTo>
                  <a:cubicBezTo>
                    <a:pt x="49" y="16"/>
                    <a:pt x="57" y="11"/>
                    <a:pt x="63" y="15"/>
                  </a:cubicBezTo>
                  <a:cubicBezTo>
                    <a:pt x="64" y="5"/>
                    <a:pt x="85" y="7"/>
                    <a:pt x="87" y="15"/>
                  </a:cubicBezTo>
                  <a:cubicBezTo>
                    <a:pt x="87" y="12"/>
                    <a:pt x="86" y="10"/>
                    <a:pt x="85" y="8"/>
                  </a:cubicBezTo>
                  <a:cubicBezTo>
                    <a:pt x="91" y="9"/>
                    <a:pt x="96" y="9"/>
                    <a:pt x="104" y="10"/>
                  </a:cubicBezTo>
                  <a:cubicBezTo>
                    <a:pt x="108" y="13"/>
                    <a:pt x="106" y="18"/>
                    <a:pt x="107" y="20"/>
                  </a:cubicBezTo>
                  <a:cubicBezTo>
                    <a:pt x="110" y="19"/>
                    <a:pt x="109" y="16"/>
                    <a:pt x="109" y="13"/>
                  </a:cubicBezTo>
                  <a:cubicBezTo>
                    <a:pt x="116" y="14"/>
                    <a:pt x="118" y="19"/>
                    <a:pt x="122" y="23"/>
                  </a:cubicBezTo>
                  <a:cubicBezTo>
                    <a:pt x="122" y="21"/>
                    <a:pt x="122" y="18"/>
                    <a:pt x="123" y="18"/>
                  </a:cubicBezTo>
                  <a:cubicBezTo>
                    <a:pt x="126" y="23"/>
                    <a:pt x="131" y="24"/>
                    <a:pt x="133" y="29"/>
                  </a:cubicBezTo>
                  <a:cubicBezTo>
                    <a:pt x="129" y="31"/>
                    <a:pt x="127" y="34"/>
                    <a:pt x="127" y="39"/>
                  </a:cubicBezTo>
                  <a:cubicBezTo>
                    <a:pt x="131" y="38"/>
                    <a:pt x="129" y="32"/>
                    <a:pt x="133" y="31"/>
                  </a:cubicBezTo>
                  <a:cubicBezTo>
                    <a:pt x="142" y="33"/>
                    <a:pt x="146" y="47"/>
                    <a:pt x="141" y="53"/>
                  </a:cubicBezTo>
                  <a:cubicBezTo>
                    <a:pt x="143" y="53"/>
                    <a:pt x="145" y="52"/>
                    <a:pt x="146" y="51"/>
                  </a:cubicBezTo>
                  <a:cubicBezTo>
                    <a:pt x="147" y="56"/>
                    <a:pt x="149" y="64"/>
                    <a:pt x="144" y="66"/>
                  </a:cubicBezTo>
                  <a:cubicBezTo>
                    <a:pt x="152" y="74"/>
                    <a:pt x="140" y="83"/>
                    <a:pt x="139" y="90"/>
                  </a:cubicBezTo>
                  <a:cubicBezTo>
                    <a:pt x="132" y="89"/>
                    <a:pt x="127" y="84"/>
                    <a:pt x="120" y="82"/>
                  </a:cubicBezTo>
                  <a:cubicBezTo>
                    <a:pt x="121" y="76"/>
                    <a:pt x="131" y="71"/>
                    <a:pt x="128" y="67"/>
                  </a:cubicBezTo>
                  <a:cubicBezTo>
                    <a:pt x="127" y="68"/>
                    <a:pt x="124" y="66"/>
                    <a:pt x="117" y="67"/>
                  </a:cubicBezTo>
                  <a:cubicBezTo>
                    <a:pt x="116" y="64"/>
                    <a:pt x="114" y="62"/>
                    <a:pt x="114" y="58"/>
                  </a:cubicBezTo>
                  <a:cubicBezTo>
                    <a:pt x="118" y="53"/>
                    <a:pt x="126" y="51"/>
                    <a:pt x="128" y="45"/>
                  </a:cubicBezTo>
                  <a:cubicBezTo>
                    <a:pt x="119" y="50"/>
                    <a:pt x="114" y="58"/>
                    <a:pt x="104" y="63"/>
                  </a:cubicBezTo>
                  <a:cubicBezTo>
                    <a:pt x="109" y="64"/>
                    <a:pt x="109" y="60"/>
                    <a:pt x="114" y="61"/>
                  </a:cubicBezTo>
                  <a:cubicBezTo>
                    <a:pt x="110" y="72"/>
                    <a:pt x="123" y="67"/>
                    <a:pt x="127" y="71"/>
                  </a:cubicBezTo>
                  <a:cubicBezTo>
                    <a:pt x="119" y="74"/>
                    <a:pt x="117" y="91"/>
                    <a:pt x="107" y="87"/>
                  </a:cubicBezTo>
                  <a:cubicBezTo>
                    <a:pt x="113" y="85"/>
                    <a:pt x="111" y="71"/>
                    <a:pt x="106" y="71"/>
                  </a:cubicBezTo>
                  <a:cubicBezTo>
                    <a:pt x="109" y="73"/>
                    <a:pt x="110" y="79"/>
                    <a:pt x="109" y="85"/>
                  </a:cubicBezTo>
                  <a:cubicBezTo>
                    <a:pt x="104" y="86"/>
                    <a:pt x="100" y="95"/>
                    <a:pt x="95" y="90"/>
                  </a:cubicBezTo>
                  <a:cubicBezTo>
                    <a:pt x="99" y="89"/>
                    <a:pt x="96" y="82"/>
                    <a:pt x="91" y="83"/>
                  </a:cubicBezTo>
                  <a:cubicBezTo>
                    <a:pt x="92" y="87"/>
                    <a:pt x="96" y="85"/>
                    <a:pt x="95" y="90"/>
                  </a:cubicBezTo>
                  <a:cubicBezTo>
                    <a:pt x="93" y="90"/>
                    <a:pt x="91" y="90"/>
                    <a:pt x="91" y="93"/>
                  </a:cubicBezTo>
                  <a:close/>
                  <a:moveTo>
                    <a:pt x="93" y="5"/>
                  </a:moveTo>
                  <a:cubicBezTo>
                    <a:pt x="85" y="6"/>
                    <a:pt x="73" y="6"/>
                    <a:pt x="64" y="8"/>
                  </a:cubicBezTo>
                  <a:cubicBezTo>
                    <a:pt x="84" y="3"/>
                    <a:pt x="110" y="5"/>
                    <a:pt x="122" y="15"/>
                  </a:cubicBezTo>
                  <a:cubicBezTo>
                    <a:pt x="111" y="13"/>
                    <a:pt x="104" y="7"/>
                    <a:pt x="93" y="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32" name="Freeform 31"/>
            <p:cNvSpPr>
              <a:spLocks/>
            </p:cNvSpPr>
            <p:nvPr/>
          </p:nvSpPr>
          <p:spPr bwMode="auto">
            <a:xfrm>
              <a:off x="5419725" y="2517775"/>
              <a:ext cx="217488" cy="63500"/>
            </a:xfrm>
            <a:custGeom>
              <a:avLst/>
              <a:gdLst>
                <a:gd name="T0" fmla="*/ 20 w 24"/>
                <a:gd name="T1" fmla="*/ 6 h 7"/>
                <a:gd name="T2" fmla="*/ 1 w 24"/>
                <a:gd name="T3" fmla="*/ 1 h 7"/>
                <a:gd name="T4" fmla="*/ 20 w 24"/>
                <a:gd name="T5" fmla="*/ 6 h 7"/>
                <a:gd name="T6" fmla="*/ 0 60000 65536"/>
                <a:gd name="T7" fmla="*/ 0 60000 65536"/>
                <a:gd name="T8" fmla="*/ 0 60000 65536"/>
                <a:gd name="T9" fmla="*/ 0 w 24"/>
                <a:gd name="T10" fmla="*/ 0 h 7"/>
                <a:gd name="T11" fmla="*/ 24 w 24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7">
                  <a:moveTo>
                    <a:pt x="20" y="6"/>
                  </a:moveTo>
                  <a:cubicBezTo>
                    <a:pt x="24" y="0"/>
                    <a:pt x="0" y="0"/>
                    <a:pt x="1" y="1"/>
                  </a:cubicBezTo>
                  <a:cubicBezTo>
                    <a:pt x="6" y="7"/>
                    <a:pt x="17" y="1"/>
                    <a:pt x="20" y="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33" name="Freeform 32"/>
            <p:cNvSpPr>
              <a:spLocks/>
            </p:cNvSpPr>
            <p:nvPr/>
          </p:nvSpPr>
          <p:spPr bwMode="auto">
            <a:xfrm>
              <a:off x="5302250" y="2373313"/>
              <a:ext cx="407988" cy="127000"/>
            </a:xfrm>
            <a:custGeom>
              <a:avLst/>
              <a:gdLst>
                <a:gd name="T0" fmla="*/ 40 w 45"/>
                <a:gd name="T1" fmla="*/ 14 h 14"/>
                <a:gd name="T2" fmla="*/ 25 w 45"/>
                <a:gd name="T3" fmla="*/ 9 h 14"/>
                <a:gd name="T4" fmla="*/ 16 w 45"/>
                <a:gd name="T5" fmla="*/ 3 h 14"/>
                <a:gd name="T6" fmla="*/ 21 w 45"/>
                <a:gd name="T7" fmla="*/ 11 h 14"/>
                <a:gd name="T8" fmla="*/ 40 w 45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4"/>
                <a:gd name="T17" fmla="*/ 45 w 45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4">
                  <a:moveTo>
                    <a:pt x="40" y="14"/>
                  </a:moveTo>
                  <a:cubicBezTo>
                    <a:pt x="45" y="8"/>
                    <a:pt x="28" y="12"/>
                    <a:pt x="25" y="9"/>
                  </a:cubicBezTo>
                  <a:cubicBezTo>
                    <a:pt x="25" y="0"/>
                    <a:pt x="0" y="2"/>
                    <a:pt x="16" y="3"/>
                  </a:cubicBezTo>
                  <a:cubicBezTo>
                    <a:pt x="19" y="4"/>
                    <a:pt x="21" y="6"/>
                    <a:pt x="21" y="11"/>
                  </a:cubicBezTo>
                  <a:cubicBezTo>
                    <a:pt x="30" y="12"/>
                    <a:pt x="32" y="12"/>
                    <a:pt x="40" y="14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34" name="Freeform 33"/>
            <p:cNvSpPr>
              <a:spLocks/>
            </p:cNvSpPr>
            <p:nvPr/>
          </p:nvSpPr>
          <p:spPr bwMode="auto">
            <a:xfrm>
              <a:off x="5067300" y="2192338"/>
              <a:ext cx="280988" cy="190500"/>
            </a:xfrm>
            <a:custGeom>
              <a:avLst/>
              <a:gdLst>
                <a:gd name="T0" fmla="*/ 26 w 31"/>
                <a:gd name="T1" fmla="*/ 21 h 21"/>
                <a:gd name="T2" fmla="*/ 26 w 31"/>
                <a:gd name="T3" fmla="*/ 19 h 21"/>
                <a:gd name="T4" fmla="*/ 31 w 31"/>
                <a:gd name="T5" fmla="*/ 18 h 21"/>
                <a:gd name="T6" fmla="*/ 7 w 31"/>
                <a:gd name="T7" fmla="*/ 0 h 21"/>
                <a:gd name="T8" fmla="*/ 15 w 31"/>
                <a:gd name="T9" fmla="*/ 10 h 21"/>
                <a:gd name="T10" fmla="*/ 11 w 31"/>
                <a:gd name="T11" fmla="*/ 15 h 21"/>
                <a:gd name="T12" fmla="*/ 26 w 31"/>
                <a:gd name="T13" fmla="*/ 21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"/>
                <a:gd name="T22" fmla="*/ 0 h 21"/>
                <a:gd name="T23" fmla="*/ 31 w 31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" h="21">
                  <a:moveTo>
                    <a:pt x="26" y="21"/>
                  </a:moveTo>
                  <a:cubicBezTo>
                    <a:pt x="28" y="21"/>
                    <a:pt x="27" y="19"/>
                    <a:pt x="26" y="19"/>
                  </a:cubicBezTo>
                  <a:cubicBezTo>
                    <a:pt x="26" y="18"/>
                    <a:pt x="29" y="18"/>
                    <a:pt x="31" y="18"/>
                  </a:cubicBezTo>
                  <a:cubicBezTo>
                    <a:pt x="27" y="20"/>
                    <a:pt x="12" y="7"/>
                    <a:pt x="7" y="0"/>
                  </a:cubicBezTo>
                  <a:cubicBezTo>
                    <a:pt x="0" y="1"/>
                    <a:pt x="15" y="5"/>
                    <a:pt x="15" y="10"/>
                  </a:cubicBezTo>
                  <a:cubicBezTo>
                    <a:pt x="15" y="13"/>
                    <a:pt x="13" y="14"/>
                    <a:pt x="11" y="15"/>
                  </a:cubicBezTo>
                  <a:cubicBezTo>
                    <a:pt x="14" y="16"/>
                    <a:pt x="24" y="14"/>
                    <a:pt x="26" y="21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35" name="Freeform 34"/>
            <p:cNvSpPr>
              <a:spLocks/>
            </p:cNvSpPr>
            <p:nvPr/>
          </p:nvSpPr>
          <p:spPr bwMode="auto">
            <a:xfrm>
              <a:off x="5275263" y="2047875"/>
              <a:ext cx="633413" cy="342900"/>
            </a:xfrm>
            <a:custGeom>
              <a:avLst/>
              <a:gdLst>
                <a:gd name="T0" fmla="*/ 0 w 70"/>
                <a:gd name="T1" fmla="*/ 16 h 38"/>
                <a:gd name="T2" fmla="*/ 70 w 70"/>
                <a:gd name="T3" fmla="*/ 5 h 38"/>
                <a:gd name="T4" fmla="*/ 57 w 70"/>
                <a:gd name="T5" fmla="*/ 0 h 38"/>
                <a:gd name="T6" fmla="*/ 63 w 70"/>
                <a:gd name="T7" fmla="*/ 8 h 38"/>
                <a:gd name="T8" fmla="*/ 41 w 70"/>
                <a:gd name="T9" fmla="*/ 18 h 38"/>
                <a:gd name="T10" fmla="*/ 0 w 70"/>
                <a:gd name="T11" fmla="*/ 16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"/>
                <a:gd name="T19" fmla="*/ 0 h 38"/>
                <a:gd name="T20" fmla="*/ 70 w 70"/>
                <a:gd name="T21" fmla="*/ 38 h 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" h="38">
                  <a:moveTo>
                    <a:pt x="0" y="16"/>
                  </a:moveTo>
                  <a:cubicBezTo>
                    <a:pt x="16" y="38"/>
                    <a:pt x="57" y="23"/>
                    <a:pt x="70" y="5"/>
                  </a:cubicBezTo>
                  <a:cubicBezTo>
                    <a:pt x="69" y="4"/>
                    <a:pt x="57" y="7"/>
                    <a:pt x="57" y="0"/>
                  </a:cubicBezTo>
                  <a:cubicBezTo>
                    <a:pt x="53" y="3"/>
                    <a:pt x="61" y="7"/>
                    <a:pt x="63" y="8"/>
                  </a:cubicBezTo>
                  <a:cubicBezTo>
                    <a:pt x="61" y="15"/>
                    <a:pt x="49" y="21"/>
                    <a:pt x="41" y="18"/>
                  </a:cubicBezTo>
                  <a:cubicBezTo>
                    <a:pt x="30" y="32"/>
                    <a:pt x="12" y="24"/>
                    <a:pt x="0" y="1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36" name="Freeform 35"/>
            <p:cNvSpPr>
              <a:spLocks/>
            </p:cNvSpPr>
            <p:nvPr/>
          </p:nvSpPr>
          <p:spPr bwMode="auto">
            <a:xfrm>
              <a:off x="5165725" y="1966913"/>
              <a:ext cx="317500" cy="234950"/>
            </a:xfrm>
            <a:custGeom>
              <a:avLst/>
              <a:gdLst>
                <a:gd name="T0" fmla="*/ 31 w 35"/>
                <a:gd name="T1" fmla="*/ 25 h 26"/>
                <a:gd name="T2" fmla="*/ 20 w 35"/>
                <a:gd name="T3" fmla="*/ 16 h 26"/>
                <a:gd name="T4" fmla="*/ 26 w 35"/>
                <a:gd name="T5" fmla="*/ 11 h 26"/>
                <a:gd name="T6" fmla="*/ 12 w 35"/>
                <a:gd name="T7" fmla="*/ 11 h 26"/>
                <a:gd name="T8" fmla="*/ 0 w 35"/>
                <a:gd name="T9" fmla="*/ 5 h 26"/>
                <a:gd name="T10" fmla="*/ 8 w 35"/>
                <a:gd name="T11" fmla="*/ 13 h 26"/>
                <a:gd name="T12" fmla="*/ 20 w 35"/>
                <a:gd name="T13" fmla="*/ 21 h 26"/>
                <a:gd name="T14" fmla="*/ 31 w 35"/>
                <a:gd name="T15" fmla="*/ 25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26"/>
                <a:gd name="T26" fmla="*/ 35 w 35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26">
                  <a:moveTo>
                    <a:pt x="31" y="25"/>
                  </a:moveTo>
                  <a:cubicBezTo>
                    <a:pt x="35" y="26"/>
                    <a:pt x="25" y="15"/>
                    <a:pt x="20" y="16"/>
                  </a:cubicBezTo>
                  <a:cubicBezTo>
                    <a:pt x="19" y="12"/>
                    <a:pt x="22" y="10"/>
                    <a:pt x="26" y="11"/>
                  </a:cubicBezTo>
                  <a:cubicBezTo>
                    <a:pt x="30" y="10"/>
                    <a:pt x="18" y="9"/>
                    <a:pt x="12" y="11"/>
                  </a:cubicBezTo>
                  <a:cubicBezTo>
                    <a:pt x="9" y="8"/>
                    <a:pt x="6" y="0"/>
                    <a:pt x="0" y="5"/>
                  </a:cubicBezTo>
                  <a:cubicBezTo>
                    <a:pt x="3" y="8"/>
                    <a:pt x="11" y="5"/>
                    <a:pt x="8" y="13"/>
                  </a:cubicBezTo>
                  <a:cubicBezTo>
                    <a:pt x="15" y="12"/>
                    <a:pt x="20" y="13"/>
                    <a:pt x="20" y="21"/>
                  </a:cubicBezTo>
                  <a:cubicBezTo>
                    <a:pt x="24" y="16"/>
                    <a:pt x="29" y="22"/>
                    <a:pt x="31" y="2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537" name="Freeform 36"/>
            <p:cNvSpPr>
              <a:spLocks/>
            </p:cNvSpPr>
            <p:nvPr/>
          </p:nvSpPr>
          <p:spPr bwMode="auto">
            <a:xfrm>
              <a:off x="5356225" y="1830388"/>
              <a:ext cx="425450" cy="352425"/>
            </a:xfrm>
            <a:custGeom>
              <a:avLst/>
              <a:gdLst>
                <a:gd name="T0" fmla="*/ 32 w 47"/>
                <a:gd name="T1" fmla="*/ 39 h 39"/>
                <a:gd name="T2" fmla="*/ 21 w 47"/>
                <a:gd name="T3" fmla="*/ 31 h 39"/>
                <a:gd name="T4" fmla="*/ 30 w 47"/>
                <a:gd name="T5" fmla="*/ 18 h 39"/>
                <a:gd name="T6" fmla="*/ 30 w 47"/>
                <a:gd name="T7" fmla="*/ 8 h 39"/>
                <a:gd name="T8" fmla="*/ 27 w 47"/>
                <a:gd name="T9" fmla="*/ 18 h 39"/>
                <a:gd name="T10" fmla="*/ 5 w 47"/>
                <a:gd name="T11" fmla="*/ 7 h 39"/>
                <a:gd name="T12" fmla="*/ 24 w 47"/>
                <a:gd name="T13" fmla="*/ 18 h 39"/>
                <a:gd name="T14" fmla="*/ 32 w 47"/>
                <a:gd name="T15" fmla="*/ 39 h 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9"/>
                <a:gd name="T26" fmla="*/ 47 w 47"/>
                <a:gd name="T27" fmla="*/ 39 h 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9">
                  <a:moveTo>
                    <a:pt x="32" y="39"/>
                  </a:moveTo>
                  <a:cubicBezTo>
                    <a:pt x="28" y="37"/>
                    <a:pt x="27" y="31"/>
                    <a:pt x="21" y="31"/>
                  </a:cubicBezTo>
                  <a:cubicBezTo>
                    <a:pt x="20" y="23"/>
                    <a:pt x="24" y="19"/>
                    <a:pt x="30" y="18"/>
                  </a:cubicBezTo>
                  <a:cubicBezTo>
                    <a:pt x="30" y="5"/>
                    <a:pt x="47" y="0"/>
                    <a:pt x="30" y="8"/>
                  </a:cubicBezTo>
                  <a:cubicBezTo>
                    <a:pt x="30" y="12"/>
                    <a:pt x="29" y="15"/>
                    <a:pt x="27" y="18"/>
                  </a:cubicBezTo>
                  <a:cubicBezTo>
                    <a:pt x="24" y="10"/>
                    <a:pt x="9" y="14"/>
                    <a:pt x="5" y="7"/>
                  </a:cubicBezTo>
                  <a:cubicBezTo>
                    <a:pt x="0" y="15"/>
                    <a:pt x="21" y="12"/>
                    <a:pt x="24" y="18"/>
                  </a:cubicBezTo>
                  <a:cubicBezTo>
                    <a:pt x="14" y="25"/>
                    <a:pt x="23" y="37"/>
                    <a:pt x="32" y="39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30" name="Freeform 129"/>
            <p:cNvSpPr>
              <a:spLocks/>
            </p:cNvSpPr>
            <p:nvPr/>
          </p:nvSpPr>
          <p:spPr bwMode="auto">
            <a:xfrm>
              <a:off x="5257800" y="1876425"/>
              <a:ext cx="569913" cy="1022350"/>
            </a:xfrm>
            <a:custGeom>
              <a:avLst/>
              <a:gdLst>
                <a:gd name="T0" fmla="*/ 24 w 63"/>
                <a:gd name="T1" fmla="*/ 106 h 113"/>
                <a:gd name="T2" fmla="*/ 25 w 63"/>
                <a:gd name="T3" fmla="*/ 100 h 113"/>
                <a:gd name="T4" fmla="*/ 26 w 63"/>
                <a:gd name="T5" fmla="*/ 94 h 113"/>
                <a:gd name="T6" fmla="*/ 24 w 63"/>
                <a:gd name="T7" fmla="*/ 90 h 113"/>
                <a:gd name="T8" fmla="*/ 17 w 63"/>
                <a:gd name="T9" fmla="*/ 83 h 113"/>
                <a:gd name="T10" fmla="*/ 10 w 63"/>
                <a:gd name="T11" fmla="*/ 76 h 113"/>
                <a:gd name="T12" fmla="*/ 9 w 63"/>
                <a:gd name="T13" fmla="*/ 73 h 113"/>
                <a:gd name="T14" fmla="*/ 7 w 63"/>
                <a:gd name="T15" fmla="*/ 66 h 113"/>
                <a:gd name="T16" fmla="*/ 5 w 63"/>
                <a:gd name="T17" fmla="*/ 60 h 113"/>
                <a:gd name="T18" fmla="*/ 3 w 63"/>
                <a:gd name="T19" fmla="*/ 54 h 113"/>
                <a:gd name="T20" fmla="*/ 1 w 63"/>
                <a:gd name="T21" fmla="*/ 49 h 113"/>
                <a:gd name="T22" fmla="*/ 2 w 63"/>
                <a:gd name="T23" fmla="*/ 45 h 113"/>
                <a:gd name="T24" fmla="*/ 8 w 63"/>
                <a:gd name="T25" fmla="*/ 45 h 113"/>
                <a:gd name="T26" fmla="*/ 12 w 63"/>
                <a:gd name="T27" fmla="*/ 49 h 113"/>
                <a:gd name="T28" fmla="*/ 14 w 63"/>
                <a:gd name="T29" fmla="*/ 55 h 113"/>
                <a:gd name="T30" fmla="*/ 16 w 63"/>
                <a:gd name="T31" fmla="*/ 60 h 113"/>
                <a:gd name="T32" fmla="*/ 17 w 63"/>
                <a:gd name="T33" fmla="*/ 64 h 113"/>
                <a:gd name="T34" fmla="*/ 19 w 63"/>
                <a:gd name="T35" fmla="*/ 59 h 113"/>
                <a:gd name="T36" fmla="*/ 20 w 63"/>
                <a:gd name="T37" fmla="*/ 55 h 113"/>
                <a:gd name="T38" fmla="*/ 21 w 63"/>
                <a:gd name="T39" fmla="*/ 48 h 113"/>
                <a:gd name="T40" fmla="*/ 21 w 63"/>
                <a:gd name="T41" fmla="*/ 43 h 113"/>
                <a:gd name="T42" fmla="*/ 21 w 63"/>
                <a:gd name="T43" fmla="*/ 34 h 113"/>
                <a:gd name="T44" fmla="*/ 22 w 63"/>
                <a:gd name="T45" fmla="*/ 19 h 113"/>
                <a:gd name="T46" fmla="*/ 23 w 63"/>
                <a:gd name="T47" fmla="*/ 12 h 113"/>
                <a:gd name="T48" fmla="*/ 24 w 63"/>
                <a:gd name="T49" fmla="*/ 6 h 113"/>
                <a:gd name="T50" fmla="*/ 30 w 63"/>
                <a:gd name="T51" fmla="*/ 5 h 113"/>
                <a:gd name="T52" fmla="*/ 38 w 63"/>
                <a:gd name="T53" fmla="*/ 3 h 113"/>
                <a:gd name="T54" fmla="*/ 40 w 63"/>
                <a:gd name="T55" fmla="*/ 5 h 113"/>
                <a:gd name="T56" fmla="*/ 44 w 63"/>
                <a:gd name="T57" fmla="*/ 5 h 113"/>
                <a:gd name="T58" fmla="*/ 47 w 63"/>
                <a:gd name="T59" fmla="*/ 12 h 113"/>
                <a:gd name="T60" fmla="*/ 48 w 63"/>
                <a:gd name="T61" fmla="*/ 21 h 113"/>
                <a:gd name="T62" fmla="*/ 56 w 63"/>
                <a:gd name="T63" fmla="*/ 28 h 113"/>
                <a:gd name="T64" fmla="*/ 59 w 63"/>
                <a:gd name="T65" fmla="*/ 41 h 113"/>
                <a:gd name="T66" fmla="*/ 62 w 63"/>
                <a:gd name="T67" fmla="*/ 54 h 113"/>
                <a:gd name="T68" fmla="*/ 60 w 63"/>
                <a:gd name="T69" fmla="*/ 75 h 113"/>
                <a:gd name="T70" fmla="*/ 57 w 63"/>
                <a:gd name="T71" fmla="*/ 89 h 113"/>
                <a:gd name="T72" fmla="*/ 55 w 63"/>
                <a:gd name="T73" fmla="*/ 93 h 113"/>
                <a:gd name="T74" fmla="*/ 54 w 63"/>
                <a:gd name="T75" fmla="*/ 95 h 113"/>
                <a:gd name="T76" fmla="*/ 54 w 63"/>
                <a:gd name="T77" fmla="*/ 103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3"/>
                <a:gd name="T118" fmla="*/ 0 h 113"/>
                <a:gd name="T119" fmla="*/ 63 w 63"/>
                <a:gd name="T120" fmla="*/ 113 h 11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3" h="113">
                  <a:moveTo>
                    <a:pt x="24" y="113"/>
                  </a:moveTo>
                  <a:cubicBezTo>
                    <a:pt x="24" y="113"/>
                    <a:pt x="24" y="107"/>
                    <a:pt x="24" y="106"/>
                  </a:cubicBezTo>
                  <a:cubicBezTo>
                    <a:pt x="24" y="105"/>
                    <a:pt x="24" y="104"/>
                    <a:pt x="24" y="104"/>
                  </a:cubicBezTo>
                  <a:cubicBezTo>
                    <a:pt x="24" y="102"/>
                    <a:pt x="24" y="101"/>
                    <a:pt x="25" y="100"/>
                  </a:cubicBezTo>
                  <a:cubicBezTo>
                    <a:pt x="25" y="98"/>
                    <a:pt x="25" y="97"/>
                    <a:pt x="26" y="96"/>
                  </a:cubicBezTo>
                  <a:cubicBezTo>
                    <a:pt x="26" y="95"/>
                    <a:pt x="26" y="95"/>
                    <a:pt x="26" y="94"/>
                  </a:cubicBezTo>
                  <a:cubicBezTo>
                    <a:pt x="26" y="94"/>
                    <a:pt x="26" y="93"/>
                    <a:pt x="25" y="92"/>
                  </a:cubicBezTo>
                  <a:cubicBezTo>
                    <a:pt x="25" y="91"/>
                    <a:pt x="24" y="90"/>
                    <a:pt x="24" y="90"/>
                  </a:cubicBezTo>
                  <a:cubicBezTo>
                    <a:pt x="23" y="88"/>
                    <a:pt x="21" y="87"/>
                    <a:pt x="20" y="86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9"/>
                    <a:pt x="11" y="78"/>
                    <a:pt x="10" y="76"/>
                  </a:cubicBezTo>
                  <a:cubicBezTo>
                    <a:pt x="10" y="76"/>
                    <a:pt x="10" y="75"/>
                    <a:pt x="10" y="75"/>
                  </a:cubicBezTo>
                  <a:cubicBezTo>
                    <a:pt x="9" y="74"/>
                    <a:pt x="9" y="74"/>
                    <a:pt x="9" y="73"/>
                  </a:cubicBezTo>
                  <a:cubicBezTo>
                    <a:pt x="9" y="72"/>
                    <a:pt x="8" y="70"/>
                    <a:pt x="8" y="69"/>
                  </a:cubicBezTo>
                  <a:cubicBezTo>
                    <a:pt x="8" y="68"/>
                    <a:pt x="8" y="67"/>
                    <a:pt x="7" y="66"/>
                  </a:cubicBezTo>
                  <a:cubicBezTo>
                    <a:pt x="7" y="65"/>
                    <a:pt x="7" y="63"/>
                    <a:pt x="6" y="62"/>
                  </a:cubicBezTo>
                  <a:cubicBezTo>
                    <a:pt x="6" y="61"/>
                    <a:pt x="5" y="60"/>
                    <a:pt x="5" y="60"/>
                  </a:cubicBezTo>
                  <a:cubicBezTo>
                    <a:pt x="5" y="59"/>
                    <a:pt x="4" y="58"/>
                    <a:pt x="4" y="57"/>
                  </a:cubicBezTo>
                  <a:cubicBezTo>
                    <a:pt x="4" y="56"/>
                    <a:pt x="4" y="55"/>
                    <a:pt x="3" y="54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" y="52"/>
                    <a:pt x="2" y="50"/>
                    <a:pt x="1" y="49"/>
                  </a:cubicBezTo>
                  <a:cubicBezTo>
                    <a:pt x="1" y="48"/>
                    <a:pt x="1" y="48"/>
                    <a:pt x="1" y="47"/>
                  </a:cubicBezTo>
                  <a:cubicBezTo>
                    <a:pt x="0" y="46"/>
                    <a:pt x="1" y="45"/>
                    <a:pt x="2" y="45"/>
                  </a:cubicBezTo>
                  <a:cubicBezTo>
                    <a:pt x="3" y="44"/>
                    <a:pt x="4" y="44"/>
                    <a:pt x="5" y="44"/>
                  </a:cubicBezTo>
                  <a:cubicBezTo>
                    <a:pt x="6" y="44"/>
                    <a:pt x="7" y="45"/>
                    <a:pt x="8" y="45"/>
                  </a:cubicBezTo>
                  <a:cubicBezTo>
                    <a:pt x="10" y="46"/>
                    <a:pt x="10" y="47"/>
                    <a:pt x="11" y="48"/>
                  </a:cubicBezTo>
                  <a:cubicBezTo>
                    <a:pt x="11" y="48"/>
                    <a:pt x="11" y="49"/>
                    <a:pt x="12" y="49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4" y="53"/>
                    <a:pt x="14" y="54"/>
                    <a:pt x="14" y="55"/>
                  </a:cubicBezTo>
                  <a:cubicBezTo>
                    <a:pt x="14" y="56"/>
                    <a:pt x="15" y="58"/>
                    <a:pt x="15" y="59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6" y="61"/>
                    <a:pt x="16" y="62"/>
                    <a:pt x="17" y="63"/>
                  </a:cubicBezTo>
                  <a:cubicBezTo>
                    <a:pt x="17" y="63"/>
                    <a:pt x="17" y="64"/>
                    <a:pt x="17" y="64"/>
                  </a:cubicBezTo>
                  <a:cubicBezTo>
                    <a:pt x="18" y="64"/>
                    <a:pt x="18" y="62"/>
                    <a:pt x="18" y="61"/>
                  </a:cubicBezTo>
                  <a:cubicBezTo>
                    <a:pt x="19" y="61"/>
                    <a:pt x="19" y="60"/>
                    <a:pt x="19" y="59"/>
                  </a:cubicBezTo>
                  <a:cubicBezTo>
                    <a:pt x="19" y="59"/>
                    <a:pt x="20" y="58"/>
                    <a:pt x="20" y="57"/>
                  </a:cubicBezTo>
                  <a:cubicBezTo>
                    <a:pt x="20" y="56"/>
                    <a:pt x="20" y="55"/>
                    <a:pt x="20" y="55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0"/>
                    <a:pt x="21" y="49"/>
                    <a:pt x="21" y="48"/>
                  </a:cubicBezTo>
                  <a:cubicBezTo>
                    <a:pt x="21" y="47"/>
                    <a:pt x="21" y="46"/>
                    <a:pt x="21" y="45"/>
                  </a:cubicBezTo>
                  <a:cubicBezTo>
                    <a:pt x="21" y="44"/>
                    <a:pt x="21" y="43"/>
                    <a:pt x="21" y="43"/>
                  </a:cubicBezTo>
                  <a:cubicBezTo>
                    <a:pt x="21" y="40"/>
                    <a:pt x="21" y="37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1"/>
                    <a:pt x="21" y="29"/>
                    <a:pt x="21" y="26"/>
                  </a:cubicBezTo>
                  <a:cubicBezTo>
                    <a:pt x="21" y="24"/>
                    <a:pt x="22" y="22"/>
                    <a:pt x="22" y="19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2"/>
                    <a:pt x="23" y="12"/>
                  </a:cubicBezTo>
                  <a:cubicBezTo>
                    <a:pt x="23" y="10"/>
                    <a:pt x="23" y="9"/>
                    <a:pt x="23" y="8"/>
                  </a:cubicBezTo>
                  <a:cubicBezTo>
                    <a:pt x="24" y="8"/>
                    <a:pt x="24" y="7"/>
                    <a:pt x="24" y="6"/>
                  </a:cubicBezTo>
                  <a:cubicBezTo>
                    <a:pt x="25" y="6"/>
                    <a:pt x="26" y="5"/>
                    <a:pt x="28" y="5"/>
                  </a:cubicBezTo>
                  <a:cubicBezTo>
                    <a:pt x="28" y="5"/>
                    <a:pt x="29" y="5"/>
                    <a:pt x="30" y="5"/>
                  </a:cubicBezTo>
                  <a:cubicBezTo>
                    <a:pt x="30" y="3"/>
                    <a:pt x="31" y="1"/>
                    <a:pt x="33" y="1"/>
                  </a:cubicBezTo>
                  <a:cubicBezTo>
                    <a:pt x="35" y="0"/>
                    <a:pt x="37" y="1"/>
                    <a:pt x="38" y="3"/>
                  </a:cubicBezTo>
                  <a:cubicBezTo>
                    <a:pt x="38" y="4"/>
                    <a:pt x="38" y="6"/>
                    <a:pt x="38" y="7"/>
                  </a:cubicBezTo>
                  <a:cubicBezTo>
                    <a:pt x="38" y="6"/>
                    <a:pt x="39" y="6"/>
                    <a:pt x="40" y="5"/>
                  </a:cubicBezTo>
                  <a:cubicBezTo>
                    <a:pt x="40" y="5"/>
                    <a:pt x="41" y="5"/>
                    <a:pt x="41" y="5"/>
                  </a:cubicBezTo>
                  <a:cubicBezTo>
                    <a:pt x="42" y="4"/>
                    <a:pt x="43" y="5"/>
                    <a:pt x="44" y="5"/>
                  </a:cubicBezTo>
                  <a:cubicBezTo>
                    <a:pt x="45" y="6"/>
                    <a:pt x="46" y="7"/>
                    <a:pt x="46" y="8"/>
                  </a:cubicBezTo>
                  <a:cubicBezTo>
                    <a:pt x="47" y="10"/>
                    <a:pt x="47" y="11"/>
                    <a:pt x="47" y="12"/>
                  </a:cubicBezTo>
                  <a:cubicBezTo>
                    <a:pt x="47" y="12"/>
                    <a:pt x="48" y="15"/>
                    <a:pt x="48" y="15"/>
                  </a:cubicBezTo>
                  <a:cubicBezTo>
                    <a:pt x="48" y="17"/>
                    <a:pt x="48" y="19"/>
                    <a:pt x="48" y="21"/>
                  </a:cubicBezTo>
                  <a:cubicBezTo>
                    <a:pt x="49" y="20"/>
                    <a:pt x="51" y="19"/>
                    <a:pt x="53" y="21"/>
                  </a:cubicBezTo>
                  <a:cubicBezTo>
                    <a:pt x="55" y="22"/>
                    <a:pt x="55" y="25"/>
                    <a:pt x="56" y="28"/>
                  </a:cubicBezTo>
                  <a:cubicBezTo>
                    <a:pt x="57" y="30"/>
                    <a:pt x="58" y="32"/>
                    <a:pt x="58" y="34"/>
                  </a:cubicBezTo>
                  <a:cubicBezTo>
                    <a:pt x="59" y="36"/>
                    <a:pt x="58" y="39"/>
                    <a:pt x="59" y="41"/>
                  </a:cubicBezTo>
                  <a:cubicBezTo>
                    <a:pt x="59" y="43"/>
                    <a:pt x="60" y="45"/>
                    <a:pt x="60" y="47"/>
                  </a:cubicBezTo>
                  <a:cubicBezTo>
                    <a:pt x="60" y="50"/>
                    <a:pt x="62" y="52"/>
                    <a:pt x="62" y="54"/>
                  </a:cubicBezTo>
                  <a:cubicBezTo>
                    <a:pt x="62" y="56"/>
                    <a:pt x="63" y="58"/>
                    <a:pt x="62" y="60"/>
                  </a:cubicBezTo>
                  <a:cubicBezTo>
                    <a:pt x="62" y="65"/>
                    <a:pt x="62" y="70"/>
                    <a:pt x="60" y="75"/>
                  </a:cubicBezTo>
                  <a:cubicBezTo>
                    <a:pt x="60" y="78"/>
                    <a:pt x="59" y="81"/>
                    <a:pt x="58" y="84"/>
                  </a:cubicBezTo>
                  <a:cubicBezTo>
                    <a:pt x="58" y="86"/>
                    <a:pt x="57" y="87"/>
                    <a:pt x="57" y="89"/>
                  </a:cubicBezTo>
                  <a:cubicBezTo>
                    <a:pt x="57" y="90"/>
                    <a:pt x="56" y="91"/>
                    <a:pt x="55" y="92"/>
                  </a:cubicBezTo>
                  <a:cubicBezTo>
                    <a:pt x="55" y="92"/>
                    <a:pt x="55" y="92"/>
                    <a:pt x="55" y="93"/>
                  </a:cubicBezTo>
                  <a:cubicBezTo>
                    <a:pt x="55" y="93"/>
                    <a:pt x="54" y="93"/>
                    <a:pt x="54" y="93"/>
                  </a:cubicBezTo>
                  <a:cubicBezTo>
                    <a:pt x="54" y="93"/>
                    <a:pt x="54" y="94"/>
                    <a:pt x="54" y="95"/>
                  </a:cubicBezTo>
                  <a:cubicBezTo>
                    <a:pt x="54" y="95"/>
                    <a:pt x="54" y="96"/>
                    <a:pt x="54" y="96"/>
                  </a:cubicBezTo>
                  <a:cubicBezTo>
                    <a:pt x="53" y="98"/>
                    <a:pt x="54" y="101"/>
                    <a:pt x="54" y="103"/>
                  </a:cubicBezTo>
                  <a:cubicBezTo>
                    <a:pt x="54" y="109"/>
                    <a:pt x="54" y="109"/>
                    <a:pt x="54" y="109"/>
                  </a:cubicBezTo>
                </a:path>
              </a:pathLst>
            </a:custGeom>
            <a:solidFill>
              <a:srgbClr val="EEDBBA"/>
            </a:solidFill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31" name="Freeform 130"/>
            <p:cNvSpPr>
              <a:spLocks/>
            </p:cNvSpPr>
            <p:nvPr/>
          </p:nvSpPr>
          <p:spPr bwMode="auto">
            <a:xfrm>
              <a:off x="5257800" y="1876425"/>
              <a:ext cx="569913" cy="1022350"/>
            </a:xfrm>
            <a:custGeom>
              <a:avLst/>
              <a:gdLst>
                <a:gd name="T0" fmla="*/ 24 w 63"/>
                <a:gd name="T1" fmla="*/ 106 h 113"/>
                <a:gd name="T2" fmla="*/ 25 w 63"/>
                <a:gd name="T3" fmla="*/ 100 h 113"/>
                <a:gd name="T4" fmla="*/ 26 w 63"/>
                <a:gd name="T5" fmla="*/ 94 h 113"/>
                <a:gd name="T6" fmla="*/ 24 w 63"/>
                <a:gd name="T7" fmla="*/ 90 h 113"/>
                <a:gd name="T8" fmla="*/ 17 w 63"/>
                <a:gd name="T9" fmla="*/ 83 h 113"/>
                <a:gd name="T10" fmla="*/ 10 w 63"/>
                <a:gd name="T11" fmla="*/ 76 h 113"/>
                <a:gd name="T12" fmla="*/ 9 w 63"/>
                <a:gd name="T13" fmla="*/ 73 h 113"/>
                <a:gd name="T14" fmla="*/ 7 w 63"/>
                <a:gd name="T15" fmla="*/ 66 h 113"/>
                <a:gd name="T16" fmla="*/ 5 w 63"/>
                <a:gd name="T17" fmla="*/ 60 h 113"/>
                <a:gd name="T18" fmla="*/ 3 w 63"/>
                <a:gd name="T19" fmla="*/ 54 h 113"/>
                <a:gd name="T20" fmla="*/ 1 w 63"/>
                <a:gd name="T21" fmla="*/ 49 h 113"/>
                <a:gd name="T22" fmla="*/ 2 w 63"/>
                <a:gd name="T23" fmla="*/ 45 h 113"/>
                <a:gd name="T24" fmla="*/ 8 w 63"/>
                <a:gd name="T25" fmla="*/ 45 h 113"/>
                <a:gd name="T26" fmla="*/ 12 w 63"/>
                <a:gd name="T27" fmla="*/ 49 h 113"/>
                <a:gd name="T28" fmla="*/ 14 w 63"/>
                <a:gd name="T29" fmla="*/ 55 h 113"/>
                <a:gd name="T30" fmla="*/ 16 w 63"/>
                <a:gd name="T31" fmla="*/ 60 h 113"/>
                <a:gd name="T32" fmla="*/ 17 w 63"/>
                <a:gd name="T33" fmla="*/ 64 h 113"/>
                <a:gd name="T34" fmla="*/ 19 w 63"/>
                <a:gd name="T35" fmla="*/ 59 h 113"/>
                <a:gd name="T36" fmla="*/ 20 w 63"/>
                <a:gd name="T37" fmla="*/ 55 h 113"/>
                <a:gd name="T38" fmla="*/ 21 w 63"/>
                <a:gd name="T39" fmla="*/ 48 h 113"/>
                <a:gd name="T40" fmla="*/ 21 w 63"/>
                <a:gd name="T41" fmla="*/ 43 h 113"/>
                <a:gd name="T42" fmla="*/ 21 w 63"/>
                <a:gd name="T43" fmla="*/ 34 h 113"/>
                <a:gd name="T44" fmla="*/ 22 w 63"/>
                <a:gd name="T45" fmla="*/ 19 h 113"/>
                <a:gd name="T46" fmla="*/ 23 w 63"/>
                <a:gd name="T47" fmla="*/ 12 h 113"/>
                <a:gd name="T48" fmla="*/ 24 w 63"/>
                <a:gd name="T49" fmla="*/ 6 h 113"/>
                <a:gd name="T50" fmla="*/ 30 w 63"/>
                <a:gd name="T51" fmla="*/ 5 h 113"/>
                <a:gd name="T52" fmla="*/ 38 w 63"/>
                <a:gd name="T53" fmla="*/ 3 h 113"/>
                <a:gd name="T54" fmla="*/ 40 w 63"/>
                <a:gd name="T55" fmla="*/ 5 h 113"/>
                <a:gd name="T56" fmla="*/ 44 w 63"/>
                <a:gd name="T57" fmla="*/ 5 h 113"/>
                <a:gd name="T58" fmla="*/ 47 w 63"/>
                <a:gd name="T59" fmla="*/ 12 h 113"/>
                <a:gd name="T60" fmla="*/ 48 w 63"/>
                <a:gd name="T61" fmla="*/ 21 h 113"/>
                <a:gd name="T62" fmla="*/ 56 w 63"/>
                <a:gd name="T63" fmla="*/ 28 h 113"/>
                <a:gd name="T64" fmla="*/ 59 w 63"/>
                <a:gd name="T65" fmla="*/ 41 h 113"/>
                <a:gd name="T66" fmla="*/ 62 w 63"/>
                <a:gd name="T67" fmla="*/ 54 h 113"/>
                <a:gd name="T68" fmla="*/ 60 w 63"/>
                <a:gd name="T69" fmla="*/ 75 h 113"/>
                <a:gd name="T70" fmla="*/ 57 w 63"/>
                <a:gd name="T71" fmla="*/ 89 h 113"/>
                <a:gd name="T72" fmla="*/ 55 w 63"/>
                <a:gd name="T73" fmla="*/ 93 h 113"/>
                <a:gd name="T74" fmla="*/ 54 w 63"/>
                <a:gd name="T75" fmla="*/ 95 h 113"/>
                <a:gd name="T76" fmla="*/ 54 w 63"/>
                <a:gd name="T77" fmla="*/ 103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3"/>
                <a:gd name="T118" fmla="*/ 0 h 113"/>
                <a:gd name="T119" fmla="*/ 63 w 63"/>
                <a:gd name="T120" fmla="*/ 113 h 11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3" h="113">
                  <a:moveTo>
                    <a:pt x="24" y="113"/>
                  </a:moveTo>
                  <a:cubicBezTo>
                    <a:pt x="24" y="113"/>
                    <a:pt x="24" y="107"/>
                    <a:pt x="24" y="106"/>
                  </a:cubicBezTo>
                  <a:cubicBezTo>
                    <a:pt x="24" y="105"/>
                    <a:pt x="24" y="104"/>
                    <a:pt x="24" y="104"/>
                  </a:cubicBezTo>
                  <a:cubicBezTo>
                    <a:pt x="24" y="102"/>
                    <a:pt x="24" y="101"/>
                    <a:pt x="25" y="100"/>
                  </a:cubicBezTo>
                  <a:cubicBezTo>
                    <a:pt x="25" y="98"/>
                    <a:pt x="25" y="97"/>
                    <a:pt x="26" y="96"/>
                  </a:cubicBezTo>
                  <a:cubicBezTo>
                    <a:pt x="26" y="95"/>
                    <a:pt x="26" y="95"/>
                    <a:pt x="26" y="94"/>
                  </a:cubicBezTo>
                  <a:cubicBezTo>
                    <a:pt x="26" y="94"/>
                    <a:pt x="26" y="93"/>
                    <a:pt x="25" y="92"/>
                  </a:cubicBezTo>
                  <a:cubicBezTo>
                    <a:pt x="25" y="91"/>
                    <a:pt x="24" y="90"/>
                    <a:pt x="24" y="90"/>
                  </a:cubicBezTo>
                  <a:cubicBezTo>
                    <a:pt x="23" y="88"/>
                    <a:pt x="21" y="87"/>
                    <a:pt x="20" y="86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9"/>
                    <a:pt x="11" y="78"/>
                    <a:pt x="10" y="76"/>
                  </a:cubicBezTo>
                  <a:cubicBezTo>
                    <a:pt x="10" y="76"/>
                    <a:pt x="10" y="75"/>
                    <a:pt x="10" y="75"/>
                  </a:cubicBezTo>
                  <a:cubicBezTo>
                    <a:pt x="9" y="74"/>
                    <a:pt x="9" y="74"/>
                    <a:pt x="9" y="73"/>
                  </a:cubicBezTo>
                  <a:cubicBezTo>
                    <a:pt x="9" y="72"/>
                    <a:pt x="8" y="70"/>
                    <a:pt x="8" y="69"/>
                  </a:cubicBezTo>
                  <a:cubicBezTo>
                    <a:pt x="8" y="68"/>
                    <a:pt x="8" y="67"/>
                    <a:pt x="7" y="66"/>
                  </a:cubicBezTo>
                  <a:cubicBezTo>
                    <a:pt x="7" y="65"/>
                    <a:pt x="7" y="63"/>
                    <a:pt x="6" y="62"/>
                  </a:cubicBezTo>
                  <a:cubicBezTo>
                    <a:pt x="6" y="61"/>
                    <a:pt x="5" y="60"/>
                    <a:pt x="5" y="60"/>
                  </a:cubicBezTo>
                  <a:cubicBezTo>
                    <a:pt x="5" y="59"/>
                    <a:pt x="4" y="58"/>
                    <a:pt x="4" y="57"/>
                  </a:cubicBezTo>
                  <a:cubicBezTo>
                    <a:pt x="4" y="56"/>
                    <a:pt x="4" y="55"/>
                    <a:pt x="3" y="54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" y="52"/>
                    <a:pt x="2" y="50"/>
                    <a:pt x="1" y="49"/>
                  </a:cubicBezTo>
                  <a:cubicBezTo>
                    <a:pt x="1" y="48"/>
                    <a:pt x="1" y="48"/>
                    <a:pt x="1" y="47"/>
                  </a:cubicBezTo>
                  <a:cubicBezTo>
                    <a:pt x="0" y="46"/>
                    <a:pt x="1" y="45"/>
                    <a:pt x="2" y="45"/>
                  </a:cubicBezTo>
                  <a:cubicBezTo>
                    <a:pt x="3" y="44"/>
                    <a:pt x="4" y="44"/>
                    <a:pt x="5" y="44"/>
                  </a:cubicBezTo>
                  <a:cubicBezTo>
                    <a:pt x="6" y="44"/>
                    <a:pt x="7" y="45"/>
                    <a:pt x="8" y="45"/>
                  </a:cubicBezTo>
                  <a:cubicBezTo>
                    <a:pt x="10" y="46"/>
                    <a:pt x="10" y="47"/>
                    <a:pt x="11" y="48"/>
                  </a:cubicBezTo>
                  <a:cubicBezTo>
                    <a:pt x="11" y="48"/>
                    <a:pt x="11" y="49"/>
                    <a:pt x="12" y="49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4" y="53"/>
                    <a:pt x="14" y="54"/>
                    <a:pt x="14" y="55"/>
                  </a:cubicBezTo>
                  <a:cubicBezTo>
                    <a:pt x="14" y="56"/>
                    <a:pt x="15" y="58"/>
                    <a:pt x="15" y="59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6" y="61"/>
                    <a:pt x="16" y="62"/>
                    <a:pt x="17" y="63"/>
                  </a:cubicBezTo>
                  <a:cubicBezTo>
                    <a:pt x="17" y="63"/>
                    <a:pt x="17" y="64"/>
                    <a:pt x="17" y="64"/>
                  </a:cubicBezTo>
                  <a:cubicBezTo>
                    <a:pt x="18" y="64"/>
                    <a:pt x="18" y="62"/>
                    <a:pt x="18" y="61"/>
                  </a:cubicBezTo>
                  <a:cubicBezTo>
                    <a:pt x="19" y="61"/>
                    <a:pt x="19" y="60"/>
                    <a:pt x="19" y="59"/>
                  </a:cubicBezTo>
                  <a:cubicBezTo>
                    <a:pt x="19" y="59"/>
                    <a:pt x="20" y="58"/>
                    <a:pt x="20" y="57"/>
                  </a:cubicBezTo>
                  <a:cubicBezTo>
                    <a:pt x="20" y="56"/>
                    <a:pt x="20" y="55"/>
                    <a:pt x="20" y="55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0"/>
                    <a:pt x="21" y="49"/>
                    <a:pt x="21" y="48"/>
                  </a:cubicBezTo>
                  <a:cubicBezTo>
                    <a:pt x="21" y="47"/>
                    <a:pt x="21" y="46"/>
                    <a:pt x="21" y="45"/>
                  </a:cubicBezTo>
                  <a:cubicBezTo>
                    <a:pt x="21" y="44"/>
                    <a:pt x="21" y="43"/>
                    <a:pt x="21" y="43"/>
                  </a:cubicBezTo>
                  <a:cubicBezTo>
                    <a:pt x="21" y="40"/>
                    <a:pt x="21" y="37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1"/>
                    <a:pt x="21" y="29"/>
                    <a:pt x="21" y="26"/>
                  </a:cubicBezTo>
                  <a:cubicBezTo>
                    <a:pt x="21" y="24"/>
                    <a:pt x="22" y="22"/>
                    <a:pt x="22" y="19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2"/>
                    <a:pt x="23" y="12"/>
                  </a:cubicBezTo>
                  <a:cubicBezTo>
                    <a:pt x="23" y="10"/>
                    <a:pt x="23" y="9"/>
                    <a:pt x="23" y="8"/>
                  </a:cubicBezTo>
                  <a:cubicBezTo>
                    <a:pt x="24" y="8"/>
                    <a:pt x="24" y="7"/>
                    <a:pt x="24" y="6"/>
                  </a:cubicBezTo>
                  <a:cubicBezTo>
                    <a:pt x="25" y="6"/>
                    <a:pt x="26" y="5"/>
                    <a:pt x="28" y="5"/>
                  </a:cubicBezTo>
                  <a:cubicBezTo>
                    <a:pt x="28" y="5"/>
                    <a:pt x="29" y="5"/>
                    <a:pt x="30" y="5"/>
                  </a:cubicBezTo>
                  <a:cubicBezTo>
                    <a:pt x="30" y="3"/>
                    <a:pt x="31" y="1"/>
                    <a:pt x="33" y="1"/>
                  </a:cubicBezTo>
                  <a:cubicBezTo>
                    <a:pt x="35" y="0"/>
                    <a:pt x="37" y="1"/>
                    <a:pt x="38" y="3"/>
                  </a:cubicBezTo>
                  <a:cubicBezTo>
                    <a:pt x="38" y="4"/>
                    <a:pt x="38" y="6"/>
                    <a:pt x="38" y="7"/>
                  </a:cubicBezTo>
                  <a:cubicBezTo>
                    <a:pt x="38" y="6"/>
                    <a:pt x="39" y="6"/>
                    <a:pt x="40" y="5"/>
                  </a:cubicBezTo>
                  <a:cubicBezTo>
                    <a:pt x="40" y="5"/>
                    <a:pt x="41" y="5"/>
                    <a:pt x="41" y="5"/>
                  </a:cubicBezTo>
                  <a:cubicBezTo>
                    <a:pt x="42" y="4"/>
                    <a:pt x="43" y="5"/>
                    <a:pt x="44" y="5"/>
                  </a:cubicBezTo>
                  <a:cubicBezTo>
                    <a:pt x="45" y="6"/>
                    <a:pt x="46" y="7"/>
                    <a:pt x="46" y="8"/>
                  </a:cubicBezTo>
                  <a:cubicBezTo>
                    <a:pt x="47" y="10"/>
                    <a:pt x="47" y="11"/>
                    <a:pt x="47" y="12"/>
                  </a:cubicBezTo>
                  <a:cubicBezTo>
                    <a:pt x="47" y="12"/>
                    <a:pt x="48" y="15"/>
                    <a:pt x="48" y="15"/>
                  </a:cubicBezTo>
                  <a:cubicBezTo>
                    <a:pt x="48" y="17"/>
                    <a:pt x="48" y="19"/>
                    <a:pt x="48" y="21"/>
                  </a:cubicBezTo>
                  <a:cubicBezTo>
                    <a:pt x="49" y="20"/>
                    <a:pt x="51" y="19"/>
                    <a:pt x="53" y="21"/>
                  </a:cubicBezTo>
                  <a:cubicBezTo>
                    <a:pt x="55" y="22"/>
                    <a:pt x="55" y="25"/>
                    <a:pt x="56" y="28"/>
                  </a:cubicBezTo>
                  <a:cubicBezTo>
                    <a:pt x="57" y="30"/>
                    <a:pt x="58" y="32"/>
                    <a:pt x="58" y="34"/>
                  </a:cubicBezTo>
                  <a:cubicBezTo>
                    <a:pt x="59" y="36"/>
                    <a:pt x="58" y="39"/>
                    <a:pt x="59" y="41"/>
                  </a:cubicBezTo>
                  <a:cubicBezTo>
                    <a:pt x="59" y="43"/>
                    <a:pt x="60" y="45"/>
                    <a:pt x="60" y="47"/>
                  </a:cubicBezTo>
                  <a:cubicBezTo>
                    <a:pt x="60" y="50"/>
                    <a:pt x="62" y="52"/>
                    <a:pt x="62" y="54"/>
                  </a:cubicBezTo>
                  <a:cubicBezTo>
                    <a:pt x="62" y="56"/>
                    <a:pt x="63" y="58"/>
                    <a:pt x="62" y="60"/>
                  </a:cubicBezTo>
                  <a:cubicBezTo>
                    <a:pt x="62" y="65"/>
                    <a:pt x="62" y="70"/>
                    <a:pt x="60" y="75"/>
                  </a:cubicBezTo>
                  <a:cubicBezTo>
                    <a:pt x="60" y="78"/>
                    <a:pt x="59" y="81"/>
                    <a:pt x="58" y="84"/>
                  </a:cubicBezTo>
                  <a:cubicBezTo>
                    <a:pt x="58" y="86"/>
                    <a:pt x="57" y="87"/>
                    <a:pt x="57" y="89"/>
                  </a:cubicBezTo>
                  <a:cubicBezTo>
                    <a:pt x="57" y="90"/>
                    <a:pt x="56" y="91"/>
                    <a:pt x="55" y="92"/>
                  </a:cubicBezTo>
                  <a:cubicBezTo>
                    <a:pt x="55" y="92"/>
                    <a:pt x="55" y="92"/>
                    <a:pt x="55" y="93"/>
                  </a:cubicBezTo>
                  <a:cubicBezTo>
                    <a:pt x="55" y="93"/>
                    <a:pt x="54" y="93"/>
                    <a:pt x="54" y="93"/>
                  </a:cubicBezTo>
                  <a:cubicBezTo>
                    <a:pt x="54" y="93"/>
                    <a:pt x="54" y="94"/>
                    <a:pt x="54" y="95"/>
                  </a:cubicBezTo>
                  <a:cubicBezTo>
                    <a:pt x="54" y="95"/>
                    <a:pt x="54" y="96"/>
                    <a:pt x="54" y="96"/>
                  </a:cubicBezTo>
                  <a:cubicBezTo>
                    <a:pt x="53" y="98"/>
                    <a:pt x="54" y="101"/>
                    <a:pt x="54" y="103"/>
                  </a:cubicBezTo>
                  <a:cubicBezTo>
                    <a:pt x="54" y="109"/>
                    <a:pt x="54" y="109"/>
                    <a:pt x="54" y="109"/>
                  </a:cubicBezTo>
                </a:path>
              </a:pathLst>
            </a:custGeom>
            <a:noFill/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32" name="Freeform 131"/>
            <p:cNvSpPr>
              <a:spLocks/>
            </p:cNvSpPr>
            <p:nvPr/>
          </p:nvSpPr>
          <p:spPr bwMode="auto">
            <a:xfrm>
              <a:off x="5529263" y="1930400"/>
              <a:ext cx="17463" cy="315913"/>
            </a:xfrm>
            <a:custGeom>
              <a:avLst/>
              <a:gdLst>
                <a:gd name="T0" fmla="*/ 0 w 2"/>
                <a:gd name="T1" fmla="*/ 0 h 35"/>
                <a:gd name="T2" fmla="*/ 1 w 2"/>
                <a:gd name="T3" fmla="*/ 1 h 35"/>
                <a:gd name="T4" fmla="*/ 1 w 2"/>
                <a:gd name="T5" fmla="*/ 7 h 35"/>
                <a:gd name="T6" fmla="*/ 1 w 2"/>
                <a:gd name="T7" fmla="*/ 10 h 35"/>
                <a:gd name="T8" fmla="*/ 1 w 2"/>
                <a:gd name="T9" fmla="*/ 13 h 35"/>
                <a:gd name="T10" fmla="*/ 1 w 2"/>
                <a:gd name="T11" fmla="*/ 16 h 35"/>
                <a:gd name="T12" fmla="*/ 1 w 2"/>
                <a:gd name="T13" fmla="*/ 18 h 35"/>
                <a:gd name="T14" fmla="*/ 1 w 2"/>
                <a:gd name="T15" fmla="*/ 23 h 35"/>
                <a:gd name="T16" fmla="*/ 2 w 2"/>
                <a:gd name="T17" fmla="*/ 26 h 35"/>
                <a:gd name="T18" fmla="*/ 2 w 2"/>
                <a:gd name="T19" fmla="*/ 28 h 35"/>
                <a:gd name="T20" fmla="*/ 2 w 2"/>
                <a:gd name="T21" fmla="*/ 35 h 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"/>
                <a:gd name="T34" fmla="*/ 0 h 35"/>
                <a:gd name="T35" fmla="*/ 2 w 2"/>
                <a:gd name="T36" fmla="*/ 35 h 3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" h="35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3"/>
                    <a:pt x="1" y="5"/>
                    <a:pt x="1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31"/>
                    <a:pt x="2" y="33"/>
                    <a:pt x="2" y="35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33" name="Freeform 132"/>
            <p:cNvSpPr>
              <a:spLocks/>
            </p:cNvSpPr>
            <p:nvPr/>
          </p:nvSpPr>
          <p:spPr bwMode="auto">
            <a:xfrm>
              <a:off x="5600700" y="1938338"/>
              <a:ext cx="36513" cy="307975"/>
            </a:xfrm>
            <a:custGeom>
              <a:avLst/>
              <a:gdLst>
                <a:gd name="T0" fmla="*/ 0 w 23"/>
                <a:gd name="T1" fmla="*/ 0 h 194"/>
                <a:gd name="T2" fmla="*/ 6 w 23"/>
                <a:gd name="T3" fmla="*/ 29 h 194"/>
                <a:gd name="T4" fmla="*/ 6 w 23"/>
                <a:gd name="T5" fmla="*/ 46 h 194"/>
                <a:gd name="T6" fmla="*/ 12 w 23"/>
                <a:gd name="T7" fmla="*/ 69 h 194"/>
                <a:gd name="T8" fmla="*/ 17 w 23"/>
                <a:gd name="T9" fmla="*/ 92 h 194"/>
                <a:gd name="T10" fmla="*/ 17 w 23"/>
                <a:gd name="T11" fmla="*/ 114 h 194"/>
                <a:gd name="T12" fmla="*/ 17 w 23"/>
                <a:gd name="T13" fmla="*/ 126 h 194"/>
                <a:gd name="T14" fmla="*/ 23 w 23"/>
                <a:gd name="T15" fmla="*/ 143 h 194"/>
                <a:gd name="T16" fmla="*/ 17 w 23"/>
                <a:gd name="T17" fmla="*/ 166 h 194"/>
                <a:gd name="T18" fmla="*/ 23 w 23"/>
                <a:gd name="T19" fmla="*/ 194 h 1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94"/>
                <a:gd name="T32" fmla="*/ 23 w 23"/>
                <a:gd name="T33" fmla="*/ 194 h 19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94">
                  <a:moveTo>
                    <a:pt x="0" y="0"/>
                  </a:moveTo>
                  <a:lnTo>
                    <a:pt x="6" y="29"/>
                  </a:lnTo>
                  <a:lnTo>
                    <a:pt x="6" y="46"/>
                  </a:lnTo>
                  <a:lnTo>
                    <a:pt x="12" y="69"/>
                  </a:lnTo>
                  <a:lnTo>
                    <a:pt x="17" y="92"/>
                  </a:lnTo>
                  <a:lnTo>
                    <a:pt x="17" y="114"/>
                  </a:lnTo>
                  <a:lnTo>
                    <a:pt x="17" y="126"/>
                  </a:lnTo>
                  <a:lnTo>
                    <a:pt x="23" y="143"/>
                  </a:lnTo>
                  <a:lnTo>
                    <a:pt x="17" y="166"/>
                  </a:lnTo>
                  <a:lnTo>
                    <a:pt x="23" y="194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34" name="Freeform 133"/>
            <p:cNvSpPr>
              <a:spLocks/>
            </p:cNvSpPr>
            <p:nvPr/>
          </p:nvSpPr>
          <p:spPr bwMode="auto">
            <a:xfrm>
              <a:off x="5691188" y="2065338"/>
              <a:ext cx="36513" cy="217488"/>
            </a:xfrm>
            <a:custGeom>
              <a:avLst/>
              <a:gdLst>
                <a:gd name="T0" fmla="*/ 0 w 4"/>
                <a:gd name="T1" fmla="*/ 0 h 24"/>
                <a:gd name="T2" fmla="*/ 1 w 4"/>
                <a:gd name="T3" fmla="*/ 10 h 24"/>
                <a:gd name="T4" fmla="*/ 2 w 4"/>
                <a:gd name="T5" fmla="*/ 19 h 24"/>
                <a:gd name="T6" fmla="*/ 2 w 4"/>
                <a:gd name="T7" fmla="*/ 22 h 24"/>
                <a:gd name="T8" fmla="*/ 4 w 4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4"/>
                <a:gd name="T17" fmla="*/ 4 w 4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4">
                  <a:moveTo>
                    <a:pt x="0" y="0"/>
                  </a:moveTo>
                  <a:cubicBezTo>
                    <a:pt x="0" y="4"/>
                    <a:pt x="1" y="7"/>
                    <a:pt x="1" y="10"/>
                  </a:cubicBezTo>
                  <a:cubicBezTo>
                    <a:pt x="2" y="13"/>
                    <a:pt x="2" y="16"/>
                    <a:pt x="2" y="19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3" y="23"/>
                    <a:pt x="3" y="23"/>
                    <a:pt x="4" y="24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35" name="Freeform 134"/>
            <p:cNvSpPr>
              <a:spLocks/>
            </p:cNvSpPr>
            <p:nvPr/>
          </p:nvSpPr>
          <p:spPr bwMode="auto">
            <a:xfrm>
              <a:off x="5473700" y="2047875"/>
              <a:ext cx="36513" cy="9525"/>
            </a:xfrm>
            <a:custGeom>
              <a:avLst/>
              <a:gdLst>
                <a:gd name="T0" fmla="*/ 0 w 4"/>
                <a:gd name="T1" fmla="*/ 0 h 1"/>
                <a:gd name="T2" fmla="*/ 2 w 4"/>
                <a:gd name="T3" fmla="*/ 1 h 1"/>
                <a:gd name="T4" fmla="*/ 4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0" y="0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3" y="1"/>
                    <a:pt x="4" y="1"/>
                    <a:pt x="4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36" name="Freeform 135"/>
            <p:cNvSpPr>
              <a:spLocks/>
            </p:cNvSpPr>
            <p:nvPr/>
          </p:nvSpPr>
          <p:spPr bwMode="auto">
            <a:xfrm>
              <a:off x="5473700" y="2147888"/>
              <a:ext cx="46038" cy="7938"/>
            </a:xfrm>
            <a:custGeom>
              <a:avLst/>
              <a:gdLst>
                <a:gd name="T0" fmla="*/ 0 w 5"/>
                <a:gd name="T1" fmla="*/ 0 h 1"/>
                <a:gd name="T2" fmla="*/ 3 w 5"/>
                <a:gd name="T3" fmla="*/ 0 h 1"/>
                <a:gd name="T4" fmla="*/ 5 w 5"/>
                <a:gd name="T5" fmla="*/ 0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0" y="0"/>
                  </a:moveTo>
                  <a:cubicBezTo>
                    <a:pt x="1" y="0"/>
                    <a:pt x="2" y="1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37" name="Freeform 136"/>
            <p:cNvSpPr>
              <a:spLocks/>
            </p:cNvSpPr>
            <p:nvPr/>
          </p:nvSpPr>
          <p:spPr bwMode="auto">
            <a:xfrm>
              <a:off x="5564188" y="2119313"/>
              <a:ext cx="46038" cy="9525"/>
            </a:xfrm>
            <a:custGeom>
              <a:avLst/>
              <a:gdLst>
                <a:gd name="T0" fmla="*/ 0 w 5"/>
                <a:gd name="T1" fmla="*/ 1 h 1"/>
                <a:gd name="T2" fmla="*/ 2 w 5"/>
                <a:gd name="T3" fmla="*/ 1 h 1"/>
                <a:gd name="T4" fmla="*/ 5 w 5"/>
                <a:gd name="T5" fmla="*/ 0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38" name="Freeform 137"/>
            <p:cNvSpPr>
              <a:spLocks/>
            </p:cNvSpPr>
            <p:nvPr/>
          </p:nvSpPr>
          <p:spPr bwMode="auto">
            <a:xfrm>
              <a:off x="5556250" y="2001838"/>
              <a:ext cx="44450" cy="9525"/>
            </a:xfrm>
            <a:custGeom>
              <a:avLst/>
              <a:gdLst>
                <a:gd name="T0" fmla="*/ 0 w 5"/>
                <a:gd name="T1" fmla="*/ 1 h 1"/>
                <a:gd name="T2" fmla="*/ 3 w 5"/>
                <a:gd name="T3" fmla="*/ 1 h 1"/>
                <a:gd name="T4" fmla="*/ 5 w 5"/>
                <a:gd name="T5" fmla="*/ 0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0" y="1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4" y="1"/>
                    <a:pt x="4" y="1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39" name="Freeform 138"/>
            <p:cNvSpPr>
              <a:spLocks/>
            </p:cNvSpPr>
            <p:nvPr/>
          </p:nvSpPr>
          <p:spPr bwMode="auto">
            <a:xfrm>
              <a:off x="5637213" y="2047875"/>
              <a:ext cx="36513" cy="1588"/>
            </a:xfrm>
            <a:custGeom>
              <a:avLst/>
              <a:gdLst>
                <a:gd name="T0" fmla="*/ 0 w 4"/>
                <a:gd name="T1" fmla="*/ 0 h 1"/>
                <a:gd name="T2" fmla="*/ 3 w 4"/>
                <a:gd name="T3" fmla="*/ 0 h 1"/>
                <a:gd name="T4" fmla="*/ 4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40" name="Freeform 139"/>
            <p:cNvSpPr>
              <a:spLocks/>
            </p:cNvSpPr>
            <p:nvPr/>
          </p:nvSpPr>
          <p:spPr bwMode="auto">
            <a:xfrm>
              <a:off x="5646738" y="2138363"/>
              <a:ext cx="44450" cy="9525"/>
            </a:xfrm>
            <a:custGeom>
              <a:avLst/>
              <a:gdLst>
                <a:gd name="T0" fmla="*/ 0 w 5"/>
                <a:gd name="T1" fmla="*/ 0 h 1"/>
                <a:gd name="T2" fmla="*/ 3 w 5"/>
                <a:gd name="T3" fmla="*/ 1 h 1"/>
                <a:gd name="T4" fmla="*/ 5 w 5"/>
                <a:gd name="T5" fmla="*/ 0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0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4" y="0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41" name="Freeform 140"/>
            <p:cNvSpPr>
              <a:spLocks/>
            </p:cNvSpPr>
            <p:nvPr/>
          </p:nvSpPr>
          <p:spPr bwMode="auto">
            <a:xfrm>
              <a:off x="5727700" y="2165350"/>
              <a:ext cx="36513" cy="1588"/>
            </a:xfrm>
            <a:custGeom>
              <a:avLst/>
              <a:gdLst>
                <a:gd name="T0" fmla="*/ 0 w 4"/>
                <a:gd name="T1" fmla="*/ 0 h 1"/>
                <a:gd name="T2" fmla="*/ 2 w 4"/>
                <a:gd name="T3" fmla="*/ 0 h 1"/>
                <a:gd name="T4" fmla="*/ 4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42" name="Freeform 141"/>
            <p:cNvSpPr>
              <a:spLocks/>
            </p:cNvSpPr>
            <p:nvPr/>
          </p:nvSpPr>
          <p:spPr bwMode="auto">
            <a:xfrm>
              <a:off x="5727700" y="2228850"/>
              <a:ext cx="36513" cy="9525"/>
            </a:xfrm>
            <a:custGeom>
              <a:avLst/>
              <a:gdLst>
                <a:gd name="T0" fmla="*/ 0 w 23"/>
                <a:gd name="T1" fmla="*/ 6 h 6"/>
                <a:gd name="T2" fmla="*/ 11 w 23"/>
                <a:gd name="T3" fmla="*/ 6 h 6"/>
                <a:gd name="T4" fmla="*/ 23 w 23"/>
                <a:gd name="T5" fmla="*/ 0 h 6"/>
                <a:gd name="T6" fmla="*/ 0 60000 65536"/>
                <a:gd name="T7" fmla="*/ 0 60000 65536"/>
                <a:gd name="T8" fmla="*/ 0 60000 65536"/>
                <a:gd name="T9" fmla="*/ 0 w 23"/>
                <a:gd name="T10" fmla="*/ 0 h 6"/>
                <a:gd name="T11" fmla="*/ 23 w 23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6">
                  <a:moveTo>
                    <a:pt x="0" y="6"/>
                  </a:moveTo>
                  <a:lnTo>
                    <a:pt x="11" y="6"/>
                  </a:lnTo>
                  <a:lnTo>
                    <a:pt x="23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43" name="Freeform 142"/>
            <p:cNvSpPr>
              <a:spLocks/>
            </p:cNvSpPr>
            <p:nvPr/>
          </p:nvSpPr>
          <p:spPr bwMode="auto">
            <a:xfrm>
              <a:off x="5745163" y="2300288"/>
              <a:ext cx="36513" cy="19050"/>
            </a:xfrm>
            <a:custGeom>
              <a:avLst/>
              <a:gdLst>
                <a:gd name="T0" fmla="*/ 0 w 23"/>
                <a:gd name="T1" fmla="*/ 0 h 12"/>
                <a:gd name="T2" fmla="*/ 12 w 23"/>
                <a:gd name="T3" fmla="*/ 6 h 12"/>
                <a:gd name="T4" fmla="*/ 23 w 23"/>
                <a:gd name="T5" fmla="*/ 12 h 12"/>
                <a:gd name="T6" fmla="*/ 0 60000 65536"/>
                <a:gd name="T7" fmla="*/ 0 60000 65536"/>
                <a:gd name="T8" fmla="*/ 0 60000 65536"/>
                <a:gd name="T9" fmla="*/ 0 w 23"/>
                <a:gd name="T10" fmla="*/ 0 h 12"/>
                <a:gd name="T11" fmla="*/ 23 w 23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12">
                  <a:moveTo>
                    <a:pt x="0" y="0"/>
                  </a:moveTo>
                  <a:lnTo>
                    <a:pt x="12" y="6"/>
                  </a:lnTo>
                  <a:lnTo>
                    <a:pt x="23" y="12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44" name="Freeform 143"/>
            <p:cNvSpPr>
              <a:spLocks/>
            </p:cNvSpPr>
            <p:nvPr/>
          </p:nvSpPr>
          <p:spPr bwMode="auto">
            <a:xfrm>
              <a:off x="5654675" y="2246313"/>
              <a:ext cx="36513" cy="9525"/>
            </a:xfrm>
            <a:custGeom>
              <a:avLst/>
              <a:gdLst>
                <a:gd name="T0" fmla="*/ 0 w 23"/>
                <a:gd name="T1" fmla="*/ 0 h 6"/>
                <a:gd name="T2" fmla="*/ 12 w 23"/>
                <a:gd name="T3" fmla="*/ 6 h 6"/>
                <a:gd name="T4" fmla="*/ 23 w 23"/>
                <a:gd name="T5" fmla="*/ 6 h 6"/>
                <a:gd name="T6" fmla="*/ 0 60000 65536"/>
                <a:gd name="T7" fmla="*/ 0 60000 65536"/>
                <a:gd name="T8" fmla="*/ 0 60000 65536"/>
                <a:gd name="T9" fmla="*/ 0 w 23"/>
                <a:gd name="T10" fmla="*/ 0 h 6"/>
                <a:gd name="T11" fmla="*/ 23 w 23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6">
                  <a:moveTo>
                    <a:pt x="0" y="0"/>
                  </a:moveTo>
                  <a:lnTo>
                    <a:pt x="12" y="6"/>
                  </a:lnTo>
                  <a:lnTo>
                    <a:pt x="23" y="6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45" name="Freeform 144"/>
            <p:cNvSpPr>
              <a:spLocks/>
            </p:cNvSpPr>
            <p:nvPr/>
          </p:nvSpPr>
          <p:spPr bwMode="auto">
            <a:xfrm>
              <a:off x="5564188" y="2238375"/>
              <a:ext cx="46038" cy="7938"/>
            </a:xfrm>
            <a:custGeom>
              <a:avLst/>
              <a:gdLst>
                <a:gd name="T0" fmla="*/ 0 w 29"/>
                <a:gd name="T1" fmla="*/ 5 h 5"/>
                <a:gd name="T2" fmla="*/ 12 w 29"/>
                <a:gd name="T3" fmla="*/ 5 h 5"/>
                <a:gd name="T4" fmla="*/ 29 w 29"/>
                <a:gd name="T5" fmla="*/ 0 h 5"/>
                <a:gd name="T6" fmla="*/ 0 60000 65536"/>
                <a:gd name="T7" fmla="*/ 0 60000 65536"/>
                <a:gd name="T8" fmla="*/ 0 60000 65536"/>
                <a:gd name="T9" fmla="*/ 0 w 29"/>
                <a:gd name="T10" fmla="*/ 0 h 5"/>
                <a:gd name="T11" fmla="*/ 29 w 29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" h="5">
                  <a:moveTo>
                    <a:pt x="0" y="5"/>
                  </a:moveTo>
                  <a:lnTo>
                    <a:pt x="12" y="5"/>
                  </a:lnTo>
                  <a:lnTo>
                    <a:pt x="29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46" name="Freeform 145"/>
            <p:cNvSpPr>
              <a:spLocks/>
            </p:cNvSpPr>
            <p:nvPr/>
          </p:nvSpPr>
          <p:spPr bwMode="auto">
            <a:xfrm>
              <a:off x="5465763" y="2238375"/>
              <a:ext cx="53975" cy="26988"/>
            </a:xfrm>
            <a:custGeom>
              <a:avLst/>
              <a:gdLst>
                <a:gd name="T0" fmla="*/ 0 w 6"/>
                <a:gd name="T1" fmla="*/ 3 h 3"/>
                <a:gd name="T2" fmla="*/ 6 w 6"/>
                <a:gd name="T3" fmla="*/ 0 h 3"/>
                <a:gd name="T4" fmla="*/ 0 60000 65536"/>
                <a:gd name="T5" fmla="*/ 0 60000 65536"/>
                <a:gd name="T6" fmla="*/ 0 w 6"/>
                <a:gd name="T7" fmla="*/ 0 h 3"/>
                <a:gd name="T8" fmla="*/ 6 w 6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" h="3">
                  <a:moveTo>
                    <a:pt x="0" y="3"/>
                  </a:moveTo>
                  <a:cubicBezTo>
                    <a:pt x="2" y="2"/>
                    <a:pt x="4" y="1"/>
                    <a:pt x="6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47" name="Freeform 146"/>
            <p:cNvSpPr>
              <a:spLocks/>
            </p:cNvSpPr>
            <p:nvPr/>
          </p:nvSpPr>
          <p:spPr bwMode="auto">
            <a:xfrm>
              <a:off x="5564188" y="2292350"/>
              <a:ext cx="200025" cy="107950"/>
            </a:xfrm>
            <a:custGeom>
              <a:avLst/>
              <a:gdLst>
                <a:gd name="T0" fmla="*/ 0 w 126"/>
                <a:gd name="T1" fmla="*/ 0 h 68"/>
                <a:gd name="T2" fmla="*/ 23 w 126"/>
                <a:gd name="T3" fmla="*/ 28 h 68"/>
                <a:gd name="T4" fmla="*/ 46 w 126"/>
                <a:gd name="T5" fmla="*/ 45 h 68"/>
                <a:gd name="T6" fmla="*/ 75 w 126"/>
                <a:gd name="T7" fmla="*/ 57 h 68"/>
                <a:gd name="T8" fmla="*/ 103 w 126"/>
                <a:gd name="T9" fmla="*/ 68 h 68"/>
                <a:gd name="T10" fmla="*/ 126 w 126"/>
                <a:gd name="T11" fmla="*/ 68 h 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68"/>
                <a:gd name="T20" fmla="*/ 126 w 126"/>
                <a:gd name="T21" fmla="*/ 68 h 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68">
                  <a:moveTo>
                    <a:pt x="0" y="0"/>
                  </a:moveTo>
                  <a:lnTo>
                    <a:pt x="23" y="28"/>
                  </a:lnTo>
                  <a:lnTo>
                    <a:pt x="46" y="45"/>
                  </a:lnTo>
                  <a:lnTo>
                    <a:pt x="75" y="57"/>
                  </a:lnTo>
                  <a:lnTo>
                    <a:pt x="103" y="68"/>
                  </a:lnTo>
                  <a:lnTo>
                    <a:pt x="126" y="68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48" name="Freeform 147"/>
            <p:cNvSpPr>
              <a:spLocks/>
            </p:cNvSpPr>
            <p:nvPr/>
          </p:nvSpPr>
          <p:spPr bwMode="auto">
            <a:xfrm>
              <a:off x="5473700" y="2373313"/>
              <a:ext cx="227013" cy="107950"/>
            </a:xfrm>
            <a:custGeom>
              <a:avLst/>
              <a:gdLst>
                <a:gd name="T0" fmla="*/ 0 w 143"/>
                <a:gd name="T1" fmla="*/ 0 h 68"/>
                <a:gd name="T2" fmla="*/ 46 w 143"/>
                <a:gd name="T3" fmla="*/ 6 h 68"/>
                <a:gd name="T4" fmla="*/ 75 w 143"/>
                <a:gd name="T5" fmla="*/ 17 h 68"/>
                <a:gd name="T6" fmla="*/ 103 w 143"/>
                <a:gd name="T7" fmla="*/ 34 h 68"/>
                <a:gd name="T8" fmla="*/ 126 w 143"/>
                <a:gd name="T9" fmla="*/ 51 h 68"/>
                <a:gd name="T10" fmla="*/ 143 w 143"/>
                <a:gd name="T11" fmla="*/ 68 h 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68"/>
                <a:gd name="T20" fmla="*/ 143 w 143"/>
                <a:gd name="T21" fmla="*/ 68 h 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68">
                  <a:moveTo>
                    <a:pt x="0" y="0"/>
                  </a:moveTo>
                  <a:lnTo>
                    <a:pt x="46" y="6"/>
                  </a:lnTo>
                  <a:lnTo>
                    <a:pt x="75" y="17"/>
                  </a:lnTo>
                  <a:lnTo>
                    <a:pt x="103" y="34"/>
                  </a:lnTo>
                  <a:lnTo>
                    <a:pt x="126" y="51"/>
                  </a:lnTo>
                  <a:lnTo>
                    <a:pt x="143" y="68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49" name="Freeform 148"/>
            <p:cNvSpPr>
              <a:spLocks/>
            </p:cNvSpPr>
            <p:nvPr/>
          </p:nvSpPr>
          <p:spPr bwMode="auto">
            <a:xfrm>
              <a:off x="5519738" y="2725738"/>
              <a:ext cx="198438" cy="9525"/>
            </a:xfrm>
            <a:custGeom>
              <a:avLst/>
              <a:gdLst>
                <a:gd name="T0" fmla="*/ 0 w 125"/>
                <a:gd name="T1" fmla="*/ 0 h 6"/>
                <a:gd name="T2" fmla="*/ 40 w 125"/>
                <a:gd name="T3" fmla="*/ 6 h 6"/>
                <a:gd name="T4" fmla="*/ 63 w 125"/>
                <a:gd name="T5" fmla="*/ 6 h 6"/>
                <a:gd name="T6" fmla="*/ 85 w 125"/>
                <a:gd name="T7" fmla="*/ 6 h 6"/>
                <a:gd name="T8" fmla="*/ 103 w 125"/>
                <a:gd name="T9" fmla="*/ 6 h 6"/>
                <a:gd name="T10" fmla="*/ 125 w 125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5"/>
                <a:gd name="T19" fmla="*/ 0 h 6"/>
                <a:gd name="T20" fmla="*/ 125 w 125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5" h="6">
                  <a:moveTo>
                    <a:pt x="0" y="0"/>
                  </a:moveTo>
                  <a:lnTo>
                    <a:pt x="40" y="6"/>
                  </a:lnTo>
                  <a:lnTo>
                    <a:pt x="63" y="6"/>
                  </a:lnTo>
                  <a:lnTo>
                    <a:pt x="85" y="6"/>
                  </a:lnTo>
                  <a:lnTo>
                    <a:pt x="103" y="6"/>
                  </a:lnTo>
                  <a:lnTo>
                    <a:pt x="125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50" name="Freeform 149"/>
            <p:cNvSpPr>
              <a:spLocks/>
            </p:cNvSpPr>
            <p:nvPr/>
          </p:nvSpPr>
          <p:spPr bwMode="auto">
            <a:xfrm>
              <a:off x="5319713" y="2390775"/>
              <a:ext cx="55563" cy="19050"/>
            </a:xfrm>
            <a:custGeom>
              <a:avLst/>
              <a:gdLst>
                <a:gd name="T0" fmla="*/ 0 w 35"/>
                <a:gd name="T1" fmla="*/ 12 h 12"/>
                <a:gd name="T2" fmla="*/ 18 w 35"/>
                <a:gd name="T3" fmla="*/ 6 h 12"/>
                <a:gd name="T4" fmla="*/ 35 w 35"/>
                <a:gd name="T5" fmla="*/ 0 h 12"/>
                <a:gd name="T6" fmla="*/ 0 60000 65536"/>
                <a:gd name="T7" fmla="*/ 0 60000 65536"/>
                <a:gd name="T8" fmla="*/ 0 60000 65536"/>
                <a:gd name="T9" fmla="*/ 0 w 35"/>
                <a:gd name="T10" fmla="*/ 0 h 12"/>
                <a:gd name="T11" fmla="*/ 35 w 35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12">
                  <a:moveTo>
                    <a:pt x="0" y="12"/>
                  </a:moveTo>
                  <a:lnTo>
                    <a:pt x="18" y="6"/>
                  </a:lnTo>
                  <a:lnTo>
                    <a:pt x="35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51" name="Freeform 150"/>
            <p:cNvSpPr>
              <a:spLocks/>
            </p:cNvSpPr>
            <p:nvPr/>
          </p:nvSpPr>
          <p:spPr bwMode="auto">
            <a:xfrm>
              <a:off x="5383213" y="2509838"/>
              <a:ext cx="36513" cy="71438"/>
            </a:xfrm>
            <a:custGeom>
              <a:avLst/>
              <a:gdLst>
                <a:gd name="T0" fmla="*/ 0 w 23"/>
                <a:gd name="T1" fmla="*/ 45 h 45"/>
                <a:gd name="T2" fmla="*/ 12 w 23"/>
                <a:gd name="T3" fmla="*/ 17 h 45"/>
                <a:gd name="T4" fmla="*/ 23 w 23"/>
                <a:gd name="T5" fmla="*/ 0 h 45"/>
                <a:gd name="T6" fmla="*/ 0 60000 65536"/>
                <a:gd name="T7" fmla="*/ 0 60000 65536"/>
                <a:gd name="T8" fmla="*/ 0 60000 65536"/>
                <a:gd name="T9" fmla="*/ 0 w 23"/>
                <a:gd name="T10" fmla="*/ 0 h 45"/>
                <a:gd name="T11" fmla="*/ 23 w 23"/>
                <a:gd name="T12" fmla="*/ 45 h 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45">
                  <a:moveTo>
                    <a:pt x="0" y="45"/>
                  </a:moveTo>
                  <a:lnTo>
                    <a:pt x="12" y="17"/>
                  </a:lnTo>
                  <a:lnTo>
                    <a:pt x="23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652" name="Freeform 151"/>
            <p:cNvSpPr>
              <a:spLocks/>
            </p:cNvSpPr>
            <p:nvPr/>
          </p:nvSpPr>
          <p:spPr bwMode="auto">
            <a:xfrm>
              <a:off x="5410200" y="2454275"/>
              <a:ext cx="109538" cy="100013"/>
            </a:xfrm>
            <a:custGeom>
              <a:avLst/>
              <a:gdLst>
                <a:gd name="T0" fmla="*/ 0 w 12"/>
                <a:gd name="T1" fmla="*/ 0 h 11"/>
                <a:gd name="T2" fmla="*/ 2 w 12"/>
                <a:gd name="T3" fmla="*/ 2 h 11"/>
                <a:gd name="T4" fmla="*/ 5 w 12"/>
                <a:gd name="T5" fmla="*/ 3 h 11"/>
                <a:gd name="T6" fmla="*/ 12 w 12"/>
                <a:gd name="T7" fmla="*/ 11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1"/>
                <a:gd name="T14" fmla="*/ 12 w 12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1">
                  <a:moveTo>
                    <a:pt x="0" y="0"/>
                  </a:moveTo>
                  <a:cubicBezTo>
                    <a:pt x="1" y="0"/>
                    <a:pt x="2" y="1"/>
                    <a:pt x="2" y="2"/>
                  </a:cubicBezTo>
                  <a:cubicBezTo>
                    <a:pt x="3" y="2"/>
                    <a:pt x="4" y="3"/>
                    <a:pt x="5" y="3"/>
                  </a:cubicBezTo>
                  <a:cubicBezTo>
                    <a:pt x="9" y="5"/>
                    <a:pt x="10" y="7"/>
                    <a:pt x="12" y="11"/>
                  </a:cubicBezTo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3811145" y="2013967"/>
            <a:ext cx="1768619" cy="779463"/>
            <a:chOff x="820738" y="4495800"/>
            <a:chExt cx="1768619" cy="779463"/>
          </a:xfrm>
        </p:grpSpPr>
        <p:sp>
          <p:nvSpPr>
            <p:cNvPr id="156" name="Freeform 127"/>
            <p:cNvSpPr>
              <a:spLocks/>
            </p:cNvSpPr>
            <p:nvPr/>
          </p:nvSpPr>
          <p:spPr bwMode="auto">
            <a:xfrm>
              <a:off x="820738" y="4495800"/>
              <a:ext cx="1768619" cy="779463"/>
            </a:xfrm>
            <a:custGeom>
              <a:avLst/>
              <a:gdLst>
                <a:gd name="T0" fmla="*/ 0 w 474"/>
                <a:gd name="T1" fmla="*/ 365 h 491"/>
                <a:gd name="T2" fmla="*/ 280 w 474"/>
                <a:gd name="T3" fmla="*/ 365 h 491"/>
                <a:gd name="T4" fmla="*/ 280 w 474"/>
                <a:gd name="T5" fmla="*/ 491 h 491"/>
                <a:gd name="T6" fmla="*/ 474 w 474"/>
                <a:gd name="T7" fmla="*/ 246 h 491"/>
                <a:gd name="T8" fmla="*/ 280 w 474"/>
                <a:gd name="T9" fmla="*/ 0 h 491"/>
                <a:gd name="T10" fmla="*/ 280 w 474"/>
                <a:gd name="T11" fmla="*/ 126 h 491"/>
                <a:gd name="T12" fmla="*/ 0 w 474"/>
                <a:gd name="T13" fmla="*/ 120 h 491"/>
                <a:gd name="T14" fmla="*/ 0 w 474"/>
                <a:gd name="T15" fmla="*/ 365 h 4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4"/>
                <a:gd name="T25" fmla="*/ 0 h 491"/>
                <a:gd name="T26" fmla="*/ 474 w 474"/>
                <a:gd name="T27" fmla="*/ 491 h 49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4" h="491">
                  <a:moveTo>
                    <a:pt x="0" y="365"/>
                  </a:moveTo>
                  <a:lnTo>
                    <a:pt x="280" y="365"/>
                  </a:lnTo>
                  <a:lnTo>
                    <a:pt x="280" y="491"/>
                  </a:lnTo>
                  <a:lnTo>
                    <a:pt x="474" y="246"/>
                  </a:lnTo>
                  <a:lnTo>
                    <a:pt x="280" y="0"/>
                  </a:lnTo>
                  <a:lnTo>
                    <a:pt x="280" y="126"/>
                  </a:lnTo>
                  <a:lnTo>
                    <a:pt x="0" y="120"/>
                  </a:lnTo>
                  <a:lnTo>
                    <a:pt x="0" y="365"/>
                  </a:lnTo>
                  <a:close/>
                </a:path>
              </a:pathLst>
            </a:custGeom>
            <a:solidFill>
              <a:srgbClr val="FFFFFF"/>
            </a:solidFill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57" name="Rectangle 128"/>
            <p:cNvSpPr>
              <a:spLocks noChangeArrowheads="1"/>
            </p:cNvSpPr>
            <p:nvPr/>
          </p:nvSpPr>
          <p:spPr bwMode="auto">
            <a:xfrm>
              <a:off x="1056487" y="4699007"/>
              <a:ext cx="555985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 smtClean="0">
                  <a:solidFill>
                    <a:srgbClr val="231F20"/>
                  </a:solidFill>
                  <a:latin typeface="Myriad Pro"/>
                  <a:cs typeface="Myriad Pro"/>
                </a:rPr>
                <a:t>map</a:t>
              </a:r>
              <a:endParaRPr lang="en-US" dirty="0">
                <a:latin typeface="Myriad Pro"/>
                <a:cs typeface="Myriad Pro"/>
              </a:endParaRP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6055201" y="2013967"/>
            <a:ext cx="1768619" cy="779463"/>
            <a:chOff x="820738" y="4495800"/>
            <a:chExt cx="1768619" cy="779463"/>
          </a:xfrm>
        </p:grpSpPr>
        <p:sp>
          <p:nvSpPr>
            <p:cNvPr id="159" name="Freeform 127"/>
            <p:cNvSpPr>
              <a:spLocks/>
            </p:cNvSpPr>
            <p:nvPr/>
          </p:nvSpPr>
          <p:spPr bwMode="auto">
            <a:xfrm>
              <a:off x="820738" y="4495800"/>
              <a:ext cx="1768619" cy="779463"/>
            </a:xfrm>
            <a:custGeom>
              <a:avLst/>
              <a:gdLst>
                <a:gd name="T0" fmla="*/ 0 w 474"/>
                <a:gd name="T1" fmla="*/ 365 h 491"/>
                <a:gd name="T2" fmla="*/ 280 w 474"/>
                <a:gd name="T3" fmla="*/ 365 h 491"/>
                <a:gd name="T4" fmla="*/ 280 w 474"/>
                <a:gd name="T5" fmla="*/ 491 h 491"/>
                <a:gd name="T6" fmla="*/ 474 w 474"/>
                <a:gd name="T7" fmla="*/ 246 h 491"/>
                <a:gd name="T8" fmla="*/ 280 w 474"/>
                <a:gd name="T9" fmla="*/ 0 h 491"/>
                <a:gd name="T10" fmla="*/ 280 w 474"/>
                <a:gd name="T11" fmla="*/ 126 h 491"/>
                <a:gd name="T12" fmla="*/ 0 w 474"/>
                <a:gd name="T13" fmla="*/ 120 h 491"/>
                <a:gd name="T14" fmla="*/ 0 w 474"/>
                <a:gd name="T15" fmla="*/ 365 h 4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4"/>
                <a:gd name="T25" fmla="*/ 0 h 491"/>
                <a:gd name="T26" fmla="*/ 474 w 474"/>
                <a:gd name="T27" fmla="*/ 491 h 49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4" h="491">
                  <a:moveTo>
                    <a:pt x="0" y="365"/>
                  </a:moveTo>
                  <a:lnTo>
                    <a:pt x="280" y="365"/>
                  </a:lnTo>
                  <a:lnTo>
                    <a:pt x="280" y="491"/>
                  </a:lnTo>
                  <a:lnTo>
                    <a:pt x="474" y="246"/>
                  </a:lnTo>
                  <a:lnTo>
                    <a:pt x="280" y="0"/>
                  </a:lnTo>
                  <a:lnTo>
                    <a:pt x="280" y="126"/>
                  </a:lnTo>
                  <a:lnTo>
                    <a:pt x="0" y="120"/>
                  </a:lnTo>
                  <a:lnTo>
                    <a:pt x="0" y="365"/>
                  </a:lnTo>
                  <a:close/>
                </a:path>
              </a:pathLst>
            </a:custGeom>
            <a:solidFill>
              <a:srgbClr val="FFFFFF"/>
            </a:solidFill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60" name="Rectangle 128"/>
            <p:cNvSpPr>
              <a:spLocks noChangeArrowheads="1"/>
            </p:cNvSpPr>
            <p:nvPr/>
          </p:nvSpPr>
          <p:spPr bwMode="auto">
            <a:xfrm>
              <a:off x="1056487" y="4699007"/>
              <a:ext cx="744165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 smtClean="0">
                  <a:solidFill>
                    <a:srgbClr val="231F20"/>
                  </a:solidFill>
                  <a:latin typeface="Myriad Pro"/>
                  <a:cs typeface="Myriad Pro"/>
                </a:rPr>
                <a:t>target</a:t>
              </a:r>
              <a:endParaRPr lang="en-US" dirty="0">
                <a:latin typeface="Myriad Pro"/>
                <a:cs typeface="Myriad Pro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19200" y="3048000"/>
            <a:ext cx="2362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04040"/>
                </a:solidFill>
                <a:latin typeface="Myriad Pro"/>
                <a:cs typeface="Myriad Pro"/>
              </a:rPr>
              <a:t>with repeated use of physical phone, users</a:t>
            </a:r>
            <a:r>
              <a:rPr lang="en-US" sz="2800" b="1" dirty="0" smtClean="0">
                <a:solidFill>
                  <a:srgbClr val="404040"/>
                </a:solidFill>
                <a:latin typeface="Myriad Pro"/>
                <a:cs typeface="Myriad Pro"/>
              </a:rPr>
              <a:t> </a:t>
            </a:r>
            <a:r>
              <a:rPr lang="en-US" sz="2800" dirty="0" smtClean="0">
                <a:solidFill>
                  <a:srgbClr val="404040"/>
                </a:solidFill>
                <a:latin typeface="Myriad Pro"/>
                <a:cs typeface="Myriad Pro"/>
              </a:rPr>
              <a:t>build up </a:t>
            </a:r>
            <a:r>
              <a:rPr lang="en-US" sz="2800" b="1" dirty="0" smtClean="0">
                <a:solidFill>
                  <a:srgbClr val="984807"/>
                </a:solidFill>
                <a:latin typeface="Myriad Pro"/>
                <a:cs typeface="Myriad Pro"/>
              </a:rPr>
              <a:t>spatial memory</a:t>
            </a:r>
            <a:endParaRPr lang="en-US" sz="2800" dirty="0"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0" y="3048000"/>
            <a:ext cx="2133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04040"/>
                </a:solidFill>
                <a:latin typeface="Myriad Pro"/>
                <a:cs typeface="Myriad Pro"/>
              </a:rPr>
              <a:t>spatial</a:t>
            </a:r>
            <a:br>
              <a:rPr lang="en-US" sz="2800" dirty="0" smtClean="0">
                <a:solidFill>
                  <a:srgbClr val="404040"/>
                </a:solidFill>
                <a:latin typeface="Myriad Pro"/>
                <a:cs typeface="Myriad Pro"/>
              </a:rPr>
            </a:br>
            <a:r>
              <a:rPr lang="en-US" sz="2800" dirty="0" smtClean="0">
                <a:solidFill>
                  <a:srgbClr val="404040"/>
                </a:solidFill>
                <a:latin typeface="Myriad Pro"/>
                <a:cs typeface="Myriad Pro"/>
              </a:rPr>
              <a:t>memory </a:t>
            </a:r>
            <a:r>
              <a:rPr lang="en-US" sz="2800" b="1" dirty="0" smtClean="0">
                <a:solidFill>
                  <a:srgbClr val="984807"/>
                </a:solidFill>
                <a:latin typeface="Myriad Pro"/>
                <a:cs typeface="Myriad Pro"/>
              </a:rPr>
              <a:t>maps</a:t>
            </a:r>
            <a:r>
              <a:rPr lang="en-US" sz="2800" dirty="0" smtClean="0">
                <a:latin typeface="Myriad Pro"/>
                <a:cs typeface="Myriad Pro"/>
              </a:rPr>
              <a:t> </a:t>
            </a:r>
            <a:r>
              <a:rPr lang="en-US" sz="2800" dirty="0" smtClean="0">
                <a:solidFill>
                  <a:srgbClr val="404040"/>
                </a:solidFill>
                <a:latin typeface="Myriad Pro"/>
                <a:cs typeface="Myriad Pro"/>
              </a:rPr>
              <a:t>to the hand</a:t>
            </a:r>
            <a:endParaRPr lang="en-US" sz="2800" dirty="0"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2200" y="3048000"/>
            <a:ext cx="23780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404040"/>
                </a:solidFill>
                <a:latin typeface="Myriad Pro"/>
                <a:cs typeface="Myriad Pro"/>
              </a:rPr>
              <a:t>on the hand users </a:t>
            </a:r>
            <a:r>
              <a:rPr lang="en-US" sz="2800" b="1" dirty="0" smtClean="0">
                <a:solidFill>
                  <a:srgbClr val="984807"/>
                </a:solidFill>
                <a:latin typeface="Myriad Pro"/>
                <a:cs typeface="Myriad Pro"/>
              </a:rPr>
              <a:t>target </a:t>
            </a:r>
            <a:r>
              <a:rPr lang="en-US" sz="2800" dirty="0" smtClean="0">
                <a:solidFill>
                  <a:srgbClr val="404040"/>
                </a:solidFill>
                <a:latin typeface="Myriad Pro"/>
                <a:cs typeface="Myriad Pro"/>
              </a:rPr>
              <a:t>accurately</a:t>
            </a:r>
            <a:endParaRPr lang="en-US" sz="2800" dirty="0">
              <a:solidFill>
                <a:srgbClr val="404040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42353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1219200"/>
            <a:ext cx="5562600" cy="4525963"/>
          </a:xfrm>
        </p:spPr>
        <p:txBody>
          <a:bodyPr>
            <a:normAutofit/>
          </a:bodyPr>
          <a:lstStyle/>
          <a:p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but spatial interaction (pointing) is </a:t>
            </a:r>
            <a:r>
              <a:rPr lang="en-US" sz="3600" b="1" dirty="0" smtClean="0">
                <a:solidFill>
                  <a:srgbClr val="984807"/>
                </a:solidFill>
              </a:rPr>
              <a:t>the </a:t>
            </a:r>
            <a:r>
              <a:rPr lang="en-US" sz="3600" dirty="0" smtClean="0"/>
              <a:t>interaction style of current devices.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4" name="Picture 2" descr="C:\Downloads\iphone4_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 r="51631" b="6406"/>
          <a:stretch/>
        </p:blipFill>
        <p:spPr bwMode="auto">
          <a:xfrm>
            <a:off x="0" y="762000"/>
            <a:ext cx="2817782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772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162"/>
          <p:cNvSpPr/>
          <p:nvPr/>
        </p:nvSpPr>
        <p:spPr>
          <a:xfrm>
            <a:off x="0" y="4800600"/>
            <a:ext cx="9144000" cy="2133600"/>
          </a:xfrm>
          <a:prstGeom prst="rect">
            <a:avLst/>
          </a:prstGeom>
          <a:solidFill>
            <a:srgbClr val="40404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4040"/>
              </a:solidFill>
            </a:endParaRPr>
          </a:p>
        </p:txBody>
      </p:sp>
      <p:grpSp>
        <p:nvGrpSpPr>
          <p:cNvPr id="157" name="Group 156"/>
          <p:cNvGrpSpPr/>
          <p:nvPr/>
        </p:nvGrpSpPr>
        <p:grpSpPr>
          <a:xfrm>
            <a:off x="1417141" y="2514600"/>
            <a:ext cx="1600200" cy="1600200"/>
            <a:chOff x="1417141" y="2970312"/>
            <a:chExt cx="1600200" cy="1600200"/>
          </a:xfrm>
        </p:grpSpPr>
        <p:sp>
          <p:nvSpPr>
            <p:cNvPr id="161" name="Oval 9"/>
            <p:cNvSpPr>
              <a:spLocks noChangeArrowheads="1"/>
            </p:cNvSpPr>
            <p:nvPr/>
          </p:nvSpPr>
          <p:spPr bwMode="auto">
            <a:xfrm>
              <a:off x="1417141" y="2970312"/>
              <a:ext cx="1600200" cy="1600200"/>
            </a:xfrm>
            <a:prstGeom prst="ellipse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tIns="0" rIns="0" bIns="0" anchor="ctr" anchorCtr="1">
              <a:prstTxWarp prst="textNoShape">
                <a:avLst/>
              </a:prstTxWarp>
            </a:bodyPr>
            <a:lstStyle/>
            <a:p>
              <a:endParaRPr lang="de-DE" sz="30000">
                <a:solidFill>
                  <a:srgbClr val="FF6600"/>
                </a:solidFill>
              </a:endParaRPr>
            </a:p>
          </p:txBody>
        </p:sp>
        <p:sp>
          <p:nvSpPr>
            <p:cNvPr id="162" name="Oval 161"/>
            <p:cNvSpPr>
              <a:spLocks noChangeArrowheads="1"/>
            </p:cNvSpPr>
            <p:nvPr/>
          </p:nvSpPr>
          <p:spPr bwMode="auto">
            <a:xfrm>
              <a:off x="1752600" y="3276600"/>
              <a:ext cx="944910" cy="943868"/>
            </a:xfrm>
            <a:prstGeom prst="ellipse">
              <a:avLst/>
            </a:prstGeom>
            <a:solidFill>
              <a:srgbClr val="984807"/>
            </a:solidFill>
            <a:ln w="190500" cmpd="sng">
              <a:solidFill>
                <a:srgbClr val="EEECE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Myriad Pro" pitchFamily="34" charset="0"/>
              </a:rPr>
              <a:t>1) users build up </a:t>
            </a:r>
            <a:br>
              <a:rPr lang="en-US" dirty="0" smtClean="0">
                <a:solidFill>
                  <a:prstClr val="white"/>
                </a:solidFill>
                <a:latin typeface="Myriad Pro" pitchFamily="34" charset="0"/>
              </a:rPr>
            </a:br>
            <a:r>
              <a:rPr lang="en-US" dirty="0" smtClean="0">
                <a:solidFill>
                  <a:prstClr val="white"/>
                </a:solidFill>
                <a:latin typeface="Myriad Pro" pitchFamily="34" charset="0"/>
              </a:rPr>
              <a:t>spatial memory?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600325" y="351407"/>
            <a:ext cx="1457325" cy="1519238"/>
            <a:chOff x="2595563" y="1758950"/>
            <a:chExt cx="1457325" cy="1519238"/>
          </a:xfrm>
        </p:grpSpPr>
        <p:sp>
          <p:nvSpPr>
            <p:cNvPr id="5" name="Freeform 37"/>
            <p:cNvSpPr>
              <a:spLocks/>
            </p:cNvSpPr>
            <p:nvPr/>
          </p:nvSpPr>
          <p:spPr bwMode="auto">
            <a:xfrm>
              <a:off x="3808413" y="2400300"/>
              <a:ext cx="73025" cy="73025"/>
            </a:xfrm>
            <a:custGeom>
              <a:avLst/>
              <a:gdLst>
                <a:gd name="T0" fmla="*/ 2 w 8"/>
                <a:gd name="T1" fmla="*/ 8 h 8"/>
                <a:gd name="T2" fmla="*/ 8 w 8"/>
                <a:gd name="T3" fmla="*/ 4 h 8"/>
                <a:gd name="T4" fmla="*/ 0 w 8"/>
                <a:gd name="T5" fmla="*/ 0 h 8"/>
                <a:gd name="T6" fmla="*/ 2 w 8"/>
                <a:gd name="T7" fmla="*/ 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2" y="8"/>
                  </a:moveTo>
                  <a:cubicBezTo>
                    <a:pt x="5" y="8"/>
                    <a:pt x="4" y="3"/>
                    <a:pt x="8" y="4"/>
                  </a:cubicBezTo>
                  <a:cubicBezTo>
                    <a:pt x="5" y="3"/>
                    <a:pt x="4" y="0"/>
                    <a:pt x="0" y="0"/>
                  </a:cubicBezTo>
                  <a:cubicBezTo>
                    <a:pt x="2" y="1"/>
                    <a:pt x="2" y="4"/>
                    <a:pt x="2" y="8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" name="Freeform 38"/>
            <p:cNvSpPr>
              <a:spLocks noEditPoints="1"/>
            </p:cNvSpPr>
            <p:nvPr/>
          </p:nvSpPr>
          <p:spPr bwMode="auto">
            <a:xfrm>
              <a:off x="2595563" y="1758950"/>
              <a:ext cx="1457325" cy="1519238"/>
            </a:xfrm>
            <a:custGeom>
              <a:avLst/>
              <a:gdLst>
                <a:gd name="T0" fmla="*/ 61 w 161"/>
                <a:gd name="T1" fmla="*/ 141 h 168"/>
                <a:gd name="T2" fmla="*/ 16 w 161"/>
                <a:gd name="T3" fmla="*/ 99 h 168"/>
                <a:gd name="T4" fmla="*/ 21 w 161"/>
                <a:gd name="T5" fmla="*/ 69 h 168"/>
                <a:gd name="T6" fmla="*/ 32 w 161"/>
                <a:gd name="T7" fmla="*/ 75 h 168"/>
                <a:gd name="T8" fmla="*/ 69 w 161"/>
                <a:gd name="T9" fmla="*/ 95 h 168"/>
                <a:gd name="T10" fmla="*/ 80 w 161"/>
                <a:gd name="T11" fmla="*/ 96 h 168"/>
                <a:gd name="T12" fmla="*/ 102 w 161"/>
                <a:gd name="T13" fmla="*/ 126 h 168"/>
                <a:gd name="T14" fmla="*/ 118 w 161"/>
                <a:gd name="T15" fmla="*/ 110 h 168"/>
                <a:gd name="T16" fmla="*/ 123 w 161"/>
                <a:gd name="T17" fmla="*/ 16 h 168"/>
                <a:gd name="T18" fmla="*/ 126 w 161"/>
                <a:gd name="T19" fmla="*/ 130 h 168"/>
                <a:gd name="T20" fmla="*/ 129 w 161"/>
                <a:gd name="T21" fmla="*/ 126 h 168"/>
                <a:gd name="T22" fmla="*/ 91 w 161"/>
                <a:gd name="T23" fmla="*/ 1 h 168"/>
                <a:gd name="T24" fmla="*/ 18 w 161"/>
                <a:gd name="T25" fmla="*/ 66 h 168"/>
                <a:gd name="T26" fmla="*/ 11 w 161"/>
                <a:gd name="T27" fmla="*/ 103 h 168"/>
                <a:gd name="T28" fmla="*/ 59 w 161"/>
                <a:gd name="T29" fmla="*/ 146 h 168"/>
                <a:gd name="T30" fmla="*/ 69 w 161"/>
                <a:gd name="T31" fmla="*/ 168 h 168"/>
                <a:gd name="T32" fmla="*/ 93 w 161"/>
                <a:gd name="T33" fmla="*/ 93 h 168"/>
                <a:gd name="T34" fmla="*/ 91 w 161"/>
                <a:gd name="T35" fmla="*/ 93 h 168"/>
                <a:gd name="T36" fmla="*/ 59 w 161"/>
                <a:gd name="T37" fmla="*/ 74 h 168"/>
                <a:gd name="T38" fmla="*/ 37 w 161"/>
                <a:gd name="T39" fmla="*/ 64 h 168"/>
                <a:gd name="T40" fmla="*/ 40 w 161"/>
                <a:gd name="T41" fmla="*/ 21 h 168"/>
                <a:gd name="T42" fmla="*/ 62 w 161"/>
                <a:gd name="T43" fmla="*/ 15 h 168"/>
                <a:gd name="T44" fmla="*/ 85 w 161"/>
                <a:gd name="T45" fmla="*/ 8 h 168"/>
                <a:gd name="T46" fmla="*/ 107 w 161"/>
                <a:gd name="T47" fmla="*/ 20 h 168"/>
                <a:gd name="T48" fmla="*/ 121 w 161"/>
                <a:gd name="T49" fmla="*/ 23 h 168"/>
                <a:gd name="T50" fmla="*/ 133 w 161"/>
                <a:gd name="T51" fmla="*/ 29 h 168"/>
                <a:gd name="T52" fmla="*/ 133 w 161"/>
                <a:gd name="T53" fmla="*/ 31 h 168"/>
                <a:gd name="T54" fmla="*/ 145 w 161"/>
                <a:gd name="T55" fmla="*/ 51 h 168"/>
                <a:gd name="T56" fmla="*/ 139 w 161"/>
                <a:gd name="T57" fmla="*/ 90 h 168"/>
                <a:gd name="T58" fmla="*/ 128 w 161"/>
                <a:gd name="T59" fmla="*/ 67 h 168"/>
                <a:gd name="T60" fmla="*/ 113 w 161"/>
                <a:gd name="T61" fmla="*/ 58 h 168"/>
                <a:gd name="T62" fmla="*/ 104 w 161"/>
                <a:gd name="T63" fmla="*/ 63 h 168"/>
                <a:gd name="T64" fmla="*/ 126 w 161"/>
                <a:gd name="T65" fmla="*/ 71 h 168"/>
                <a:gd name="T66" fmla="*/ 105 w 161"/>
                <a:gd name="T67" fmla="*/ 71 h 168"/>
                <a:gd name="T68" fmla="*/ 94 w 161"/>
                <a:gd name="T69" fmla="*/ 90 h 168"/>
                <a:gd name="T70" fmla="*/ 94 w 161"/>
                <a:gd name="T71" fmla="*/ 90 h 168"/>
                <a:gd name="T72" fmla="*/ 93 w 161"/>
                <a:gd name="T73" fmla="*/ 5 h 168"/>
                <a:gd name="T74" fmla="*/ 121 w 161"/>
                <a:gd name="T75" fmla="*/ 15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1"/>
                <a:gd name="T115" fmla="*/ 0 h 168"/>
                <a:gd name="T116" fmla="*/ 161 w 161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1" h="168">
                  <a:moveTo>
                    <a:pt x="69" y="168"/>
                  </a:moveTo>
                  <a:cubicBezTo>
                    <a:pt x="68" y="157"/>
                    <a:pt x="67" y="146"/>
                    <a:pt x="61" y="141"/>
                  </a:cubicBezTo>
                  <a:cubicBezTo>
                    <a:pt x="46" y="140"/>
                    <a:pt x="30" y="149"/>
                    <a:pt x="19" y="141"/>
                  </a:cubicBezTo>
                  <a:cubicBezTo>
                    <a:pt x="23" y="118"/>
                    <a:pt x="14" y="117"/>
                    <a:pt x="16" y="99"/>
                  </a:cubicBezTo>
                  <a:cubicBezTo>
                    <a:pt x="13" y="96"/>
                    <a:pt x="8" y="94"/>
                    <a:pt x="5" y="91"/>
                  </a:cubicBezTo>
                  <a:cubicBezTo>
                    <a:pt x="8" y="82"/>
                    <a:pt x="17" y="78"/>
                    <a:pt x="21" y="69"/>
                  </a:cubicBezTo>
                  <a:cubicBezTo>
                    <a:pt x="18" y="31"/>
                    <a:pt x="46" y="12"/>
                    <a:pt x="66" y="7"/>
                  </a:cubicBezTo>
                  <a:cubicBezTo>
                    <a:pt x="40" y="10"/>
                    <a:pt x="11" y="47"/>
                    <a:pt x="32" y="75"/>
                  </a:cubicBezTo>
                  <a:cubicBezTo>
                    <a:pt x="40" y="78"/>
                    <a:pt x="49" y="79"/>
                    <a:pt x="56" y="77"/>
                  </a:cubicBezTo>
                  <a:cubicBezTo>
                    <a:pt x="60" y="83"/>
                    <a:pt x="66" y="87"/>
                    <a:pt x="69" y="95"/>
                  </a:cubicBezTo>
                  <a:cubicBezTo>
                    <a:pt x="90" y="93"/>
                    <a:pt x="87" y="132"/>
                    <a:pt x="101" y="128"/>
                  </a:cubicBezTo>
                  <a:cubicBezTo>
                    <a:pt x="89" y="122"/>
                    <a:pt x="90" y="104"/>
                    <a:pt x="80" y="96"/>
                  </a:cubicBezTo>
                  <a:cubicBezTo>
                    <a:pt x="82" y="95"/>
                    <a:pt x="84" y="94"/>
                    <a:pt x="88" y="95"/>
                  </a:cubicBezTo>
                  <a:cubicBezTo>
                    <a:pt x="100" y="98"/>
                    <a:pt x="92" y="122"/>
                    <a:pt x="102" y="126"/>
                  </a:cubicBezTo>
                  <a:cubicBezTo>
                    <a:pt x="100" y="122"/>
                    <a:pt x="98" y="117"/>
                    <a:pt x="98" y="110"/>
                  </a:cubicBezTo>
                  <a:cubicBezTo>
                    <a:pt x="102" y="108"/>
                    <a:pt x="110" y="112"/>
                    <a:pt x="118" y="110"/>
                  </a:cubicBezTo>
                  <a:cubicBezTo>
                    <a:pt x="134" y="99"/>
                    <a:pt x="153" y="83"/>
                    <a:pt x="149" y="55"/>
                  </a:cubicBezTo>
                  <a:cubicBezTo>
                    <a:pt x="146" y="38"/>
                    <a:pt x="135" y="26"/>
                    <a:pt x="123" y="16"/>
                  </a:cubicBezTo>
                  <a:cubicBezTo>
                    <a:pt x="144" y="28"/>
                    <a:pt x="156" y="40"/>
                    <a:pt x="152" y="72"/>
                  </a:cubicBezTo>
                  <a:cubicBezTo>
                    <a:pt x="149" y="95"/>
                    <a:pt x="125" y="102"/>
                    <a:pt x="126" y="130"/>
                  </a:cubicBezTo>
                  <a:cubicBezTo>
                    <a:pt x="127" y="142"/>
                    <a:pt x="133" y="154"/>
                    <a:pt x="141" y="163"/>
                  </a:cubicBezTo>
                  <a:cubicBezTo>
                    <a:pt x="141" y="151"/>
                    <a:pt x="129" y="139"/>
                    <a:pt x="129" y="126"/>
                  </a:cubicBezTo>
                  <a:cubicBezTo>
                    <a:pt x="130" y="106"/>
                    <a:pt x="154" y="93"/>
                    <a:pt x="157" y="71"/>
                  </a:cubicBezTo>
                  <a:cubicBezTo>
                    <a:pt x="161" y="28"/>
                    <a:pt x="132" y="6"/>
                    <a:pt x="91" y="1"/>
                  </a:cubicBezTo>
                  <a:cubicBezTo>
                    <a:pt x="86" y="0"/>
                    <a:pt x="82" y="0"/>
                    <a:pt x="76" y="1"/>
                  </a:cubicBezTo>
                  <a:cubicBezTo>
                    <a:pt x="42" y="6"/>
                    <a:pt x="14" y="20"/>
                    <a:pt x="18" y="66"/>
                  </a:cubicBezTo>
                  <a:cubicBezTo>
                    <a:pt x="13" y="76"/>
                    <a:pt x="3" y="80"/>
                    <a:pt x="0" y="91"/>
                  </a:cubicBezTo>
                  <a:cubicBezTo>
                    <a:pt x="1" y="98"/>
                    <a:pt x="10" y="96"/>
                    <a:pt x="11" y="103"/>
                  </a:cubicBezTo>
                  <a:cubicBezTo>
                    <a:pt x="9" y="117"/>
                    <a:pt x="18" y="126"/>
                    <a:pt x="16" y="144"/>
                  </a:cubicBezTo>
                  <a:cubicBezTo>
                    <a:pt x="28" y="153"/>
                    <a:pt x="42" y="145"/>
                    <a:pt x="59" y="146"/>
                  </a:cubicBezTo>
                  <a:cubicBezTo>
                    <a:pt x="64" y="150"/>
                    <a:pt x="63" y="162"/>
                    <a:pt x="67" y="168"/>
                  </a:cubicBezTo>
                  <a:cubicBezTo>
                    <a:pt x="68" y="168"/>
                    <a:pt x="68" y="168"/>
                    <a:pt x="69" y="168"/>
                  </a:cubicBezTo>
                  <a:close/>
                  <a:moveTo>
                    <a:pt x="133" y="93"/>
                  </a:moveTo>
                  <a:cubicBezTo>
                    <a:pt x="130" y="110"/>
                    <a:pt x="93" y="117"/>
                    <a:pt x="93" y="93"/>
                  </a:cubicBezTo>
                  <a:cubicBezTo>
                    <a:pt x="108" y="94"/>
                    <a:pt x="122" y="77"/>
                    <a:pt x="133" y="93"/>
                  </a:cubicBezTo>
                  <a:close/>
                  <a:moveTo>
                    <a:pt x="91" y="93"/>
                  </a:moveTo>
                  <a:cubicBezTo>
                    <a:pt x="81" y="93"/>
                    <a:pt x="80" y="94"/>
                    <a:pt x="70" y="93"/>
                  </a:cubicBezTo>
                  <a:cubicBezTo>
                    <a:pt x="68" y="85"/>
                    <a:pt x="60" y="83"/>
                    <a:pt x="59" y="74"/>
                  </a:cubicBezTo>
                  <a:cubicBezTo>
                    <a:pt x="50" y="74"/>
                    <a:pt x="38" y="78"/>
                    <a:pt x="32" y="72"/>
                  </a:cubicBezTo>
                  <a:cubicBezTo>
                    <a:pt x="30" y="66"/>
                    <a:pt x="35" y="67"/>
                    <a:pt x="37" y="64"/>
                  </a:cubicBezTo>
                  <a:cubicBezTo>
                    <a:pt x="32" y="63"/>
                    <a:pt x="34" y="69"/>
                    <a:pt x="29" y="67"/>
                  </a:cubicBezTo>
                  <a:cubicBezTo>
                    <a:pt x="19" y="49"/>
                    <a:pt x="35" y="35"/>
                    <a:pt x="40" y="21"/>
                  </a:cubicBezTo>
                  <a:cubicBezTo>
                    <a:pt x="45" y="19"/>
                    <a:pt x="44" y="20"/>
                    <a:pt x="48" y="23"/>
                  </a:cubicBezTo>
                  <a:cubicBezTo>
                    <a:pt x="48" y="16"/>
                    <a:pt x="56" y="11"/>
                    <a:pt x="62" y="15"/>
                  </a:cubicBezTo>
                  <a:cubicBezTo>
                    <a:pt x="64" y="5"/>
                    <a:pt x="84" y="7"/>
                    <a:pt x="86" y="15"/>
                  </a:cubicBezTo>
                  <a:cubicBezTo>
                    <a:pt x="86" y="12"/>
                    <a:pt x="86" y="10"/>
                    <a:pt x="85" y="8"/>
                  </a:cubicBezTo>
                  <a:cubicBezTo>
                    <a:pt x="91" y="9"/>
                    <a:pt x="95" y="9"/>
                    <a:pt x="104" y="10"/>
                  </a:cubicBezTo>
                  <a:cubicBezTo>
                    <a:pt x="107" y="13"/>
                    <a:pt x="106" y="18"/>
                    <a:pt x="107" y="20"/>
                  </a:cubicBezTo>
                  <a:cubicBezTo>
                    <a:pt x="109" y="19"/>
                    <a:pt x="109" y="16"/>
                    <a:pt x="109" y="13"/>
                  </a:cubicBezTo>
                  <a:cubicBezTo>
                    <a:pt x="116" y="14"/>
                    <a:pt x="118" y="19"/>
                    <a:pt x="121" y="23"/>
                  </a:cubicBezTo>
                  <a:cubicBezTo>
                    <a:pt x="122" y="21"/>
                    <a:pt x="121" y="18"/>
                    <a:pt x="123" y="18"/>
                  </a:cubicBezTo>
                  <a:cubicBezTo>
                    <a:pt x="125" y="23"/>
                    <a:pt x="130" y="24"/>
                    <a:pt x="133" y="29"/>
                  </a:cubicBezTo>
                  <a:cubicBezTo>
                    <a:pt x="129" y="31"/>
                    <a:pt x="127" y="34"/>
                    <a:pt x="126" y="39"/>
                  </a:cubicBezTo>
                  <a:cubicBezTo>
                    <a:pt x="130" y="38"/>
                    <a:pt x="129" y="32"/>
                    <a:pt x="133" y="31"/>
                  </a:cubicBezTo>
                  <a:cubicBezTo>
                    <a:pt x="141" y="33"/>
                    <a:pt x="146" y="47"/>
                    <a:pt x="141" y="53"/>
                  </a:cubicBezTo>
                  <a:cubicBezTo>
                    <a:pt x="143" y="53"/>
                    <a:pt x="144" y="52"/>
                    <a:pt x="145" y="51"/>
                  </a:cubicBezTo>
                  <a:cubicBezTo>
                    <a:pt x="147" y="56"/>
                    <a:pt x="149" y="64"/>
                    <a:pt x="144" y="66"/>
                  </a:cubicBezTo>
                  <a:cubicBezTo>
                    <a:pt x="152" y="74"/>
                    <a:pt x="139" y="83"/>
                    <a:pt x="139" y="90"/>
                  </a:cubicBezTo>
                  <a:cubicBezTo>
                    <a:pt x="131" y="89"/>
                    <a:pt x="126" y="84"/>
                    <a:pt x="120" y="82"/>
                  </a:cubicBezTo>
                  <a:cubicBezTo>
                    <a:pt x="120" y="76"/>
                    <a:pt x="130" y="71"/>
                    <a:pt x="128" y="67"/>
                  </a:cubicBezTo>
                  <a:cubicBezTo>
                    <a:pt x="127" y="68"/>
                    <a:pt x="124" y="66"/>
                    <a:pt x="117" y="67"/>
                  </a:cubicBezTo>
                  <a:cubicBezTo>
                    <a:pt x="115" y="64"/>
                    <a:pt x="114" y="62"/>
                    <a:pt x="113" y="58"/>
                  </a:cubicBezTo>
                  <a:cubicBezTo>
                    <a:pt x="118" y="53"/>
                    <a:pt x="125" y="51"/>
                    <a:pt x="128" y="45"/>
                  </a:cubicBezTo>
                  <a:cubicBezTo>
                    <a:pt x="119" y="50"/>
                    <a:pt x="113" y="58"/>
                    <a:pt x="104" y="63"/>
                  </a:cubicBezTo>
                  <a:cubicBezTo>
                    <a:pt x="109" y="64"/>
                    <a:pt x="109" y="60"/>
                    <a:pt x="113" y="61"/>
                  </a:cubicBezTo>
                  <a:cubicBezTo>
                    <a:pt x="110" y="72"/>
                    <a:pt x="123" y="67"/>
                    <a:pt x="126" y="71"/>
                  </a:cubicBezTo>
                  <a:cubicBezTo>
                    <a:pt x="119" y="74"/>
                    <a:pt x="117" y="91"/>
                    <a:pt x="107" y="87"/>
                  </a:cubicBezTo>
                  <a:cubicBezTo>
                    <a:pt x="113" y="85"/>
                    <a:pt x="111" y="71"/>
                    <a:pt x="105" y="71"/>
                  </a:cubicBezTo>
                  <a:cubicBezTo>
                    <a:pt x="109" y="73"/>
                    <a:pt x="109" y="79"/>
                    <a:pt x="109" y="85"/>
                  </a:cubicBezTo>
                  <a:cubicBezTo>
                    <a:pt x="104" y="86"/>
                    <a:pt x="99" y="95"/>
                    <a:pt x="94" y="90"/>
                  </a:cubicBezTo>
                  <a:cubicBezTo>
                    <a:pt x="98" y="89"/>
                    <a:pt x="95" y="82"/>
                    <a:pt x="91" y="83"/>
                  </a:cubicBezTo>
                  <a:cubicBezTo>
                    <a:pt x="91" y="87"/>
                    <a:pt x="95" y="85"/>
                    <a:pt x="94" y="90"/>
                  </a:cubicBezTo>
                  <a:cubicBezTo>
                    <a:pt x="92" y="90"/>
                    <a:pt x="91" y="90"/>
                    <a:pt x="91" y="93"/>
                  </a:cubicBezTo>
                  <a:close/>
                  <a:moveTo>
                    <a:pt x="93" y="5"/>
                  </a:moveTo>
                  <a:cubicBezTo>
                    <a:pt x="85" y="6"/>
                    <a:pt x="72" y="6"/>
                    <a:pt x="64" y="8"/>
                  </a:cubicBezTo>
                  <a:cubicBezTo>
                    <a:pt x="84" y="3"/>
                    <a:pt x="110" y="5"/>
                    <a:pt x="121" y="15"/>
                  </a:cubicBezTo>
                  <a:cubicBezTo>
                    <a:pt x="111" y="13"/>
                    <a:pt x="104" y="7"/>
                    <a:pt x="93" y="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" name="Freeform 39"/>
            <p:cNvSpPr>
              <a:spLocks/>
            </p:cNvSpPr>
            <p:nvPr/>
          </p:nvSpPr>
          <p:spPr bwMode="auto">
            <a:xfrm>
              <a:off x="3211513" y="2517775"/>
              <a:ext cx="207963" cy="63500"/>
            </a:xfrm>
            <a:custGeom>
              <a:avLst/>
              <a:gdLst>
                <a:gd name="T0" fmla="*/ 20 w 23"/>
                <a:gd name="T1" fmla="*/ 6 h 7"/>
                <a:gd name="T2" fmla="*/ 1 w 23"/>
                <a:gd name="T3" fmla="*/ 1 h 7"/>
                <a:gd name="T4" fmla="*/ 20 w 23"/>
                <a:gd name="T5" fmla="*/ 6 h 7"/>
                <a:gd name="T6" fmla="*/ 0 60000 65536"/>
                <a:gd name="T7" fmla="*/ 0 60000 65536"/>
                <a:gd name="T8" fmla="*/ 0 60000 65536"/>
                <a:gd name="T9" fmla="*/ 0 w 23"/>
                <a:gd name="T10" fmla="*/ 0 h 7"/>
                <a:gd name="T11" fmla="*/ 23 w 23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7">
                  <a:moveTo>
                    <a:pt x="20" y="6"/>
                  </a:moveTo>
                  <a:cubicBezTo>
                    <a:pt x="23" y="0"/>
                    <a:pt x="0" y="0"/>
                    <a:pt x="1" y="1"/>
                  </a:cubicBezTo>
                  <a:cubicBezTo>
                    <a:pt x="6" y="7"/>
                    <a:pt x="17" y="1"/>
                    <a:pt x="20" y="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" name="Freeform 40"/>
            <p:cNvSpPr>
              <a:spLocks/>
            </p:cNvSpPr>
            <p:nvPr/>
          </p:nvSpPr>
          <p:spPr bwMode="auto">
            <a:xfrm>
              <a:off x="3092450" y="2373313"/>
              <a:ext cx="407988" cy="127000"/>
            </a:xfrm>
            <a:custGeom>
              <a:avLst/>
              <a:gdLst>
                <a:gd name="T0" fmla="*/ 39 w 45"/>
                <a:gd name="T1" fmla="*/ 14 h 14"/>
                <a:gd name="T2" fmla="*/ 25 w 45"/>
                <a:gd name="T3" fmla="*/ 9 h 14"/>
                <a:gd name="T4" fmla="*/ 15 w 45"/>
                <a:gd name="T5" fmla="*/ 3 h 14"/>
                <a:gd name="T6" fmla="*/ 20 w 45"/>
                <a:gd name="T7" fmla="*/ 11 h 14"/>
                <a:gd name="T8" fmla="*/ 39 w 45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4"/>
                <a:gd name="T17" fmla="*/ 45 w 45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4">
                  <a:moveTo>
                    <a:pt x="39" y="14"/>
                  </a:moveTo>
                  <a:cubicBezTo>
                    <a:pt x="45" y="8"/>
                    <a:pt x="27" y="12"/>
                    <a:pt x="25" y="9"/>
                  </a:cubicBezTo>
                  <a:cubicBezTo>
                    <a:pt x="24" y="0"/>
                    <a:pt x="0" y="2"/>
                    <a:pt x="15" y="3"/>
                  </a:cubicBezTo>
                  <a:cubicBezTo>
                    <a:pt x="18" y="4"/>
                    <a:pt x="21" y="6"/>
                    <a:pt x="20" y="11"/>
                  </a:cubicBezTo>
                  <a:cubicBezTo>
                    <a:pt x="30" y="12"/>
                    <a:pt x="32" y="12"/>
                    <a:pt x="39" y="14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" name="Freeform 41"/>
            <p:cNvSpPr>
              <a:spLocks/>
            </p:cNvSpPr>
            <p:nvPr/>
          </p:nvSpPr>
          <p:spPr bwMode="auto">
            <a:xfrm>
              <a:off x="2857500" y="2192338"/>
              <a:ext cx="271463" cy="190500"/>
            </a:xfrm>
            <a:custGeom>
              <a:avLst/>
              <a:gdLst>
                <a:gd name="T0" fmla="*/ 25 w 30"/>
                <a:gd name="T1" fmla="*/ 21 h 21"/>
                <a:gd name="T2" fmla="*/ 25 w 30"/>
                <a:gd name="T3" fmla="*/ 19 h 21"/>
                <a:gd name="T4" fmla="*/ 30 w 30"/>
                <a:gd name="T5" fmla="*/ 18 h 21"/>
                <a:gd name="T6" fmla="*/ 6 w 30"/>
                <a:gd name="T7" fmla="*/ 0 h 21"/>
                <a:gd name="T8" fmla="*/ 14 w 30"/>
                <a:gd name="T9" fmla="*/ 10 h 21"/>
                <a:gd name="T10" fmla="*/ 11 w 30"/>
                <a:gd name="T11" fmla="*/ 15 h 21"/>
                <a:gd name="T12" fmla="*/ 25 w 30"/>
                <a:gd name="T13" fmla="*/ 21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"/>
                <a:gd name="T22" fmla="*/ 0 h 21"/>
                <a:gd name="T23" fmla="*/ 30 w 30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" h="21">
                  <a:moveTo>
                    <a:pt x="25" y="21"/>
                  </a:moveTo>
                  <a:cubicBezTo>
                    <a:pt x="27" y="21"/>
                    <a:pt x="26" y="19"/>
                    <a:pt x="25" y="19"/>
                  </a:cubicBezTo>
                  <a:cubicBezTo>
                    <a:pt x="26" y="18"/>
                    <a:pt x="28" y="18"/>
                    <a:pt x="30" y="18"/>
                  </a:cubicBezTo>
                  <a:cubicBezTo>
                    <a:pt x="27" y="20"/>
                    <a:pt x="11" y="7"/>
                    <a:pt x="6" y="0"/>
                  </a:cubicBezTo>
                  <a:cubicBezTo>
                    <a:pt x="0" y="1"/>
                    <a:pt x="14" y="5"/>
                    <a:pt x="14" y="10"/>
                  </a:cubicBezTo>
                  <a:cubicBezTo>
                    <a:pt x="14" y="13"/>
                    <a:pt x="13" y="14"/>
                    <a:pt x="11" y="15"/>
                  </a:cubicBezTo>
                  <a:cubicBezTo>
                    <a:pt x="14" y="16"/>
                    <a:pt x="24" y="14"/>
                    <a:pt x="25" y="21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" name="Freeform 42"/>
            <p:cNvSpPr>
              <a:spLocks/>
            </p:cNvSpPr>
            <p:nvPr/>
          </p:nvSpPr>
          <p:spPr bwMode="auto">
            <a:xfrm>
              <a:off x="3057525" y="2047875"/>
              <a:ext cx="633413" cy="342900"/>
            </a:xfrm>
            <a:custGeom>
              <a:avLst/>
              <a:gdLst>
                <a:gd name="T0" fmla="*/ 0 w 70"/>
                <a:gd name="T1" fmla="*/ 16 h 38"/>
                <a:gd name="T2" fmla="*/ 70 w 70"/>
                <a:gd name="T3" fmla="*/ 5 h 38"/>
                <a:gd name="T4" fmla="*/ 58 w 70"/>
                <a:gd name="T5" fmla="*/ 0 h 38"/>
                <a:gd name="T6" fmla="*/ 64 w 70"/>
                <a:gd name="T7" fmla="*/ 8 h 38"/>
                <a:gd name="T8" fmla="*/ 42 w 70"/>
                <a:gd name="T9" fmla="*/ 18 h 38"/>
                <a:gd name="T10" fmla="*/ 0 w 70"/>
                <a:gd name="T11" fmla="*/ 16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"/>
                <a:gd name="T19" fmla="*/ 0 h 38"/>
                <a:gd name="T20" fmla="*/ 70 w 70"/>
                <a:gd name="T21" fmla="*/ 38 h 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" h="38">
                  <a:moveTo>
                    <a:pt x="0" y="16"/>
                  </a:moveTo>
                  <a:cubicBezTo>
                    <a:pt x="17" y="38"/>
                    <a:pt x="57" y="23"/>
                    <a:pt x="70" y="5"/>
                  </a:cubicBezTo>
                  <a:cubicBezTo>
                    <a:pt x="69" y="4"/>
                    <a:pt x="58" y="7"/>
                    <a:pt x="58" y="0"/>
                  </a:cubicBezTo>
                  <a:cubicBezTo>
                    <a:pt x="54" y="3"/>
                    <a:pt x="62" y="7"/>
                    <a:pt x="64" y="8"/>
                  </a:cubicBezTo>
                  <a:cubicBezTo>
                    <a:pt x="62" y="15"/>
                    <a:pt x="50" y="21"/>
                    <a:pt x="42" y="18"/>
                  </a:cubicBezTo>
                  <a:cubicBezTo>
                    <a:pt x="30" y="32"/>
                    <a:pt x="12" y="24"/>
                    <a:pt x="0" y="1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1" name="Freeform 43"/>
            <p:cNvSpPr>
              <a:spLocks/>
            </p:cNvSpPr>
            <p:nvPr/>
          </p:nvSpPr>
          <p:spPr bwMode="auto">
            <a:xfrm>
              <a:off x="2957513" y="1966913"/>
              <a:ext cx="317500" cy="234950"/>
            </a:xfrm>
            <a:custGeom>
              <a:avLst/>
              <a:gdLst>
                <a:gd name="T0" fmla="*/ 30 w 35"/>
                <a:gd name="T1" fmla="*/ 25 h 26"/>
                <a:gd name="T2" fmla="*/ 19 w 35"/>
                <a:gd name="T3" fmla="*/ 16 h 26"/>
                <a:gd name="T4" fmla="*/ 26 w 35"/>
                <a:gd name="T5" fmla="*/ 11 h 26"/>
                <a:gd name="T6" fmla="*/ 11 w 35"/>
                <a:gd name="T7" fmla="*/ 11 h 26"/>
                <a:gd name="T8" fmla="*/ 0 w 35"/>
                <a:gd name="T9" fmla="*/ 5 h 26"/>
                <a:gd name="T10" fmla="*/ 8 w 35"/>
                <a:gd name="T11" fmla="*/ 13 h 26"/>
                <a:gd name="T12" fmla="*/ 19 w 35"/>
                <a:gd name="T13" fmla="*/ 21 h 26"/>
                <a:gd name="T14" fmla="*/ 30 w 35"/>
                <a:gd name="T15" fmla="*/ 25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26"/>
                <a:gd name="T26" fmla="*/ 35 w 35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26">
                  <a:moveTo>
                    <a:pt x="30" y="25"/>
                  </a:moveTo>
                  <a:cubicBezTo>
                    <a:pt x="35" y="26"/>
                    <a:pt x="25" y="15"/>
                    <a:pt x="19" y="16"/>
                  </a:cubicBezTo>
                  <a:cubicBezTo>
                    <a:pt x="19" y="12"/>
                    <a:pt x="21" y="10"/>
                    <a:pt x="26" y="11"/>
                  </a:cubicBezTo>
                  <a:cubicBezTo>
                    <a:pt x="30" y="10"/>
                    <a:pt x="18" y="9"/>
                    <a:pt x="11" y="11"/>
                  </a:cubicBezTo>
                  <a:cubicBezTo>
                    <a:pt x="8" y="8"/>
                    <a:pt x="6" y="0"/>
                    <a:pt x="0" y="5"/>
                  </a:cubicBezTo>
                  <a:cubicBezTo>
                    <a:pt x="2" y="8"/>
                    <a:pt x="10" y="5"/>
                    <a:pt x="8" y="13"/>
                  </a:cubicBezTo>
                  <a:cubicBezTo>
                    <a:pt x="15" y="12"/>
                    <a:pt x="20" y="13"/>
                    <a:pt x="19" y="21"/>
                  </a:cubicBezTo>
                  <a:cubicBezTo>
                    <a:pt x="24" y="16"/>
                    <a:pt x="29" y="22"/>
                    <a:pt x="30" y="2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" name="Freeform 44"/>
            <p:cNvSpPr>
              <a:spLocks/>
            </p:cNvSpPr>
            <p:nvPr/>
          </p:nvSpPr>
          <p:spPr bwMode="auto">
            <a:xfrm>
              <a:off x="3148013" y="1830388"/>
              <a:ext cx="415925" cy="352425"/>
            </a:xfrm>
            <a:custGeom>
              <a:avLst/>
              <a:gdLst>
                <a:gd name="T0" fmla="*/ 32 w 46"/>
                <a:gd name="T1" fmla="*/ 39 h 39"/>
                <a:gd name="T2" fmla="*/ 21 w 46"/>
                <a:gd name="T3" fmla="*/ 31 h 39"/>
                <a:gd name="T4" fmla="*/ 30 w 46"/>
                <a:gd name="T5" fmla="*/ 18 h 39"/>
                <a:gd name="T6" fmla="*/ 30 w 46"/>
                <a:gd name="T7" fmla="*/ 8 h 39"/>
                <a:gd name="T8" fmla="*/ 27 w 46"/>
                <a:gd name="T9" fmla="*/ 18 h 39"/>
                <a:gd name="T10" fmla="*/ 5 w 46"/>
                <a:gd name="T11" fmla="*/ 7 h 39"/>
                <a:gd name="T12" fmla="*/ 24 w 46"/>
                <a:gd name="T13" fmla="*/ 18 h 39"/>
                <a:gd name="T14" fmla="*/ 32 w 46"/>
                <a:gd name="T15" fmla="*/ 39 h 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"/>
                <a:gd name="T25" fmla="*/ 0 h 39"/>
                <a:gd name="T26" fmla="*/ 46 w 46"/>
                <a:gd name="T27" fmla="*/ 39 h 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" h="39">
                  <a:moveTo>
                    <a:pt x="32" y="39"/>
                  </a:moveTo>
                  <a:cubicBezTo>
                    <a:pt x="27" y="37"/>
                    <a:pt x="27" y="31"/>
                    <a:pt x="21" y="31"/>
                  </a:cubicBezTo>
                  <a:cubicBezTo>
                    <a:pt x="20" y="23"/>
                    <a:pt x="23" y="19"/>
                    <a:pt x="30" y="18"/>
                  </a:cubicBezTo>
                  <a:cubicBezTo>
                    <a:pt x="30" y="5"/>
                    <a:pt x="46" y="0"/>
                    <a:pt x="30" y="8"/>
                  </a:cubicBezTo>
                  <a:cubicBezTo>
                    <a:pt x="30" y="12"/>
                    <a:pt x="28" y="15"/>
                    <a:pt x="27" y="18"/>
                  </a:cubicBezTo>
                  <a:cubicBezTo>
                    <a:pt x="23" y="10"/>
                    <a:pt x="8" y="14"/>
                    <a:pt x="5" y="7"/>
                  </a:cubicBezTo>
                  <a:cubicBezTo>
                    <a:pt x="0" y="15"/>
                    <a:pt x="21" y="12"/>
                    <a:pt x="24" y="18"/>
                  </a:cubicBezTo>
                  <a:cubicBezTo>
                    <a:pt x="14" y="25"/>
                    <a:pt x="22" y="37"/>
                    <a:pt x="32" y="39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" name="Freeform 45"/>
            <p:cNvSpPr>
              <a:spLocks/>
            </p:cNvSpPr>
            <p:nvPr/>
          </p:nvSpPr>
          <p:spPr bwMode="auto">
            <a:xfrm>
              <a:off x="3211513" y="1957388"/>
              <a:ext cx="369888" cy="741363"/>
            </a:xfrm>
            <a:custGeom>
              <a:avLst/>
              <a:gdLst>
                <a:gd name="T0" fmla="*/ 41 w 41"/>
                <a:gd name="T1" fmla="*/ 76 h 82"/>
                <a:gd name="T2" fmla="*/ 35 w 41"/>
                <a:gd name="T3" fmla="*/ 82 h 82"/>
                <a:gd name="T4" fmla="*/ 6 w 41"/>
                <a:gd name="T5" fmla="*/ 82 h 82"/>
                <a:gd name="T6" fmla="*/ 0 w 41"/>
                <a:gd name="T7" fmla="*/ 76 h 82"/>
                <a:gd name="T8" fmla="*/ 0 w 41"/>
                <a:gd name="T9" fmla="*/ 6 h 82"/>
                <a:gd name="T10" fmla="*/ 6 w 41"/>
                <a:gd name="T11" fmla="*/ 0 h 82"/>
                <a:gd name="T12" fmla="*/ 35 w 41"/>
                <a:gd name="T13" fmla="*/ 0 h 82"/>
                <a:gd name="T14" fmla="*/ 41 w 41"/>
                <a:gd name="T15" fmla="*/ 6 h 82"/>
                <a:gd name="T16" fmla="*/ 41 w 41"/>
                <a:gd name="T17" fmla="*/ 76 h 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"/>
                <a:gd name="T28" fmla="*/ 0 h 82"/>
                <a:gd name="T29" fmla="*/ 41 w 41"/>
                <a:gd name="T30" fmla="*/ 82 h 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" h="82">
                  <a:moveTo>
                    <a:pt x="41" y="76"/>
                  </a:moveTo>
                  <a:cubicBezTo>
                    <a:pt x="41" y="80"/>
                    <a:pt x="38" y="82"/>
                    <a:pt x="35" y="82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3" y="82"/>
                    <a:pt x="0" y="80"/>
                    <a:pt x="0" y="7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0"/>
                    <a:pt x="41" y="2"/>
                    <a:pt x="41" y="6"/>
                  </a:cubicBezTo>
                  <a:lnTo>
                    <a:pt x="41" y="76"/>
                  </a:lnTo>
                  <a:close/>
                </a:path>
              </a:pathLst>
            </a:custGeom>
            <a:solidFill>
              <a:srgbClr val="E4E5E6"/>
            </a:solidFill>
            <a:ln w="3651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" name="Oval 46"/>
            <p:cNvSpPr>
              <a:spLocks noChangeArrowheads="1"/>
            </p:cNvSpPr>
            <p:nvPr/>
          </p:nvSpPr>
          <p:spPr bwMode="auto">
            <a:xfrm>
              <a:off x="3365500" y="2600325"/>
              <a:ext cx="71438" cy="71438"/>
            </a:xfrm>
            <a:prstGeom prst="ellipse">
              <a:avLst/>
            </a:prstGeom>
            <a:noFill/>
            <a:ln w="17463">
              <a:solidFill>
                <a:srgbClr val="01020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5" name="Freeform 47"/>
            <p:cNvSpPr>
              <a:spLocks/>
            </p:cNvSpPr>
            <p:nvPr/>
          </p:nvSpPr>
          <p:spPr bwMode="auto">
            <a:xfrm>
              <a:off x="3392488" y="2627313"/>
              <a:ext cx="17463" cy="26988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3 h 3"/>
                <a:gd name="T6" fmla="*/ 0 w 2"/>
                <a:gd name="T7" fmla="*/ 2 h 3"/>
                <a:gd name="T8" fmla="*/ 0 w 2"/>
                <a:gd name="T9" fmla="*/ 1 h 3"/>
                <a:gd name="T10" fmla="*/ 0 w 2"/>
                <a:gd name="T11" fmla="*/ 0 h 3"/>
                <a:gd name="T12" fmla="*/ 1 w 2"/>
                <a:gd name="T13" fmla="*/ 0 h 3"/>
                <a:gd name="T14" fmla="*/ 2 w 2"/>
                <a:gd name="T15" fmla="*/ 1 h 3"/>
                <a:gd name="T16" fmla="*/ 2 w 2"/>
                <a:gd name="T17" fmla="*/ 2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3"/>
                <a:gd name="T29" fmla="*/ 2 w 2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lnTo>
                    <a:pt x="2" y="2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6" name="Freeform 48"/>
            <p:cNvSpPr>
              <a:spLocks/>
            </p:cNvSpPr>
            <p:nvPr/>
          </p:nvSpPr>
          <p:spPr bwMode="auto">
            <a:xfrm>
              <a:off x="3228975" y="2084388"/>
              <a:ext cx="334963" cy="487363"/>
            </a:xfrm>
            <a:custGeom>
              <a:avLst/>
              <a:gdLst>
                <a:gd name="T0" fmla="*/ 211 w 211"/>
                <a:gd name="T1" fmla="*/ 307 h 307"/>
                <a:gd name="T2" fmla="*/ 6 w 211"/>
                <a:gd name="T3" fmla="*/ 307 h 307"/>
                <a:gd name="T4" fmla="*/ 0 w 211"/>
                <a:gd name="T5" fmla="*/ 0 h 307"/>
                <a:gd name="T6" fmla="*/ 211 w 211"/>
                <a:gd name="T7" fmla="*/ 0 h 307"/>
                <a:gd name="T8" fmla="*/ 211 w 211"/>
                <a:gd name="T9" fmla="*/ 307 h 3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307"/>
                <a:gd name="T17" fmla="*/ 211 w 211"/>
                <a:gd name="T18" fmla="*/ 307 h 3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307">
                  <a:moveTo>
                    <a:pt x="211" y="307"/>
                  </a:moveTo>
                  <a:lnTo>
                    <a:pt x="6" y="307"/>
                  </a:lnTo>
                  <a:lnTo>
                    <a:pt x="0" y="0"/>
                  </a:lnTo>
                  <a:lnTo>
                    <a:pt x="211" y="0"/>
                  </a:lnTo>
                  <a:lnTo>
                    <a:pt x="211" y="307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7" name="Freeform 49"/>
            <p:cNvSpPr>
              <a:spLocks/>
            </p:cNvSpPr>
            <p:nvPr/>
          </p:nvSpPr>
          <p:spPr bwMode="auto">
            <a:xfrm>
              <a:off x="3463925" y="1947863"/>
              <a:ext cx="55563" cy="9525"/>
            </a:xfrm>
            <a:custGeom>
              <a:avLst/>
              <a:gdLst>
                <a:gd name="T0" fmla="*/ 6 w 6"/>
                <a:gd name="T1" fmla="*/ 0 h 1"/>
                <a:gd name="T2" fmla="*/ 5 w 6"/>
                <a:gd name="T3" fmla="*/ 1 h 1"/>
                <a:gd name="T4" fmla="*/ 1 w 6"/>
                <a:gd name="T5" fmla="*/ 1 h 1"/>
                <a:gd name="T6" fmla="*/ 0 w 6"/>
                <a:gd name="T7" fmla="*/ 0 h 1"/>
                <a:gd name="T8" fmla="*/ 0 w 6"/>
                <a:gd name="T9" fmla="*/ 0 h 1"/>
                <a:gd name="T10" fmla="*/ 1 w 6"/>
                <a:gd name="T11" fmla="*/ 0 h 1"/>
                <a:gd name="T12" fmla="*/ 5 w 6"/>
                <a:gd name="T13" fmla="*/ 0 h 1"/>
                <a:gd name="T14" fmla="*/ 6 w 6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"/>
                <a:gd name="T26" fmla="*/ 6 w 6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">
                  <a:moveTo>
                    <a:pt x="6" y="0"/>
                  </a:moveTo>
                  <a:cubicBezTo>
                    <a:pt x="6" y="1"/>
                    <a:pt x="5" y="1"/>
                    <a:pt x="5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8" name="Freeform 50"/>
            <p:cNvSpPr>
              <a:spLocks/>
            </p:cNvSpPr>
            <p:nvPr/>
          </p:nvSpPr>
          <p:spPr bwMode="auto">
            <a:xfrm>
              <a:off x="3201988" y="2028825"/>
              <a:ext cx="9525" cy="19050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0 w 1"/>
                <a:gd name="T5" fmla="*/ 2 h 2"/>
                <a:gd name="T6" fmla="*/ 0 w 1"/>
                <a:gd name="T7" fmla="*/ 2 h 2"/>
                <a:gd name="T8" fmla="*/ 0 w 1"/>
                <a:gd name="T9" fmla="*/ 0 h 2"/>
                <a:gd name="T10" fmla="*/ 0 w 1"/>
                <a:gd name="T11" fmla="*/ 0 h 2"/>
                <a:gd name="T12" fmla="*/ 1 w 1"/>
                <a:gd name="T13" fmla="*/ 0 h 2"/>
                <a:gd name="T14" fmla="*/ 1 w 1"/>
                <a:gd name="T15" fmla="*/ 0 h 2"/>
                <a:gd name="T16" fmla="*/ 1 w 1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"/>
                <a:gd name="T29" fmla="*/ 1 w 1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9" name="Freeform 51"/>
            <p:cNvSpPr>
              <a:spLocks/>
            </p:cNvSpPr>
            <p:nvPr/>
          </p:nvSpPr>
          <p:spPr bwMode="auto">
            <a:xfrm>
              <a:off x="3201988" y="2084388"/>
              <a:ext cx="9525" cy="17463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2 h 2"/>
                <a:gd name="T6" fmla="*/ 0 w 1"/>
                <a:gd name="T7" fmla="*/ 2 h 2"/>
                <a:gd name="T8" fmla="*/ 0 w 1"/>
                <a:gd name="T9" fmla="*/ 0 h 2"/>
                <a:gd name="T10" fmla="*/ 1 w 1"/>
                <a:gd name="T11" fmla="*/ 0 h 2"/>
                <a:gd name="T12" fmla="*/ 1 w 1"/>
                <a:gd name="T13" fmla="*/ 0 h 2"/>
                <a:gd name="T14" fmla="*/ 1 w 1"/>
                <a:gd name="T15" fmla="*/ 0 h 2"/>
                <a:gd name="T16" fmla="*/ 1 w 1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"/>
                <a:gd name="T29" fmla="*/ 1 w 1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0" name="Freeform 52"/>
            <p:cNvSpPr>
              <a:spLocks/>
            </p:cNvSpPr>
            <p:nvPr/>
          </p:nvSpPr>
          <p:spPr bwMode="auto">
            <a:xfrm>
              <a:off x="3201988" y="2155825"/>
              <a:ext cx="9525" cy="26988"/>
            </a:xfrm>
            <a:custGeom>
              <a:avLst/>
              <a:gdLst>
                <a:gd name="T0" fmla="*/ 1 w 1"/>
                <a:gd name="T1" fmla="*/ 2 h 3"/>
                <a:gd name="T2" fmla="*/ 1 w 1"/>
                <a:gd name="T3" fmla="*/ 3 h 3"/>
                <a:gd name="T4" fmla="*/ 1 w 1"/>
                <a:gd name="T5" fmla="*/ 3 h 3"/>
                <a:gd name="T6" fmla="*/ 0 w 1"/>
                <a:gd name="T7" fmla="*/ 2 h 3"/>
                <a:gd name="T8" fmla="*/ 0 w 1"/>
                <a:gd name="T9" fmla="*/ 0 h 3"/>
                <a:gd name="T10" fmla="*/ 1 w 1"/>
                <a:gd name="T11" fmla="*/ 0 h 3"/>
                <a:gd name="T12" fmla="*/ 1 w 1"/>
                <a:gd name="T13" fmla="*/ 0 h 3"/>
                <a:gd name="T14" fmla="*/ 1 w 1"/>
                <a:gd name="T15" fmla="*/ 0 h 3"/>
                <a:gd name="T16" fmla="*/ 1 w 1"/>
                <a:gd name="T17" fmla="*/ 2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3"/>
                <a:gd name="T29" fmla="*/ 1 w 1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" name="Freeform 53"/>
            <p:cNvSpPr>
              <a:spLocks/>
            </p:cNvSpPr>
            <p:nvPr/>
          </p:nvSpPr>
          <p:spPr bwMode="auto">
            <a:xfrm>
              <a:off x="3255963" y="2119313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2" name="Freeform 54"/>
            <p:cNvSpPr>
              <a:spLocks/>
            </p:cNvSpPr>
            <p:nvPr/>
          </p:nvSpPr>
          <p:spPr bwMode="auto">
            <a:xfrm>
              <a:off x="3328988" y="2119313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3" name="Freeform 55"/>
            <p:cNvSpPr>
              <a:spLocks/>
            </p:cNvSpPr>
            <p:nvPr/>
          </p:nvSpPr>
          <p:spPr bwMode="auto">
            <a:xfrm>
              <a:off x="3409950" y="2119313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4" name="Freeform 56"/>
            <p:cNvSpPr>
              <a:spLocks/>
            </p:cNvSpPr>
            <p:nvPr/>
          </p:nvSpPr>
          <p:spPr bwMode="auto">
            <a:xfrm>
              <a:off x="3482975" y="2119313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5" name="Freeform 57"/>
            <p:cNvSpPr>
              <a:spLocks/>
            </p:cNvSpPr>
            <p:nvPr/>
          </p:nvSpPr>
          <p:spPr bwMode="auto">
            <a:xfrm>
              <a:off x="3255963" y="2390775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6" name="Freeform 58"/>
            <p:cNvSpPr>
              <a:spLocks/>
            </p:cNvSpPr>
            <p:nvPr/>
          </p:nvSpPr>
          <p:spPr bwMode="auto">
            <a:xfrm>
              <a:off x="3255963" y="2500313"/>
              <a:ext cx="53975" cy="53975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0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0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5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7" name="Freeform 59"/>
            <p:cNvSpPr>
              <a:spLocks/>
            </p:cNvSpPr>
            <p:nvPr/>
          </p:nvSpPr>
          <p:spPr bwMode="auto">
            <a:xfrm>
              <a:off x="3328988" y="2490788"/>
              <a:ext cx="63500" cy="63500"/>
            </a:xfrm>
            <a:custGeom>
              <a:avLst/>
              <a:gdLst>
                <a:gd name="T0" fmla="*/ 7 w 7"/>
                <a:gd name="T1" fmla="*/ 6 h 7"/>
                <a:gd name="T2" fmla="*/ 5 w 7"/>
                <a:gd name="T3" fmla="*/ 7 h 7"/>
                <a:gd name="T4" fmla="*/ 2 w 7"/>
                <a:gd name="T5" fmla="*/ 7 h 7"/>
                <a:gd name="T6" fmla="*/ 0 w 7"/>
                <a:gd name="T7" fmla="*/ 6 h 7"/>
                <a:gd name="T8" fmla="*/ 0 w 7"/>
                <a:gd name="T9" fmla="*/ 1 h 7"/>
                <a:gd name="T10" fmla="*/ 1 w 7"/>
                <a:gd name="T11" fmla="*/ 1 h 7"/>
                <a:gd name="T12" fmla="*/ 5 w 7"/>
                <a:gd name="T13" fmla="*/ 0 h 7"/>
                <a:gd name="T14" fmla="*/ 7 w 7"/>
                <a:gd name="T15" fmla="*/ 1 h 7"/>
                <a:gd name="T16" fmla="*/ 7 w 7"/>
                <a:gd name="T17" fmla="*/ 6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7"/>
                <a:gd name="T29" fmla="*/ 7 w 7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7">
                  <a:moveTo>
                    <a:pt x="7" y="6"/>
                  </a:moveTo>
                  <a:cubicBezTo>
                    <a:pt x="7" y="6"/>
                    <a:pt x="6" y="7"/>
                    <a:pt x="5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0" y="6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1"/>
                    <a:pt x="7" y="1"/>
                  </a:cubicBezTo>
                  <a:lnTo>
                    <a:pt x="7" y="6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8" name="Freeform 60"/>
            <p:cNvSpPr>
              <a:spLocks/>
            </p:cNvSpPr>
            <p:nvPr/>
          </p:nvSpPr>
          <p:spPr bwMode="auto">
            <a:xfrm>
              <a:off x="3409950" y="2490788"/>
              <a:ext cx="53975" cy="63500"/>
            </a:xfrm>
            <a:custGeom>
              <a:avLst/>
              <a:gdLst>
                <a:gd name="T0" fmla="*/ 6 w 6"/>
                <a:gd name="T1" fmla="*/ 6 h 7"/>
                <a:gd name="T2" fmla="*/ 5 w 6"/>
                <a:gd name="T3" fmla="*/ 7 h 7"/>
                <a:gd name="T4" fmla="*/ 1 w 6"/>
                <a:gd name="T5" fmla="*/ 7 h 7"/>
                <a:gd name="T6" fmla="*/ 0 w 6"/>
                <a:gd name="T7" fmla="*/ 6 h 7"/>
                <a:gd name="T8" fmla="*/ 0 w 6"/>
                <a:gd name="T9" fmla="*/ 1 h 7"/>
                <a:gd name="T10" fmla="*/ 1 w 6"/>
                <a:gd name="T11" fmla="*/ 0 h 7"/>
                <a:gd name="T12" fmla="*/ 5 w 6"/>
                <a:gd name="T13" fmla="*/ 0 h 7"/>
                <a:gd name="T14" fmla="*/ 6 w 6"/>
                <a:gd name="T15" fmla="*/ 1 h 7"/>
                <a:gd name="T16" fmla="*/ 6 w 6"/>
                <a:gd name="T17" fmla="*/ 6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7"/>
                <a:gd name="T29" fmla="*/ 6 w 6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7">
                  <a:moveTo>
                    <a:pt x="6" y="6"/>
                  </a:moveTo>
                  <a:cubicBezTo>
                    <a:pt x="6" y="6"/>
                    <a:pt x="6" y="7"/>
                    <a:pt x="5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6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9" name="Freeform 61"/>
            <p:cNvSpPr>
              <a:spLocks/>
            </p:cNvSpPr>
            <p:nvPr/>
          </p:nvSpPr>
          <p:spPr bwMode="auto">
            <a:xfrm>
              <a:off x="3482975" y="2490788"/>
              <a:ext cx="53975" cy="63500"/>
            </a:xfrm>
            <a:custGeom>
              <a:avLst/>
              <a:gdLst>
                <a:gd name="T0" fmla="*/ 6 w 6"/>
                <a:gd name="T1" fmla="*/ 6 h 7"/>
                <a:gd name="T2" fmla="*/ 5 w 6"/>
                <a:gd name="T3" fmla="*/ 6 h 7"/>
                <a:gd name="T4" fmla="*/ 1 w 6"/>
                <a:gd name="T5" fmla="*/ 7 h 7"/>
                <a:gd name="T6" fmla="*/ 0 w 6"/>
                <a:gd name="T7" fmla="*/ 6 h 7"/>
                <a:gd name="T8" fmla="*/ 0 w 6"/>
                <a:gd name="T9" fmla="*/ 1 h 7"/>
                <a:gd name="T10" fmla="*/ 1 w 6"/>
                <a:gd name="T11" fmla="*/ 0 h 7"/>
                <a:gd name="T12" fmla="*/ 5 w 6"/>
                <a:gd name="T13" fmla="*/ 0 h 7"/>
                <a:gd name="T14" fmla="*/ 6 w 6"/>
                <a:gd name="T15" fmla="*/ 1 h 7"/>
                <a:gd name="T16" fmla="*/ 6 w 6"/>
                <a:gd name="T17" fmla="*/ 6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7"/>
                <a:gd name="T29" fmla="*/ 6 w 6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7">
                  <a:moveTo>
                    <a:pt x="6" y="6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6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0" name="Freeform 62"/>
            <p:cNvSpPr>
              <a:spLocks/>
            </p:cNvSpPr>
            <p:nvPr/>
          </p:nvSpPr>
          <p:spPr bwMode="auto">
            <a:xfrm>
              <a:off x="3255963" y="2209800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1" name="Freeform 63"/>
            <p:cNvSpPr>
              <a:spLocks/>
            </p:cNvSpPr>
            <p:nvPr/>
          </p:nvSpPr>
          <p:spPr bwMode="auto">
            <a:xfrm>
              <a:off x="3328988" y="2209800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2" name="Freeform 64"/>
            <p:cNvSpPr>
              <a:spLocks/>
            </p:cNvSpPr>
            <p:nvPr/>
          </p:nvSpPr>
          <p:spPr bwMode="auto">
            <a:xfrm>
              <a:off x="3409950" y="2209800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3" name="Freeform 65"/>
            <p:cNvSpPr>
              <a:spLocks/>
            </p:cNvSpPr>
            <p:nvPr/>
          </p:nvSpPr>
          <p:spPr bwMode="auto">
            <a:xfrm>
              <a:off x="3482975" y="2209800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4" name="Freeform 66"/>
            <p:cNvSpPr>
              <a:spLocks/>
            </p:cNvSpPr>
            <p:nvPr/>
          </p:nvSpPr>
          <p:spPr bwMode="auto">
            <a:xfrm>
              <a:off x="3255963" y="2300288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5" name="Freeform 67"/>
            <p:cNvSpPr>
              <a:spLocks/>
            </p:cNvSpPr>
            <p:nvPr/>
          </p:nvSpPr>
          <p:spPr bwMode="auto">
            <a:xfrm>
              <a:off x="3328988" y="2300288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6" name="Freeform 68"/>
            <p:cNvSpPr>
              <a:spLocks/>
            </p:cNvSpPr>
            <p:nvPr/>
          </p:nvSpPr>
          <p:spPr bwMode="auto">
            <a:xfrm>
              <a:off x="3409950" y="2300288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7" name="Freeform 69"/>
            <p:cNvSpPr>
              <a:spLocks/>
            </p:cNvSpPr>
            <p:nvPr/>
          </p:nvSpPr>
          <p:spPr bwMode="auto">
            <a:xfrm>
              <a:off x="3482975" y="2300288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991350" y="305370"/>
            <a:ext cx="2000250" cy="1936750"/>
            <a:chOff x="6986588" y="1712913"/>
            <a:chExt cx="2000250" cy="1936750"/>
          </a:xfrm>
        </p:grpSpPr>
        <p:sp>
          <p:nvSpPr>
            <p:cNvPr id="39" name="Freeform 6"/>
            <p:cNvSpPr>
              <a:spLocks/>
            </p:cNvSpPr>
            <p:nvPr/>
          </p:nvSpPr>
          <p:spPr bwMode="auto">
            <a:xfrm>
              <a:off x="6986588" y="1712913"/>
              <a:ext cx="1176338" cy="1936750"/>
            </a:xfrm>
            <a:custGeom>
              <a:avLst/>
              <a:gdLst>
                <a:gd name="T0" fmla="*/ 73 w 130"/>
                <a:gd name="T1" fmla="*/ 202 h 214"/>
                <a:gd name="T2" fmla="*/ 71 w 130"/>
                <a:gd name="T3" fmla="*/ 190 h 214"/>
                <a:gd name="T4" fmla="*/ 70 w 130"/>
                <a:gd name="T5" fmla="*/ 179 h 214"/>
                <a:gd name="T6" fmla="*/ 65 w 130"/>
                <a:gd name="T7" fmla="*/ 172 h 214"/>
                <a:gd name="T8" fmla="*/ 48 w 130"/>
                <a:gd name="T9" fmla="*/ 162 h 214"/>
                <a:gd name="T10" fmla="*/ 33 w 130"/>
                <a:gd name="T11" fmla="*/ 154 h 214"/>
                <a:gd name="T12" fmla="*/ 29 w 130"/>
                <a:gd name="T13" fmla="*/ 147 h 214"/>
                <a:gd name="T14" fmla="*/ 23 w 130"/>
                <a:gd name="T15" fmla="*/ 136 h 214"/>
                <a:gd name="T16" fmla="*/ 15 w 130"/>
                <a:gd name="T17" fmla="*/ 125 h 214"/>
                <a:gd name="T18" fmla="*/ 9 w 130"/>
                <a:gd name="T19" fmla="*/ 115 h 214"/>
                <a:gd name="T20" fmla="*/ 2 w 130"/>
                <a:gd name="T21" fmla="*/ 107 h 214"/>
                <a:gd name="T22" fmla="*/ 2 w 130"/>
                <a:gd name="T23" fmla="*/ 98 h 214"/>
                <a:gd name="T24" fmla="*/ 14 w 130"/>
                <a:gd name="T25" fmla="*/ 97 h 214"/>
                <a:gd name="T26" fmla="*/ 22 w 130"/>
                <a:gd name="T27" fmla="*/ 102 h 214"/>
                <a:gd name="T28" fmla="*/ 29 w 130"/>
                <a:gd name="T29" fmla="*/ 111 h 214"/>
                <a:gd name="T30" fmla="*/ 35 w 130"/>
                <a:gd name="T31" fmla="*/ 121 h 214"/>
                <a:gd name="T32" fmla="*/ 40 w 130"/>
                <a:gd name="T33" fmla="*/ 126 h 214"/>
                <a:gd name="T34" fmla="*/ 41 w 130"/>
                <a:gd name="T35" fmla="*/ 118 h 214"/>
                <a:gd name="T36" fmla="*/ 41 w 130"/>
                <a:gd name="T37" fmla="*/ 108 h 214"/>
                <a:gd name="T38" fmla="*/ 39 w 130"/>
                <a:gd name="T39" fmla="*/ 96 h 214"/>
                <a:gd name="T40" fmla="*/ 37 w 130"/>
                <a:gd name="T41" fmla="*/ 85 h 214"/>
                <a:gd name="T42" fmla="*/ 33 w 130"/>
                <a:gd name="T43" fmla="*/ 69 h 214"/>
                <a:gd name="T44" fmla="*/ 26 w 130"/>
                <a:gd name="T45" fmla="*/ 41 h 214"/>
                <a:gd name="T46" fmla="*/ 24 w 130"/>
                <a:gd name="T47" fmla="*/ 27 h 214"/>
                <a:gd name="T48" fmla="*/ 24 w 130"/>
                <a:gd name="T49" fmla="*/ 16 h 214"/>
                <a:gd name="T50" fmla="*/ 34 w 130"/>
                <a:gd name="T51" fmla="*/ 12 h 214"/>
                <a:gd name="T52" fmla="*/ 48 w 130"/>
                <a:gd name="T53" fmla="*/ 4 h 214"/>
                <a:gd name="T54" fmla="*/ 52 w 130"/>
                <a:gd name="T55" fmla="*/ 7 h 214"/>
                <a:gd name="T56" fmla="*/ 61 w 130"/>
                <a:gd name="T57" fmla="*/ 4 h 214"/>
                <a:gd name="T58" fmla="*/ 70 w 130"/>
                <a:gd name="T59" fmla="*/ 16 h 214"/>
                <a:gd name="T60" fmla="*/ 76 w 130"/>
                <a:gd name="T61" fmla="*/ 32 h 214"/>
                <a:gd name="T62" fmla="*/ 94 w 130"/>
                <a:gd name="T63" fmla="*/ 40 h 214"/>
                <a:gd name="T64" fmla="*/ 106 w 130"/>
                <a:gd name="T65" fmla="*/ 63 h 214"/>
                <a:gd name="T66" fmla="*/ 118 w 130"/>
                <a:gd name="T67" fmla="*/ 87 h 214"/>
                <a:gd name="T68" fmla="*/ 126 w 130"/>
                <a:gd name="T69" fmla="*/ 126 h 214"/>
                <a:gd name="T70" fmla="*/ 126 w 130"/>
                <a:gd name="T71" fmla="*/ 153 h 214"/>
                <a:gd name="T72" fmla="*/ 124 w 130"/>
                <a:gd name="T73" fmla="*/ 161 h 214"/>
                <a:gd name="T74" fmla="*/ 123 w 130"/>
                <a:gd name="T75" fmla="*/ 166 h 214"/>
                <a:gd name="T76" fmla="*/ 127 w 130"/>
                <a:gd name="T77" fmla="*/ 182 h 2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0"/>
                <a:gd name="T118" fmla="*/ 0 h 214"/>
                <a:gd name="T119" fmla="*/ 130 w 130"/>
                <a:gd name="T120" fmla="*/ 214 h 21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0" h="214">
                  <a:moveTo>
                    <a:pt x="76" y="214"/>
                  </a:moveTo>
                  <a:cubicBezTo>
                    <a:pt x="76" y="214"/>
                    <a:pt x="73" y="203"/>
                    <a:pt x="73" y="202"/>
                  </a:cubicBezTo>
                  <a:cubicBezTo>
                    <a:pt x="73" y="200"/>
                    <a:pt x="72" y="199"/>
                    <a:pt x="72" y="197"/>
                  </a:cubicBezTo>
                  <a:cubicBezTo>
                    <a:pt x="72" y="195"/>
                    <a:pt x="71" y="192"/>
                    <a:pt x="71" y="190"/>
                  </a:cubicBezTo>
                  <a:cubicBezTo>
                    <a:pt x="71" y="187"/>
                    <a:pt x="71" y="185"/>
                    <a:pt x="71" y="182"/>
                  </a:cubicBezTo>
                  <a:cubicBezTo>
                    <a:pt x="71" y="181"/>
                    <a:pt x="70" y="180"/>
                    <a:pt x="70" y="179"/>
                  </a:cubicBezTo>
                  <a:cubicBezTo>
                    <a:pt x="70" y="178"/>
                    <a:pt x="69" y="176"/>
                    <a:pt x="69" y="175"/>
                  </a:cubicBezTo>
                  <a:cubicBezTo>
                    <a:pt x="68" y="174"/>
                    <a:pt x="66" y="173"/>
                    <a:pt x="65" y="172"/>
                  </a:cubicBezTo>
                  <a:cubicBezTo>
                    <a:pt x="62" y="169"/>
                    <a:pt x="59" y="168"/>
                    <a:pt x="55" y="166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0" y="158"/>
                    <a:pt x="40" y="158"/>
                    <a:pt x="40" y="158"/>
                  </a:cubicBezTo>
                  <a:cubicBezTo>
                    <a:pt x="38" y="156"/>
                    <a:pt x="35" y="155"/>
                    <a:pt x="33" y="154"/>
                  </a:cubicBezTo>
                  <a:cubicBezTo>
                    <a:pt x="32" y="153"/>
                    <a:pt x="32" y="152"/>
                    <a:pt x="31" y="151"/>
                  </a:cubicBezTo>
                  <a:cubicBezTo>
                    <a:pt x="30" y="150"/>
                    <a:pt x="29" y="149"/>
                    <a:pt x="29" y="147"/>
                  </a:cubicBezTo>
                  <a:cubicBezTo>
                    <a:pt x="27" y="145"/>
                    <a:pt x="26" y="143"/>
                    <a:pt x="25" y="141"/>
                  </a:cubicBezTo>
                  <a:cubicBezTo>
                    <a:pt x="25" y="139"/>
                    <a:pt x="24" y="137"/>
                    <a:pt x="23" y="136"/>
                  </a:cubicBezTo>
                  <a:cubicBezTo>
                    <a:pt x="21" y="133"/>
                    <a:pt x="20" y="130"/>
                    <a:pt x="18" y="128"/>
                  </a:cubicBezTo>
                  <a:cubicBezTo>
                    <a:pt x="17" y="127"/>
                    <a:pt x="16" y="126"/>
                    <a:pt x="15" y="125"/>
                  </a:cubicBezTo>
                  <a:cubicBezTo>
                    <a:pt x="14" y="124"/>
                    <a:pt x="13" y="123"/>
                    <a:pt x="12" y="121"/>
                  </a:cubicBezTo>
                  <a:cubicBezTo>
                    <a:pt x="11" y="119"/>
                    <a:pt x="10" y="117"/>
                    <a:pt x="9" y="115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6" y="111"/>
                    <a:pt x="4" y="109"/>
                    <a:pt x="2" y="107"/>
                  </a:cubicBezTo>
                  <a:cubicBezTo>
                    <a:pt x="2" y="106"/>
                    <a:pt x="1" y="105"/>
                    <a:pt x="0" y="104"/>
                  </a:cubicBezTo>
                  <a:cubicBezTo>
                    <a:pt x="0" y="102"/>
                    <a:pt x="0" y="100"/>
                    <a:pt x="2" y="98"/>
                  </a:cubicBezTo>
                  <a:cubicBezTo>
                    <a:pt x="4" y="97"/>
                    <a:pt x="5" y="96"/>
                    <a:pt x="8" y="95"/>
                  </a:cubicBezTo>
                  <a:cubicBezTo>
                    <a:pt x="10" y="95"/>
                    <a:pt x="12" y="96"/>
                    <a:pt x="14" y="97"/>
                  </a:cubicBezTo>
                  <a:cubicBezTo>
                    <a:pt x="16" y="97"/>
                    <a:pt x="18" y="99"/>
                    <a:pt x="20" y="100"/>
                  </a:cubicBezTo>
                  <a:cubicBezTo>
                    <a:pt x="21" y="101"/>
                    <a:pt x="21" y="101"/>
                    <a:pt x="22" y="102"/>
                  </a:cubicBezTo>
                  <a:cubicBezTo>
                    <a:pt x="22" y="102"/>
                    <a:pt x="26" y="106"/>
                    <a:pt x="26" y="106"/>
                  </a:cubicBezTo>
                  <a:cubicBezTo>
                    <a:pt x="27" y="108"/>
                    <a:pt x="29" y="110"/>
                    <a:pt x="29" y="111"/>
                  </a:cubicBezTo>
                  <a:cubicBezTo>
                    <a:pt x="31" y="114"/>
                    <a:pt x="32" y="116"/>
                    <a:pt x="34" y="119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6" y="122"/>
                    <a:pt x="37" y="124"/>
                    <a:pt x="38" y="125"/>
                  </a:cubicBezTo>
                  <a:cubicBezTo>
                    <a:pt x="38" y="125"/>
                    <a:pt x="39" y="126"/>
                    <a:pt x="40" y="126"/>
                  </a:cubicBezTo>
                  <a:cubicBezTo>
                    <a:pt x="40" y="126"/>
                    <a:pt x="41" y="122"/>
                    <a:pt x="41" y="121"/>
                  </a:cubicBezTo>
                  <a:cubicBezTo>
                    <a:pt x="41" y="120"/>
                    <a:pt x="41" y="119"/>
                    <a:pt x="41" y="118"/>
                  </a:cubicBezTo>
                  <a:cubicBezTo>
                    <a:pt x="41" y="116"/>
                    <a:pt x="41" y="115"/>
                    <a:pt x="41" y="113"/>
                  </a:cubicBezTo>
                  <a:cubicBezTo>
                    <a:pt x="41" y="111"/>
                    <a:pt x="41" y="110"/>
                    <a:pt x="41" y="108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39" y="98"/>
                    <a:pt x="39" y="97"/>
                    <a:pt x="39" y="96"/>
                  </a:cubicBezTo>
                  <a:cubicBezTo>
                    <a:pt x="38" y="94"/>
                    <a:pt x="38" y="92"/>
                    <a:pt x="37" y="90"/>
                  </a:cubicBezTo>
                  <a:cubicBezTo>
                    <a:pt x="37" y="89"/>
                    <a:pt x="37" y="87"/>
                    <a:pt x="37" y="85"/>
                  </a:cubicBezTo>
                  <a:cubicBezTo>
                    <a:pt x="36" y="80"/>
                    <a:pt x="34" y="75"/>
                    <a:pt x="33" y="70"/>
                  </a:cubicBezTo>
                  <a:cubicBezTo>
                    <a:pt x="33" y="69"/>
                    <a:pt x="33" y="69"/>
                    <a:pt x="33" y="69"/>
                  </a:cubicBezTo>
                  <a:cubicBezTo>
                    <a:pt x="31" y="64"/>
                    <a:pt x="30" y="60"/>
                    <a:pt x="29" y="55"/>
                  </a:cubicBezTo>
                  <a:cubicBezTo>
                    <a:pt x="28" y="51"/>
                    <a:pt x="27" y="46"/>
                    <a:pt x="26" y="41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0"/>
                    <a:pt x="24" y="29"/>
                    <a:pt x="24" y="27"/>
                  </a:cubicBezTo>
                  <a:cubicBezTo>
                    <a:pt x="23" y="25"/>
                    <a:pt x="22" y="22"/>
                    <a:pt x="23" y="20"/>
                  </a:cubicBezTo>
                  <a:cubicBezTo>
                    <a:pt x="24" y="19"/>
                    <a:pt x="24" y="17"/>
                    <a:pt x="24" y="16"/>
                  </a:cubicBezTo>
                  <a:cubicBezTo>
                    <a:pt x="25" y="14"/>
                    <a:pt x="27" y="12"/>
                    <a:pt x="30" y="11"/>
                  </a:cubicBezTo>
                  <a:cubicBezTo>
                    <a:pt x="31" y="11"/>
                    <a:pt x="33" y="11"/>
                    <a:pt x="34" y="12"/>
                  </a:cubicBezTo>
                  <a:cubicBezTo>
                    <a:pt x="33" y="8"/>
                    <a:pt x="34" y="3"/>
                    <a:pt x="38" y="2"/>
                  </a:cubicBezTo>
                  <a:cubicBezTo>
                    <a:pt x="41" y="0"/>
                    <a:pt x="46" y="0"/>
                    <a:pt x="48" y="4"/>
                  </a:cubicBezTo>
                  <a:cubicBezTo>
                    <a:pt x="50" y="5"/>
                    <a:pt x="50" y="8"/>
                    <a:pt x="51" y="10"/>
                  </a:cubicBezTo>
                  <a:cubicBezTo>
                    <a:pt x="50" y="9"/>
                    <a:pt x="52" y="7"/>
                    <a:pt x="52" y="7"/>
                  </a:cubicBezTo>
                  <a:cubicBezTo>
                    <a:pt x="53" y="6"/>
                    <a:pt x="54" y="5"/>
                    <a:pt x="55" y="4"/>
                  </a:cubicBezTo>
                  <a:cubicBezTo>
                    <a:pt x="57" y="3"/>
                    <a:pt x="59" y="4"/>
                    <a:pt x="61" y="4"/>
                  </a:cubicBezTo>
                  <a:cubicBezTo>
                    <a:pt x="63" y="5"/>
                    <a:pt x="66" y="7"/>
                    <a:pt x="66" y="9"/>
                  </a:cubicBezTo>
                  <a:cubicBezTo>
                    <a:pt x="67" y="12"/>
                    <a:pt x="68" y="14"/>
                    <a:pt x="70" y="16"/>
                  </a:cubicBezTo>
                  <a:cubicBezTo>
                    <a:pt x="70" y="16"/>
                    <a:pt x="72" y="20"/>
                    <a:pt x="72" y="20"/>
                  </a:cubicBezTo>
                  <a:cubicBezTo>
                    <a:pt x="73" y="24"/>
                    <a:pt x="74" y="28"/>
                    <a:pt x="76" y="32"/>
                  </a:cubicBezTo>
                  <a:cubicBezTo>
                    <a:pt x="78" y="29"/>
                    <a:pt x="81" y="27"/>
                    <a:pt x="84" y="29"/>
                  </a:cubicBezTo>
                  <a:cubicBezTo>
                    <a:pt x="89" y="31"/>
                    <a:pt x="91" y="36"/>
                    <a:pt x="94" y="40"/>
                  </a:cubicBezTo>
                  <a:cubicBezTo>
                    <a:pt x="97" y="44"/>
                    <a:pt x="99" y="48"/>
                    <a:pt x="101" y="52"/>
                  </a:cubicBezTo>
                  <a:cubicBezTo>
                    <a:pt x="103" y="55"/>
                    <a:pt x="104" y="60"/>
                    <a:pt x="106" y="63"/>
                  </a:cubicBezTo>
                  <a:cubicBezTo>
                    <a:pt x="107" y="67"/>
                    <a:pt x="109" y="71"/>
                    <a:pt x="111" y="74"/>
                  </a:cubicBezTo>
                  <a:cubicBezTo>
                    <a:pt x="113" y="79"/>
                    <a:pt x="116" y="83"/>
                    <a:pt x="118" y="87"/>
                  </a:cubicBezTo>
                  <a:cubicBezTo>
                    <a:pt x="120" y="90"/>
                    <a:pt x="121" y="94"/>
                    <a:pt x="122" y="98"/>
                  </a:cubicBezTo>
                  <a:cubicBezTo>
                    <a:pt x="124" y="107"/>
                    <a:pt x="126" y="117"/>
                    <a:pt x="126" y="126"/>
                  </a:cubicBezTo>
                  <a:cubicBezTo>
                    <a:pt x="126" y="132"/>
                    <a:pt x="126" y="139"/>
                    <a:pt x="126" y="145"/>
                  </a:cubicBezTo>
                  <a:cubicBezTo>
                    <a:pt x="126" y="147"/>
                    <a:pt x="126" y="150"/>
                    <a:pt x="126" y="153"/>
                  </a:cubicBezTo>
                  <a:cubicBezTo>
                    <a:pt x="126" y="155"/>
                    <a:pt x="124" y="158"/>
                    <a:pt x="124" y="160"/>
                  </a:cubicBezTo>
                  <a:cubicBezTo>
                    <a:pt x="124" y="160"/>
                    <a:pt x="124" y="161"/>
                    <a:pt x="124" y="161"/>
                  </a:cubicBezTo>
                  <a:cubicBezTo>
                    <a:pt x="124" y="162"/>
                    <a:pt x="123" y="162"/>
                    <a:pt x="123" y="163"/>
                  </a:cubicBezTo>
                  <a:cubicBezTo>
                    <a:pt x="123" y="164"/>
                    <a:pt x="123" y="165"/>
                    <a:pt x="123" y="166"/>
                  </a:cubicBezTo>
                  <a:cubicBezTo>
                    <a:pt x="124" y="167"/>
                    <a:pt x="123" y="168"/>
                    <a:pt x="123" y="169"/>
                  </a:cubicBezTo>
                  <a:cubicBezTo>
                    <a:pt x="123" y="173"/>
                    <a:pt x="126" y="178"/>
                    <a:pt x="127" y="182"/>
                  </a:cubicBezTo>
                  <a:cubicBezTo>
                    <a:pt x="130" y="193"/>
                    <a:pt x="130" y="193"/>
                    <a:pt x="130" y="193"/>
                  </a:cubicBezTo>
                </a:path>
              </a:pathLst>
            </a:custGeom>
            <a:solidFill>
              <a:srgbClr val="EEDBBA"/>
            </a:solidFill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0" name="Freeform 7"/>
            <p:cNvSpPr>
              <a:spLocks/>
            </p:cNvSpPr>
            <p:nvPr/>
          </p:nvSpPr>
          <p:spPr bwMode="auto">
            <a:xfrm>
              <a:off x="6986588" y="1712913"/>
              <a:ext cx="1176338" cy="1936750"/>
            </a:xfrm>
            <a:custGeom>
              <a:avLst/>
              <a:gdLst>
                <a:gd name="T0" fmla="*/ 73 w 130"/>
                <a:gd name="T1" fmla="*/ 202 h 214"/>
                <a:gd name="T2" fmla="*/ 71 w 130"/>
                <a:gd name="T3" fmla="*/ 190 h 214"/>
                <a:gd name="T4" fmla="*/ 70 w 130"/>
                <a:gd name="T5" fmla="*/ 179 h 214"/>
                <a:gd name="T6" fmla="*/ 65 w 130"/>
                <a:gd name="T7" fmla="*/ 172 h 214"/>
                <a:gd name="T8" fmla="*/ 48 w 130"/>
                <a:gd name="T9" fmla="*/ 162 h 214"/>
                <a:gd name="T10" fmla="*/ 33 w 130"/>
                <a:gd name="T11" fmla="*/ 154 h 214"/>
                <a:gd name="T12" fmla="*/ 29 w 130"/>
                <a:gd name="T13" fmla="*/ 147 h 214"/>
                <a:gd name="T14" fmla="*/ 23 w 130"/>
                <a:gd name="T15" fmla="*/ 136 h 214"/>
                <a:gd name="T16" fmla="*/ 15 w 130"/>
                <a:gd name="T17" fmla="*/ 125 h 214"/>
                <a:gd name="T18" fmla="*/ 9 w 130"/>
                <a:gd name="T19" fmla="*/ 115 h 214"/>
                <a:gd name="T20" fmla="*/ 2 w 130"/>
                <a:gd name="T21" fmla="*/ 107 h 214"/>
                <a:gd name="T22" fmla="*/ 2 w 130"/>
                <a:gd name="T23" fmla="*/ 98 h 214"/>
                <a:gd name="T24" fmla="*/ 14 w 130"/>
                <a:gd name="T25" fmla="*/ 97 h 214"/>
                <a:gd name="T26" fmla="*/ 22 w 130"/>
                <a:gd name="T27" fmla="*/ 102 h 214"/>
                <a:gd name="T28" fmla="*/ 29 w 130"/>
                <a:gd name="T29" fmla="*/ 111 h 214"/>
                <a:gd name="T30" fmla="*/ 35 w 130"/>
                <a:gd name="T31" fmla="*/ 121 h 214"/>
                <a:gd name="T32" fmla="*/ 40 w 130"/>
                <a:gd name="T33" fmla="*/ 126 h 214"/>
                <a:gd name="T34" fmla="*/ 41 w 130"/>
                <a:gd name="T35" fmla="*/ 118 h 214"/>
                <a:gd name="T36" fmla="*/ 41 w 130"/>
                <a:gd name="T37" fmla="*/ 108 h 214"/>
                <a:gd name="T38" fmla="*/ 39 w 130"/>
                <a:gd name="T39" fmla="*/ 96 h 214"/>
                <a:gd name="T40" fmla="*/ 37 w 130"/>
                <a:gd name="T41" fmla="*/ 85 h 214"/>
                <a:gd name="T42" fmla="*/ 33 w 130"/>
                <a:gd name="T43" fmla="*/ 69 h 214"/>
                <a:gd name="T44" fmla="*/ 26 w 130"/>
                <a:gd name="T45" fmla="*/ 41 h 214"/>
                <a:gd name="T46" fmla="*/ 24 w 130"/>
                <a:gd name="T47" fmla="*/ 27 h 214"/>
                <a:gd name="T48" fmla="*/ 24 w 130"/>
                <a:gd name="T49" fmla="*/ 16 h 214"/>
                <a:gd name="T50" fmla="*/ 34 w 130"/>
                <a:gd name="T51" fmla="*/ 12 h 214"/>
                <a:gd name="T52" fmla="*/ 48 w 130"/>
                <a:gd name="T53" fmla="*/ 4 h 214"/>
                <a:gd name="T54" fmla="*/ 52 w 130"/>
                <a:gd name="T55" fmla="*/ 7 h 214"/>
                <a:gd name="T56" fmla="*/ 61 w 130"/>
                <a:gd name="T57" fmla="*/ 4 h 214"/>
                <a:gd name="T58" fmla="*/ 70 w 130"/>
                <a:gd name="T59" fmla="*/ 16 h 214"/>
                <a:gd name="T60" fmla="*/ 76 w 130"/>
                <a:gd name="T61" fmla="*/ 32 h 214"/>
                <a:gd name="T62" fmla="*/ 94 w 130"/>
                <a:gd name="T63" fmla="*/ 40 h 214"/>
                <a:gd name="T64" fmla="*/ 106 w 130"/>
                <a:gd name="T65" fmla="*/ 63 h 214"/>
                <a:gd name="T66" fmla="*/ 118 w 130"/>
                <a:gd name="T67" fmla="*/ 87 h 214"/>
                <a:gd name="T68" fmla="*/ 126 w 130"/>
                <a:gd name="T69" fmla="*/ 126 h 214"/>
                <a:gd name="T70" fmla="*/ 126 w 130"/>
                <a:gd name="T71" fmla="*/ 153 h 214"/>
                <a:gd name="T72" fmla="*/ 124 w 130"/>
                <a:gd name="T73" fmla="*/ 161 h 214"/>
                <a:gd name="T74" fmla="*/ 123 w 130"/>
                <a:gd name="T75" fmla="*/ 166 h 214"/>
                <a:gd name="T76" fmla="*/ 127 w 130"/>
                <a:gd name="T77" fmla="*/ 182 h 2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0"/>
                <a:gd name="T118" fmla="*/ 0 h 214"/>
                <a:gd name="T119" fmla="*/ 130 w 130"/>
                <a:gd name="T120" fmla="*/ 214 h 21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0" h="214">
                  <a:moveTo>
                    <a:pt x="76" y="214"/>
                  </a:moveTo>
                  <a:cubicBezTo>
                    <a:pt x="76" y="214"/>
                    <a:pt x="73" y="203"/>
                    <a:pt x="73" y="202"/>
                  </a:cubicBezTo>
                  <a:cubicBezTo>
                    <a:pt x="73" y="200"/>
                    <a:pt x="72" y="199"/>
                    <a:pt x="72" y="197"/>
                  </a:cubicBezTo>
                  <a:cubicBezTo>
                    <a:pt x="72" y="195"/>
                    <a:pt x="71" y="192"/>
                    <a:pt x="71" y="190"/>
                  </a:cubicBezTo>
                  <a:cubicBezTo>
                    <a:pt x="71" y="187"/>
                    <a:pt x="71" y="185"/>
                    <a:pt x="71" y="182"/>
                  </a:cubicBezTo>
                  <a:cubicBezTo>
                    <a:pt x="71" y="181"/>
                    <a:pt x="70" y="180"/>
                    <a:pt x="70" y="179"/>
                  </a:cubicBezTo>
                  <a:cubicBezTo>
                    <a:pt x="70" y="178"/>
                    <a:pt x="69" y="176"/>
                    <a:pt x="69" y="175"/>
                  </a:cubicBezTo>
                  <a:cubicBezTo>
                    <a:pt x="68" y="174"/>
                    <a:pt x="66" y="173"/>
                    <a:pt x="65" y="172"/>
                  </a:cubicBezTo>
                  <a:cubicBezTo>
                    <a:pt x="62" y="169"/>
                    <a:pt x="59" y="168"/>
                    <a:pt x="55" y="166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0" y="158"/>
                    <a:pt x="40" y="158"/>
                    <a:pt x="40" y="158"/>
                  </a:cubicBezTo>
                  <a:cubicBezTo>
                    <a:pt x="38" y="156"/>
                    <a:pt x="35" y="155"/>
                    <a:pt x="33" y="154"/>
                  </a:cubicBezTo>
                  <a:cubicBezTo>
                    <a:pt x="32" y="153"/>
                    <a:pt x="32" y="152"/>
                    <a:pt x="31" y="151"/>
                  </a:cubicBezTo>
                  <a:cubicBezTo>
                    <a:pt x="30" y="150"/>
                    <a:pt x="29" y="149"/>
                    <a:pt x="29" y="147"/>
                  </a:cubicBezTo>
                  <a:cubicBezTo>
                    <a:pt x="27" y="145"/>
                    <a:pt x="26" y="143"/>
                    <a:pt x="25" y="141"/>
                  </a:cubicBezTo>
                  <a:cubicBezTo>
                    <a:pt x="25" y="139"/>
                    <a:pt x="24" y="137"/>
                    <a:pt x="23" y="136"/>
                  </a:cubicBezTo>
                  <a:cubicBezTo>
                    <a:pt x="21" y="133"/>
                    <a:pt x="20" y="130"/>
                    <a:pt x="18" y="128"/>
                  </a:cubicBezTo>
                  <a:cubicBezTo>
                    <a:pt x="17" y="127"/>
                    <a:pt x="16" y="126"/>
                    <a:pt x="15" y="125"/>
                  </a:cubicBezTo>
                  <a:cubicBezTo>
                    <a:pt x="14" y="124"/>
                    <a:pt x="13" y="123"/>
                    <a:pt x="12" y="121"/>
                  </a:cubicBezTo>
                  <a:cubicBezTo>
                    <a:pt x="11" y="119"/>
                    <a:pt x="10" y="117"/>
                    <a:pt x="9" y="115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6" y="111"/>
                    <a:pt x="4" y="109"/>
                    <a:pt x="2" y="107"/>
                  </a:cubicBezTo>
                  <a:cubicBezTo>
                    <a:pt x="2" y="106"/>
                    <a:pt x="1" y="105"/>
                    <a:pt x="0" y="104"/>
                  </a:cubicBezTo>
                  <a:cubicBezTo>
                    <a:pt x="0" y="102"/>
                    <a:pt x="0" y="100"/>
                    <a:pt x="2" y="98"/>
                  </a:cubicBezTo>
                  <a:cubicBezTo>
                    <a:pt x="4" y="97"/>
                    <a:pt x="5" y="96"/>
                    <a:pt x="8" y="95"/>
                  </a:cubicBezTo>
                  <a:cubicBezTo>
                    <a:pt x="10" y="95"/>
                    <a:pt x="12" y="96"/>
                    <a:pt x="14" y="97"/>
                  </a:cubicBezTo>
                  <a:cubicBezTo>
                    <a:pt x="16" y="97"/>
                    <a:pt x="18" y="99"/>
                    <a:pt x="20" y="100"/>
                  </a:cubicBezTo>
                  <a:cubicBezTo>
                    <a:pt x="21" y="101"/>
                    <a:pt x="21" y="101"/>
                    <a:pt x="22" y="102"/>
                  </a:cubicBezTo>
                  <a:cubicBezTo>
                    <a:pt x="22" y="102"/>
                    <a:pt x="26" y="106"/>
                    <a:pt x="26" y="106"/>
                  </a:cubicBezTo>
                  <a:cubicBezTo>
                    <a:pt x="27" y="108"/>
                    <a:pt x="29" y="110"/>
                    <a:pt x="29" y="111"/>
                  </a:cubicBezTo>
                  <a:cubicBezTo>
                    <a:pt x="31" y="114"/>
                    <a:pt x="32" y="116"/>
                    <a:pt x="34" y="119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6" y="122"/>
                    <a:pt x="37" y="124"/>
                    <a:pt x="38" y="125"/>
                  </a:cubicBezTo>
                  <a:cubicBezTo>
                    <a:pt x="38" y="125"/>
                    <a:pt x="39" y="126"/>
                    <a:pt x="40" y="126"/>
                  </a:cubicBezTo>
                  <a:cubicBezTo>
                    <a:pt x="40" y="126"/>
                    <a:pt x="41" y="122"/>
                    <a:pt x="41" y="121"/>
                  </a:cubicBezTo>
                  <a:cubicBezTo>
                    <a:pt x="41" y="120"/>
                    <a:pt x="41" y="119"/>
                    <a:pt x="41" y="118"/>
                  </a:cubicBezTo>
                  <a:cubicBezTo>
                    <a:pt x="41" y="116"/>
                    <a:pt x="41" y="115"/>
                    <a:pt x="41" y="113"/>
                  </a:cubicBezTo>
                  <a:cubicBezTo>
                    <a:pt x="41" y="111"/>
                    <a:pt x="41" y="110"/>
                    <a:pt x="41" y="108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39" y="98"/>
                    <a:pt x="39" y="97"/>
                    <a:pt x="39" y="96"/>
                  </a:cubicBezTo>
                  <a:cubicBezTo>
                    <a:pt x="38" y="94"/>
                    <a:pt x="38" y="92"/>
                    <a:pt x="37" y="90"/>
                  </a:cubicBezTo>
                  <a:cubicBezTo>
                    <a:pt x="37" y="89"/>
                    <a:pt x="37" y="87"/>
                    <a:pt x="37" y="85"/>
                  </a:cubicBezTo>
                  <a:cubicBezTo>
                    <a:pt x="36" y="80"/>
                    <a:pt x="34" y="75"/>
                    <a:pt x="33" y="70"/>
                  </a:cubicBezTo>
                  <a:cubicBezTo>
                    <a:pt x="33" y="69"/>
                    <a:pt x="33" y="69"/>
                    <a:pt x="33" y="69"/>
                  </a:cubicBezTo>
                  <a:cubicBezTo>
                    <a:pt x="31" y="64"/>
                    <a:pt x="30" y="60"/>
                    <a:pt x="29" y="55"/>
                  </a:cubicBezTo>
                  <a:cubicBezTo>
                    <a:pt x="28" y="51"/>
                    <a:pt x="27" y="46"/>
                    <a:pt x="26" y="41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0"/>
                    <a:pt x="24" y="29"/>
                    <a:pt x="24" y="27"/>
                  </a:cubicBezTo>
                  <a:cubicBezTo>
                    <a:pt x="23" y="25"/>
                    <a:pt x="22" y="22"/>
                    <a:pt x="23" y="20"/>
                  </a:cubicBezTo>
                  <a:cubicBezTo>
                    <a:pt x="24" y="19"/>
                    <a:pt x="24" y="17"/>
                    <a:pt x="24" y="16"/>
                  </a:cubicBezTo>
                  <a:cubicBezTo>
                    <a:pt x="25" y="14"/>
                    <a:pt x="27" y="12"/>
                    <a:pt x="30" y="11"/>
                  </a:cubicBezTo>
                  <a:cubicBezTo>
                    <a:pt x="31" y="11"/>
                    <a:pt x="33" y="11"/>
                    <a:pt x="34" y="12"/>
                  </a:cubicBezTo>
                  <a:cubicBezTo>
                    <a:pt x="33" y="8"/>
                    <a:pt x="34" y="3"/>
                    <a:pt x="38" y="2"/>
                  </a:cubicBezTo>
                  <a:cubicBezTo>
                    <a:pt x="41" y="0"/>
                    <a:pt x="46" y="0"/>
                    <a:pt x="48" y="4"/>
                  </a:cubicBezTo>
                  <a:cubicBezTo>
                    <a:pt x="50" y="5"/>
                    <a:pt x="50" y="8"/>
                    <a:pt x="51" y="10"/>
                  </a:cubicBezTo>
                  <a:cubicBezTo>
                    <a:pt x="50" y="9"/>
                    <a:pt x="52" y="7"/>
                    <a:pt x="52" y="7"/>
                  </a:cubicBezTo>
                  <a:cubicBezTo>
                    <a:pt x="53" y="6"/>
                    <a:pt x="54" y="5"/>
                    <a:pt x="55" y="4"/>
                  </a:cubicBezTo>
                  <a:cubicBezTo>
                    <a:pt x="57" y="3"/>
                    <a:pt x="59" y="4"/>
                    <a:pt x="61" y="4"/>
                  </a:cubicBezTo>
                  <a:cubicBezTo>
                    <a:pt x="63" y="5"/>
                    <a:pt x="66" y="7"/>
                    <a:pt x="66" y="9"/>
                  </a:cubicBezTo>
                  <a:cubicBezTo>
                    <a:pt x="67" y="12"/>
                    <a:pt x="68" y="14"/>
                    <a:pt x="70" y="16"/>
                  </a:cubicBezTo>
                  <a:cubicBezTo>
                    <a:pt x="70" y="16"/>
                    <a:pt x="72" y="20"/>
                    <a:pt x="72" y="20"/>
                  </a:cubicBezTo>
                  <a:cubicBezTo>
                    <a:pt x="73" y="24"/>
                    <a:pt x="74" y="28"/>
                    <a:pt x="76" y="32"/>
                  </a:cubicBezTo>
                  <a:cubicBezTo>
                    <a:pt x="78" y="29"/>
                    <a:pt x="81" y="27"/>
                    <a:pt x="84" y="29"/>
                  </a:cubicBezTo>
                  <a:cubicBezTo>
                    <a:pt x="89" y="31"/>
                    <a:pt x="91" y="36"/>
                    <a:pt x="94" y="40"/>
                  </a:cubicBezTo>
                  <a:cubicBezTo>
                    <a:pt x="97" y="44"/>
                    <a:pt x="99" y="48"/>
                    <a:pt x="101" y="52"/>
                  </a:cubicBezTo>
                  <a:cubicBezTo>
                    <a:pt x="103" y="55"/>
                    <a:pt x="104" y="60"/>
                    <a:pt x="106" y="63"/>
                  </a:cubicBezTo>
                  <a:cubicBezTo>
                    <a:pt x="107" y="67"/>
                    <a:pt x="109" y="71"/>
                    <a:pt x="111" y="74"/>
                  </a:cubicBezTo>
                  <a:cubicBezTo>
                    <a:pt x="113" y="79"/>
                    <a:pt x="116" y="83"/>
                    <a:pt x="118" y="87"/>
                  </a:cubicBezTo>
                  <a:cubicBezTo>
                    <a:pt x="120" y="90"/>
                    <a:pt x="121" y="94"/>
                    <a:pt x="122" y="98"/>
                  </a:cubicBezTo>
                  <a:cubicBezTo>
                    <a:pt x="124" y="107"/>
                    <a:pt x="126" y="117"/>
                    <a:pt x="126" y="126"/>
                  </a:cubicBezTo>
                  <a:cubicBezTo>
                    <a:pt x="126" y="132"/>
                    <a:pt x="126" y="139"/>
                    <a:pt x="126" y="145"/>
                  </a:cubicBezTo>
                  <a:cubicBezTo>
                    <a:pt x="126" y="147"/>
                    <a:pt x="126" y="150"/>
                    <a:pt x="126" y="153"/>
                  </a:cubicBezTo>
                  <a:cubicBezTo>
                    <a:pt x="126" y="155"/>
                    <a:pt x="124" y="158"/>
                    <a:pt x="124" y="160"/>
                  </a:cubicBezTo>
                  <a:cubicBezTo>
                    <a:pt x="124" y="160"/>
                    <a:pt x="124" y="161"/>
                    <a:pt x="124" y="161"/>
                  </a:cubicBezTo>
                  <a:cubicBezTo>
                    <a:pt x="124" y="162"/>
                    <a:pt x="123" y="162"/>
                    <a:pt x="123" y="163"/>
                  </a:cubicBezTo>
                  <a:cubicBezTo>
                    <a:pt x="123" y="164"/>
                    <a:pt x="123" y="165"/>
                    <a:pt x="123" y="166"/>
                  </a:cubicBezTo>
                  <a:cubicBezTo>
                    <a:pt x="124" y="167"/>
                    <a:pt x="123" y="168"/>
                    <a:pt x="123" y="169"/>
                  </a:cubicBezTo>
                  <a:cubicBezTo>
                    <a:pt x="123" y="173"/>
                    <a:pt x="126" y="178"/>
                    <a:pt x="127" y="182"/>
                  </a:cubicBezTo>
                  <a:cubicBezTo>
                    <a:pt x="130" y="193"/>
                    <a:pt x="130" y="193"/>
                    <a:pt x="130" y="193"/>
                  </a:cubicBezTo>
                </a:path>
              </a:pathLst>
            </a:custGeom>
            <a:noFill/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1" name="Freeform 8"/>
            <p:cNvSpPr>
              <a:spLocks/>
            </p:cNvSpPr>
            <p:nvPr/>
          </p:nvSpPr>
          <p:spPr bwMode="auto">
            <a:xfrm>
              <a:off x="7294563" y="1820863"/>
              <a:ext cx="198438" cy="588963"/>
            </a:xfrm>
            <a:custGeom>
              <a:avLst/>
              <a:gdLst>
                <a:gd name="T0" fmla="*/ 0 w 22"/>
                <a:gd name="T1" fmla="*/ 0 h 65"/>
                <a:gd name="T2" fmla="*/ 3 w 22"/>
                <a:gd name="T3" fmla="*/ 3 h 65"/>
                <a:gd name="T4" fmla="*/ 5 w 22"/>
                <a:gd name="T5" fmla="*/ 13 h 65"/>
                <a:gd name="T6" fmla="*/ 7 w 22"/>
                <a:gd name="T7" fmla="*/ 18 h 65"/>
                <a:gd name="T8" fmla="*/ 9 w 22"/>
                <a:gd name="T9" fmla="*/ 24 h 65"/>
                <a:gd name="T10" fmla="*/ 10 w 22"/>
                <a:gd name="T11" fmla="*/ 30 h 65"/>
                <a:gd name="T12" fmla="*/ 12 w 22"/>
                <a:gd name="T13" fmla="*/ 34 h 65"/>
                <a:gd name="T14" fmla="*/ 14 w 22"/>
                <a:gd name="T15" fmla="*/ 42 h 65"/>
                <a:gd name="T16" fmla="*/ 16 w 22"/>
                <a:gd name="T17" fmla="*/ 48 h 65"/>
                <a:gd name="T18" fmla="*/ 18 w 22"/>
                <a:gd name="T19" fmla="*/ 53 h 65"/>
                <a:gd name="T20" fmla="*/ 22 w 22"/>
                <a:gd name="T21" fmla="*/ 65 h 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65"/>
                <a:gd name="T35" fmla="*/ 22 w 22"/>
                <a:gd name="T36" fmla="*/ 65 h 6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65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  <a:cubicBezTo>
                    <a:pt x="4" y="6"/>
                    <a:pt x="5" y="10"/>
                    <a:pt x="5" y="13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9" y="57"/>
                    <a:pt x="20" y="61"/>
                    <a:pt x="22" y="65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2" name="Freeform 9"/>
            <p:cNvSpPr>
              <a:spLocks/>
            </p:cNvSpPr>
            <p:nvPr/>
          </p:nvSpPr>
          <p:spPr bwMode="auto">
            <a:xfrm>
              <a:off x="7448550" y="1803400"/>
              <a:ext cx="207963" cy="560388"/>
            </a:xfrm>
            <a:custGeom>
              <a:avLst/>
              <a:gdLst>
                <a:gd name="T0" fmla="*/ 0 w 131"/>
                <a:gd name="T1" fmla="*/ 0 h 353"/>
                <a:gd name="T2" fmla="*/ 17 w 131"/>
                <a:gd name="T3" fmla="*/ 57 h 353"/>
                <a:gd name="T4" fmla="*/ 28 w 131"/>
                <a:gd name="T5" fmla="*/ 85 h 353"/>
                <a:gd name="T6" fmla="*/ 45 w 131"/>
                <a:gd name="T7" fmla="*/ 120 h 353"/>
                <a:gd name="T8" fmla="*/ 68 w 131"/>
                <a:gd name="T9" fmla="*/ 171 h 353"/>
                <a:gd name="T10" fmla="*/ 85 w 131"/>
                <a:gd name="T11" fmla="*/ 205 h 353"/>
                <a:gd name="T12" fmla="*/ 91 w 131"/>
                <a:gd name="T13" fmla="*/ 234 h 353"/>
                <a:gd name="T14" fmla="*/ 102 w 131"/>
                <a:gd name="T15" fmla="*/ 256 h 353"/>
                <a:gd name="T16" fmla="*/ 114 w 131"/>
                <a:gd name="T17" fmla="*/ 302 h 353"/>
                <a:gd name="T18" fmla="*/ 131 w 131"/>
                <a:gd name="T19" fmla="*/ 353 h 3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353"/>
                <a:gd name="T32" fmla="*/ 131 w 131"/>
                <a:gd name="T33" fmla="*/ 353 h 35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353">
                  <a:moveTo>
                    <a:pt x="0" y="0"/>
                  </a:moveTo>
                  <a:lnTo>
                    <a:pt x="17" y="57"/>
                  </a:lnTo>
                  <a:lnTo>
                    <a:pt x="28" y="85"/>
                  </a:lnTo>
                  <a:lnTo>
                    <a:pt x="45" y="120"/>
                  </a:lnTo>
                  <a:lnTo>
                    <a:pt x="68" y="171"/>
                  </a:lnTo>
                  <a:lnTo>
                    <a:pt x="85" y="205"/>
                  </a:lnTo>
                  <a:lnTo>
                    <a:pt x="91" y="234"/>
                  </a:lnTo>
                  <a:lnTo>
                    <a:pt x="102" y="256"/>
                  </a:lnTo>
                  <a:lnTo>
                    <a:pt x="114" y="302"/>
                  </a:lnTo>
                  <a:lnTo>
                    <a:pt x="131" y="353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3" name="Freeform 10"/>
            <p:cNvSpPr>
              <a:spLocks/>
            </p:cNvSpPr>
            <p:nvPr/>
          </p:nvSpPr>
          <p:spPr bwMode="auto">
            <a:xfrm>
              <a:off x="7673975" y="2001838"/>
              <a:ext cx="163513" cy="381000"/>
            </a:xfrm>
            <a:custGeom>
              <a:avLst/>
              <a:gdLst>
                <a:gd name="T0" fmla="*/ 0 w 18"/>
                <a:gd name="T1" fmla="*/ 0 h 42"/>
                <a:gd name="T2" fmla="*/ 7 w 18"/>
                <a:gd name="T3" fmla="*/ 17 h 42"/>
                <a:gd name="T4" fmla="*/ 13 w 18"/>
                <a:gd name="T5" fmla="*/ 35 h 42"/>
                <a:gd name="T6" fmla="*/ 15 w 18"/>
                <a:gd name="T7" fmla="*/ 39 h 42"/>
                <a:gd name="T8" fmla="*/ 18 w 18"/>
                <a:gd name="T9" fmla="*/ 42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2"/>
                <a:gd name="T17" fmla="*/ 18 w 18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2">
                  <a:moveTo>
                    <a:pt x="0" y="0"/>
                  </a:moveTo>
                  <a:cubicBezTo>
                    <a:pt x="2" y="6"/>
                    <a:pt x="5" y="12"/>
                    <a:pt x="7" y="17"/>
                  </a:cubicBezTo>
                  <a:cubicBezTo>
                    <a:pt x="10" y="23"/>
                    <a:pt x="11" y="29"/>
                    <a:pt x="13" y="35"/>
                  </a:cubicBezTo>
                  <a:cubicBezTo>
                    <a:pt x="13" y="36"/>
                    <a:pt x="14" y="38"/>
                    <a:pt x="15" y="39"/>
                  </a:cubicBezTo>
                  <a:cubicBezTo>
                    <a:pt x="16" y="40"/>
                    <a:pt x="17" y="41"/>
                    <a:pt x="18" y="42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4" name="Freeform 11"/>
            <p:cNvSpPr>
              <a:spLocks/>
            </p:cNvSpPr>
            <p:nvPr/>
          </p:nvSpPr>
          <p:spPr bwMode="auto">
            <a:xfrm>
              <a:off x="7258050" y="2065338"/>
              <a:ext cx="73025" cy="19050"/>
            </a:xfrm>
            <a:custGeom>
              <a:avLst/>
              <a:gdLst>
                <a:gd name="T0" fmla="*/ 0 w 8"/>
                <a:gd name="T1" fmla="*/ 2 h 2"/>
                <a:gd name="T2" fmla="*/ 4 w 8"/>
                <a:gd name="T3" fmla="*/ 2 h 2"/>
                <a:gd name="T4" fmla="*/ 8 w 8"/>
                <a:gd name="T5" fmla="*/ 0 h 2"/>
                <a:gd name="T6" fmla="*/ 0 60000 65536"/>
                <a:gd name="T7" fmla="*/ 0 60000 65536"/>
                <a:gd name="T8" fmla="*/ 0 60000 65536"/>
                <a:gd name="T9" fmla="*/ 0 w 8"/>
                <a:gd name="T10" fmla="*/ 0 h 2"/>
                <a:gd name="T11" fmla="*/ 8 w 8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">
                  <a:moveTo>
                    <a:pt x="0" y="2"/>
                  </a:moveTo>
                  <a:cubicBezTo>
                    <a:pt x="1" y="2"/>
                    <a:pt x="3" y="2"/>
                    <a:pt x="4" y="2"/>
                  </a:cubicBezTo>
                  <a:cubicBezTo>
                    <a:pt x="6" y="1"/>
                    <a:pt x="7" y="0"/>
                    <a:pt x="8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5" name="Freeform 12"/>
            <p:cNvSpPr>
              <a:spLocks/>
            </p:cNvSpPr>
            <p:nvPr/>
          </p:nvSpPr>
          <p:spPr bwMode="auto">
            <a:xfrm>
              <a:off x="7302500" y="2238375"/>
              <a:ext cx="82550" cy="26988"/>
            </a:xfrm>
            <a:custGeom>
              <a:avLst/>
              <a:gdLst>
                <a:gd name="T0" fmla="*/ 0 w 9"/>
                <a:gd name="T1" fmla="*/ 3 h 3"/>
                <a:gd name="T2" fmla="*/ 7 w 9"/>
                <a:gd name="T3" fmla="*/ 1 h 3"/>
                <a:gd name="T4" fmla="*/ 9 w 9"/>
                <a:gd name="T5" fmla="*/ 0 h 3"/>
                <a:gd name="T6" fmla="*/ 0 60000 65536"/>
                <a:gd name="T7" fmla="*/ 0 60000 65536"/>
                <a:gd name="T8" fmla="*/ 0 60000 65536"/>
                <a:gd name="T9" fmla="*/ 0 w 9"/>
                <a:gd name="T10" fmla="*/ 0 h 3"/>
                <a:gd name="T11" fmla="*/ 9 w 9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3">
                  <a:moveTo>
                    <a:pt x="0" y="3"/>
                  </a:moveTo>
                  <a:cubicBezTo>
                    <a:pt x="2" y="3"/>
                    <a:pt x="5" y="3"/>
                    <a:pt x="7" y="1"/>
                  </a:cubicBezTo>
                  <a:cubicBezTo>
                    <a:pt x="8" y="1"/>
                    <a:pt x="8" y="0"/>
                    <a:pt x="9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6" name="Freeform 13"/>
            <p:cNvSpPr>
              <a:spLocks/>
            </p:cNvSpPr>
            <p:nvPr/>
          </p:nvSpPr>
          <p:spPr bwMode="auto">
            <a:xfrm>
              <a:off x="7466013" y="2147888"/>
              <a:ext cx="80963" cy="26988"/>
            </a:xfrm>
            <a:custGeom>
              <a:avLst/>
              <a:gdLst>
                <a:gd name="T0" fmla="*/ 0 w 9"/>
                <a:gd name="T1" fmla="*/ 3 h 3"/>
                <a:gd name="T2" fmla="*/ 4 w 9"/>
                <a:gd name="T3" fmla="*/ 2 h 3"/>
                <a:gd name="T4" fmla="*/ 9 w 9"/>
                <a:gd name="T5" fmla="*/ 0 h 3"/>
                <a:gd name="T6" fmla="*/ 0 60000 65536"/>
                <a:gd name="T7" fmla="*/ 0 60000 65536"/>
                <a:gd name="T8" fmla="*/ 0 60000 65536"/>
                <a:gd name="T9" fmla="*/ 0 w 9"/>
                <a:gd name="T10" fmla="*/ 0 h 3"/>
                <a:gd name="T11" fmla="*/ 9 w 9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3">
                  <a:moveTo>
                    <a:pt x="0" y="3"/>
                  </a:moveTo>
                  <a:cubicBezTo>
                    <a:pt x="1" y="3"/>
                    <a:pt x="3" y="3"/>
                    <a:pt x="4" y="2"/>
                  </a:cubicBezTo>
                  <a:cubicBezTo>
                    <a:pt x="6" y="2"/>
                    <a:pt x="8" y="0"/>
                    <a:pt x="9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7" name="Freeform 14"/>
            <p:cNvSpPr>
              <a:spLocks/>
            </p:cNvSpPr>
            <p:nvPr/>
          </p:nvSpPr>
          <p:spPr bwMode="auto">
            <a:xfrm>
              <a:off x="7392988" y="1938338"/>
              <a:ext cx="73025" cy="19050"/>
            </a:xfrm>
            <a:custGeom>
              <a:avLst/>
              <a:gdLst>
                <a:gd name="T0" fmla="*/ 0 w 8"/>
                <a:gd name="T1" fmla="*/ 2 h 2"/>
                <a:gd name="T2" fmla="*/ 5 w 8"/>
                <a:gd name="T3" fmla="*/ 1 h 2"/>
                <a:gd name="T4" fmla="*/ 8 w 8"/>
                <a:gd name="T5" fmla="*/ 0 h 2"/>
                <a:gd name="T6" fmla="*/ 0 60000 65536"/>
                <a:gd name="T7" fmla="*/ 0 60000 65536"/>
                <a:gd name="T8" fmla="*/ 0 60000 65536"/>
                <a:gd name="T9" fmla="*/ 0 w 8"/>
                <a:gd name="T10" fmla="*/ 0 h 2"/>
                <a:gd name="T11" fmla="*/ 8 w 8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">
                  <a:moveTo>
                    <a:pt x="0" y="2"/>
                  </a:moveTo>
                  <a:cubicBezTo>
                    <a:pt x="2" y="2"/>
                    <a:pt x="4" y="2"/>
                    <a:pt x="5" y="1"/>
                  </a:cubicBezTo>
                  <a:cubicBezTo>
                    <a:pt x="6" y="1"/>
                    <a:pt x="7" y="0"/>
                    <a:pt x="8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8" name="Freeform 15"/>
            <p:cNvSpPr>
              <a:spLocks/>
            </p:cNvSpPr>
            <p:nvPr/>
          </p:nvSpPr>
          <p:spPr bwMode="auto">
            <a:xfrm>
              <a:off x="7566025" y="1974850"/>
              <a:ext cx="63500" cy="19050"/>
            </a:xfrm>
            <a:custGeom>
              <a:avLst/>
              <a:gdLst>
                <a:gd name="T0" fmla="*/ 0 w 7"/>
                <a:gd name="T1" fmla="*/ 2 h 2"/>
                <a:gd name="T2" fmla="*/ 4 w 7"/>
                <a:gd name="T3" fmla="*/ 1 h 2"/>
                <a:gd name="T4" fmla="*/ 7 w 7"/>
                <a:gd name="T5" fmla="*/ 0 h 2"/>
                <a:gd name="T6" fmla="*/ 0 60000 65536"/>
                <a:gd name="T7" fmla="*/ 0 60000 65536"/>
                <a:gd name="T8" fmla="*/ 0 60000 65536"/>
                <a:gd name="T9" fmla="*/ 0 w 7"/>
                <a:gd name="T10" fmla="*/ 0 h 2"/>
                <a:gd name="T11" fmla="*/ 7 w 7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2">
                  <a:moveTo>
                    <a:pt x="0" y="2"/>
                  </a:moveTo>
                  <a:cubicBezTo>
                    <a:pt x="1" y="2"/>
                    <a:pt x="3" y="2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9" name="Freeform 16"/>
            <p:cNvSpPr>
              <a:spLocks/>
            </p:cNvSpPr>
            <p:nvPr/>
          </p:nvSpPr>
          <p:spPr bwMode="auto">
            <a:xfrm>
              <a:off x="7620000" y="2138363"/>
              <a:ext cx="90488" cy="26988"/>
            </a:xfrm>
            <a:custGeom>
              <a:avLst/>
              <a:gdLst>
                <a:gd name="T0" fmla="*/ 0 w 10"/>
                <a:gd name="T1" fmla="*/ 3 h 3"/>
                <a:gd name="T2" fmla="*/ 5 w 10"/>
                <a:gd name="T3" fmla="*/ 2 h 3"/>
                <a:gd name="T4" fmla="*/ 10 w 10"/>
                <a:gd name="T5" fmla="*/ 0 h 3"/>
                <a:gd name="T6" fmla="*/ 0 60000 65536"/>
                <a:gd name="T7" fmla="*/ 0 60000 65536"/>
                <a:gd name="T8" fmla="*/ 0 60000 65536"/>
                <a:gd name="T9" fmla="*/ 0 w 10"/>
                <a:gd name="T10" fmla="*/ 0 h 3"/>
                <a:gd name="T11" fmla="*/ 10 w 10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3">
                  <a:moveTo>
                    <a:pt x="0" y="3"/>
                  </a:moveTo>
                  <a:cubicBezTo>
                    <a:pt x="2" y="3"/>
                    <a:pt x="4" y="3"/>
                    <a:pt x="5" y="2"/>
                  </a:cubicBezTo>
                  <a:cubicBezTo>
                    <a:pt x="7" y="2"/>
                    <a:pt x="8" y="1"/>
                    <a:pt x="10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0" name="Freeform 17"/>
            <p:cNvSpPr>
              <a:spLocks/>
            </p:cNvSpPr>
            <p:nvPr/>
          </p:nvSpPr>
          <p:spPr bwMode="auto">
            <a:xfrm>
              <a:off x="7791450" y="2147888"/>
              <a:ext cx="55563" cy="26988"/>
            </a:xfrm>
            <a:custGeom>
              <a:avLst/>
              <a:gdLst>
                <a:gd name="T0" fmla="*/ 0 w 6"/>
                <a:gd name="T1" fmla="*/ 3 h 3"/>
                <a:gd name="T2" fmla="*/ 4 w 6"/>
                <a:gd name="T3" fmla="*/ 2 h 3"/>
                <a:gd name="T4" fmla="*/ 6 w 6"/>
                <a:gd name="T5" fmla="*/ 0 h 3"/>
                <a:gd name="T6" fmla="*/ 0 60000 65536"/>
                <a:gd name="T7" fmla="*/ 0 60000 65536"/>
                <a:gd name="T8" fmla="*/ 0 60000 65536"/>
                <a:gd name="T9" fmla="*/ 0 w 6"/>
                <a:gd name="T10" fmla="*/ 0 h 3"/>
                <a:gd name="T11" fmla="*/ 6 w 6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">
                  <a:moveTo>
                    <a:pt x="0" y="3"/>
                  </a:moveTo>
                  <a:cubicBezTo>
                    <a:pt x="1" y="2"/>
                    <a:pt x="2" y="2"/>
                    <a:pt x="4" y="2"/>
                  </a:cubicBezTo>
                  <a:cubicBezTo>
                    <a:pt x="5" y="1"/>
                    <a:pt x="6" y="0"/>
                    <a:pt x="6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1" name="Freeform 18"/>
            <p:cNvSpPr>
              <a:spLocks/>
            </p:cNvSpPr>
            <p:nvPr/>
          </p:nvSpPr>
          <p:spPr bwMode="auto">
            <a:xfrm>
              <a:off x="7818438" y="2273300"/>
              <a:ext cx="73025" cy="26988"/>
            </a:xfrm>
            <a:custGeom>
              <a:avLst/>
              <a:gdLst>
                <a:gd name="T0" fmla="*/ 0 w 46"/>
                <a:gd name="T1" fmla="*/ 17 h 17"/>
                <a:gd name="T2" fmla="*/ 29 w 46"/>
                <a:gd name="T3" fmla="*/ 12 h 17"/>
                <a:gd name="T4" fmla="*/ 46 w 46"/>
                <a:gd name="T5" fmla="*/ 0 h 17"/>
                <a:gd name="T6" fmla="*/ 0 60000 65536"/>
                <a:gd name="T7" fmla="*/ 0 60000 65536"/>
                <a:gd name="T8" fmla="*/ 0 60000 65536"/>
                <a:gd name="T9" fmla="*/ 0 w 46"/>
                <a:gd name="T10" fmla="*/ 0 h 17"/>
                <a:gd name="T11" fmla="*/ 46 w 46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17">
                  <a:moveTo>
                    <a:pt x="0" y="17"/>
                  </a:moveTo>
                  <a:lnTo>
                    <a:pt x="29" y="12"/>
                  </a:lnTo>
                  <a:lnTo>
                    <a:pt x="46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2" name="Freeform 19"/>
            <p:cNvSpPr>
              <a:spLocks/>
            </p:cNvSpPr>
            <p:nvPr/>
          </p:nvSpPr>
          <p:spPr bwMode="auto">
            <a:xfrm>
              <a:off x="7881938" y="2409825"/>
              <a:ext cx="90488" cy="9525"/>
            </a:xfrm>
            <a:custGeom>
              <a:avLst/>
              <a:gdLst>
                <a:gd name="T0" fmla="*/ 0 w 57"/>
                <a:gd name="T1" fmla="*/ 0 h 6"/>
                <a:gd name="T2" fmla="*/ 29 w 57"/>
                <a:gd name="T3" fmla="*/ 6 h 6"/>
                <a:gd name="T4" fmla="*/ 57 w 57"/>
                <a:gd name="T5" fmla="*/ 6 h 6"/>
                <a:gd name="T6" fmla="*/ 0 60000 65536"/>
                <a:gd name="T7" fmla="*/ 0 60000 65536"/>
                <a:gd name="T8" fmla="*/ 0 60000 65536"/>
                <a:gd name="T9" fmla="*/ 0 w 57"/>
                <a:gd name="T10" fmla="*/ 0 h 6"/>
                <a:gd name="T11" fmla="*/ 57 w 57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" h="6">
                  <a:moveTo>
                    <a:pt x="0" y="0"/>
                  </a:moveTo>
                  <a:lnTo>
                    <a:pt x="29" y="6"/>
                  </a:lnTo>
                  <a:lnTo>
                    <a:pt x="57" y="6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3" name="Freeform 20"/>
            <p:cNvSpPr>
              <a:spLocks/>
            </p:cNvSpPr>
            <p:nvPr/>
          </p:nvSpPr>
          <p:spPr bwMode="auto">
            <a:xfrm>
              <a:off x="7693025" y="2355850"/>
              <a:ext cx="71438" cy="7938"/>
            </a:xfrm>
            <a:custGeom>
              <a:avLst/>
              <a:gdLst>
                <a:gd name="T0" fmla="*/ 0 w 45"/>
                <a:gd name="T1" fmla="*/ 0 h 5"/>
                <a:gd name="T2" fmla="*/ 22 w 45"/>
                <a:gd name="T3" fmla="*/ 5 h 5"/>
                <a:gd name="T4" fmla="*/ 45 w 45"/>
                <a:gd name="T5" fmla="*/ 0 h 5"/>
                <a:gd name="T6" fmla="*/ 0 60000 65536"/>
                <a:gd name="T7" fmla="*/ 0 60000 65536"/>
                <a:gd name="T8" fmla="*/ 0 60000 65536"/>
                <a:gd name="T9" fmla="*/ 0 w 45"/>
                <a:gd name="T10" fmla="*/ 0 h 5"/>
                <a:gd name="T11" fmla="*/ 45 w 45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">
                  <a:moveTo>
                    <a:pt x="0" y="0"/>
                  </a:moveTo>
                  <a:lnTo>
                    <a:pt x="22" y="5"/>
                  </a:lnTo>
                  <a:lnTo>
                    <a:pt x="45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4" name="Freeform 21"/>
            <p:cNvSpPr>
              <a:spLocks/>
            </p:cNvSpPr>
            <p:nvPr/>
          </p:nvSpPr>
          <p:spPr bwMode="auto">
            <a:xfrm>
              <a:off x="7529513" y="2363788"/>
              <a:ext cx="73025" cy="36513"/>
            </a:xfrm>
            <a:custGeom>
              <a:avLst/>
              <a:gdLst>
                <a:gd name="T0" fmla="*/ 0 w 46"/>
                <a:gd name="T1" fmla="*/ 23 h 23"/>
                <a:gd name="T2" fmla="*/ 23 w 46"/>
                <a:gd name="T3" fmla="*/ 12 h 23"/>
                <a:gd name="T4" fmla="*/ 46 w 46"/>
                <a:gd name="T5" fmla="*/ 0 h 23"/>
                <a:gd name="T6" fmla="*/ 0 60000 65536"/>
                <a:gd name="T7" fmla="*/ 0 60000 65536"/>
                <a:gd name="T8" fmla="*/ 0 60000 65536"/>
                <a:gd name="T9" fmla="*/ 0 w 46"/>
                <a:gd name="T10" fmla="*/ 0 h 23"/>
                <a:gd name="T11" fmla="*/ 46 w 46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23">
                  <a:moveTo>
                    <a:pt x="0" y="23"/>
                  </a:moveTo>
                  <a:lnTo>
                    <a:pt x="23" y="12"/>
                  </a:lnTo>
                  <a:lnTo>
                    <a:pt x="46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5" name="Freeform 22"/>
            <p:cNvSpPr>
              <a:spLocks/>
            </p:cNvSpPr>
            <p:nvPr/>
          </p:nvSpPr>
          <p:spPr bwMode="auto">
            <a:xfrm>
              <a:off x="7358063" y="2409825"/>
              <a:ext cx="71438" cy="71438"/>
            </a:xfrm>
            <a:custGeom>
              <a:avLst/>
              <a:gdLst>
                <a:gd name="T0" fmla="*/ 0 w 8"/>
                <a:gd name="T1" fmla="*/ 8 h 8"/>
                <a:gd name="T2" fmla="*/ 8 w 8"/>
                <a:gd name="T3" fmla="*/ 0 h 8"/>
                <a:gd name="T4" fmla="*/ 0 60000 65536"/>
                <a:gd name="T5" fmla="*/ 0 60000 65536"/>
                <a:gd name="T6" fmla="*/ 0 w 8"/>
                <a:gd name="T7" fmla="*/ 0 h 8"/>
                <a:gd name="T8" fmla="*/ 8 w 8"/>
                <a:gd name="T9" fmla="*/ 8 h 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8">
                  <a:moveTo>
                    <a:pt x="0" y="8"/>
                  </a:moveTo>
                  <a:cubicBezTo>
                    <a:pt x="3" y="5"/>
                    <a:pt x="6" y="3"/>
                    <a:pt x="8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6" name="Freeform 23"/>
            <p:cNvSpPr>
              <a:spLocks/>
            </p:cNvSpPr>
            <p:nvPr/>
          </p:nvSpPr>
          <p:spPr bwMode="auto">
            <a:xfrm>
              <a:off x="7546975" y="2481263"/>
              <a:ext cx="434975" cy="119063"/>
            </a:xfrm>
            <a:custGeom>
              <a:avLst/>
              <a:gdLst>
                <a:gd name="T0" fmla="*/ 0 w 274"/>
                <a:gd name="T1" fmla="*/ 0 h 75"/>
                <a:gd name="T2" fmla="*/ 57 w 274"/>
                <a:gd name="T3" fmla="*/ 40 h 75"/>
                <a:gd name="T4" fmla="*/ 109 w 274"/>
                <a:gd name="T5" fmla="*/ 57 h 75"/>
                <a:gd name="T6" fmla="*/ 166 w 274"/>
                <a:gd name="T7" fmla="*/ 75 h 75"/>
                <a:gd name="T8" fmla="*/ 229 w 274"/>
                <a:gd name="T9" fmla="*/ 75 h 75"/>
                <a:gd name="T10" fmla="*/ 274 w 274"/>
                <a:gd name="T11" fmla="*/ 69 h 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4"/>
                <a:gd name="T19" fmla="*/ 0 h 75"/>
                <a:gd name="T20" fmla="*/ 274 w 274"/>
                <a:gd name="T21" fmla="*/ 75 h 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4" h="75">
                  <a:moveTo>
                    <a:pt x="0" y="0"/>
                  </a:moveTo>
                  <a:lnTo>
                    <a:pt x="57" y="40"/>
                  </a:lnTo>
                  <a:lnTo>
                    <a:pt x="109" y="57"/>
                  </a:lnTo>
                  <a:lnTo>
                    <a:pt x="166" y="75"/>
                  </a:lnTo>
                  <a:lnTo>
                    <a:pt x="229" y="75"/>
                  </a:lnTo>
                  <a:lnTo>
                    <a:pt x="274" y="69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7" name="Freeform 24"/>
            <p:cNvSpPr>
              <a:spLocks/>
            </p:cNvSpPr>
            <p:nvPr/>
          </p:nvSpPr>
          <p:spPr bwMode="auto">
            <a:xfrm>
              <a:off x="7421563" y="2662238"/>
              <a:ext cx="469900" cy="109538"/>
            </a:xfrm>
            <a:custGeom>
              <a:avLst/>
              <a:gdLst>
                <a:gd name="T0" fmla="*/ 0 w 296"/>
                <a:gd name="T1" fmla="*/ 6 h 69"/>
                <a:gd name="T2" fmla="*/ 85 w 296"/>
                <a:gd name="T3" fmla="*/ 0 h 69"/>
                <a:gd name="T4" fmla="*/ 154 w 296"/>
                <a:gd name="T5" fmla="*/ 12 h 69"/>
                <a:gd name="T6" fmla="*/ 205 w 296"/>
                <a:gd name="T7" fmla="*/ 29 h 69"/>
                <a:gd name="T8" fmla="*/ 256 w 296"/>
                <a:gd name="T9" fmla="*/ 52 h 69"/>
                <a:gd name="T10" fmla="*/ 296 w 296"/>
                <a:gd name="T11" fmla="*/ 69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69"/>
                <a:gd name="T20" fmla="*/ 296 w 296"/>
                <a:gd name="T21" fmla="*/ 69 h 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69">
                  <a:moveTo>
                    <a:pt x="0" y="6"/>
                  </a:moveTo>
                  <a:lnTo>
                    <a:pt x="85" y="0"/>
                  </a:lnTo>
                  <a:lnTo>
                    <a:pt x="154" y="12"/>
                  </a:lnTo>
                  <a:lnTo>
                    <a:pt x="205" y="29"/>
                  </a:lnTo>
                  <a:lnTo>
                    <a:pt x="256" y="52"/>
                  </a:lnTo>
                  <a:lnTo>
                    <a:pt x="296" y="69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8" name="Freeform 25"/>
            <p:cNvSpPr>
              <a:spLocks/>
            </p:cNvSpPr>
            <p:nvPr/>
          </p:nvSpPr>
          <p:spPr bwMode="auto">
            <a:xfrm>
              <a:off x="7683500" y="3224213"/>
              <a:ext cx="361950" cy="98425"/>
            </a:xfrm>
            <a:custGeom>
              <a:avLst/>
              <a:gdLst>
                <a:gd name="T0" fmla="*/ 0 w 228"/>
                <a:gd name="T1" fmla="*/ 62 h 62"/>
                <a:gd name="T2" fmla="*/ 68 w 228"/>
                <a:gd name="T3" fmla="*/ 45 h 62"/>
                <a:gd name="T4" fmla="*/ 114 w 228"/>
                <a:gd name="T5" fmla="*/ 34 h 62"/>
                <a:gd name="T6" fmla="*/ 160 w 228"/>
                <a:gd name="T7" fmla="*/ 23 h 62"/>
                <a:gd name="T8" fmla="*/ 194 w 228"/>
                <a:gd name="T9" fmla="*/ 11 h 62"/>
                <a:gd name="T10" fmla="*/ 228 w 228"/>
                <a:gd name="T11" fmla="*/ 0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8"/>
                <a:gd name="T19" fmla="*/ 0 h 62"/>
                <a:gd name="T20" fmla="*/ 228 w 228"/>
                <a:gd name="T21" fmla="*/ 62 h 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8" h="62">
                  <a:moveTo>
                    <a:pt x="0" y="62"/>
                  </a:moveTo>
                  <a:lnTo>
                    <a:pt x="68" y="45"/>
                  </a:lnTo>
                  <a:lnTo>
                    <a:pt x="114" y="34"/>
                  </a:lnTo>
                  <a:lnTo>
                    <a:pt x="160" y="23"/>
                  </a:lnTo>
                  <a:lnTo>
                    <a:pt x="194" y="11"/>
                  </a:lnTo>
                  <a:lnTo>
                    <a:pt x="228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9" name="Freeform 26"/>
            <p:cNvSpPr>
              <a:spLocks/>
            </p:cNvSpPr>
            <p:nvPr/>
          </p:nvSpPr>
          <p:spPr bwMode="auto">
            <a:xfrm>
              <a:off x="7158038" y="2762250"/>
              <a:ext cx="80963" cy="73025"/>
            </a:xfrm>
            <a:custGeom>
              <a:avLst/>
              <a:gdLst>
                <a:gd name="T0" fmla="*/ 0 w 51"/>
                <a:gd name="T1" fmla="*/ 46 h 46"/>
                <a:gd name="T2" fmla="*/ 23 w 51"/>
                <a:gd name="T3" fmla="*/ 17 h 46"/>
                <a:gd name="T4" fmla="*/ 51 w 51"/>
                <a:gd name="T5" fmla="*/ 0 h 46"/>
                <a:gd name="T6" fmla="*/ 0 60000 65536"/>
                <a:gd name="T7" fmla="*/ 0 60000 65536"/>
                <a:gd name="T8" fmla="*/ 0 60000 65536"/>
                <a:gd name="T9" fmla="*/ 0 w 51"/>
                <a:gd name="T10" fmla="*/ 0 h 46"/>
                <a:gd name="T11" fmla="*/ 51 w 51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1" h="46">
                  <a:moveTo>
                    <a:pt x="0" y="46"/>
                  </a:moveTo>
                  <a:lnTo>
                    <a:pt x="23" y="17"/>
                  </a:lnTo>
                  <a:lnTo>
                    <a:pt x="51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0" name="Freeform 27"/>
            <p:cNvSpPr>
              <a:spLocks/>
            </p:cNvSpPr>
            <p:nvPr/>
          </p:nvSpPr>
          <p:spPr bwMode="auto">
            <a:xfrm>
              <a:off x="7358063" y="2962275"/>
              <a:ext cx="34925" cy="144463"/>
            </a:xfrm>
            <a:custGeom>
              <a:avLst/>
              <a:gdLst>
                <a:gd name="T0" fmla="*/ 0 w 22"/>
                <a:gd name="T1" fmla="*/ 91 h 91"/>
                <a:gd name="T2" fmla="*/ 0 w 22"/>
                <a:gd name="T3" fmla="*/ 39 h 91"/>
                <a:gd name="T4" fmla="*/ 22 w 22"/>
                <a:gd name="T5" fmla="*/ 0 h 91"/>
                <a:gd name="T6" fmla="*/ 0 60000 65536"/>
                <a:gd name="T7" fmla="*/ 0 60000 65536"/>
                <a:gd name="T8" fmla="*/ 0 60000 65536"/>
                <a:gd name="T9" fmla="*/ 0 w 22"/>
                <a:gd name="T10" fmla="*/ 0 h 91"/>
                <a:gd name="T11" fmla="*/ 22 w 22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91">
                  <a:moveTo>
                    <a:pt x="0" y="91"/>
                  </a:moveTo>
                  <a:lnTo>
                    <a:pt x="0" y="39"/>
                  </a:lnTo>
                  <a:lnTo>
                    <a:pt x="22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1" name="Freeform 28"/>
            <p:cNvSpPr>
              <a:spLocks/>
            </p:cNvSpPr>
            <p:nvPr/>
          </p:nvSpPr>
          <p:spPr bwMode="auto">
            <a:xfrm>
              <a:off x="7348538" y="2852738"/>
              <a:ext cx="244475" cy="136525"/>
            </a:xfrm>
            <a:custGeom>
              <a:avLst/>
              <a:gdLst>
                <a:gd name="T0" fmla="*/ 0 w 27"/>
                <a:gd name="T1" fmla="*/ 0 h 15"/>
                <a:gd name="T2" fmla="*/ 5 w 27"/>
                <a:gd name="T3" fmla="*/ 3 h 15"/>
                <a:gd name="T4" fmla="*/ 10 w 27"/>
                <a:gd name="T5" fmla="*/ 4 h 15"/>
                <a:gd name="T6" fmla="*/ 27 w 27"/>
                <a:gd name="T7" fmla="*/ 15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15"/>
                <a:gd name="T14" fmla="*/ 27 w 27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15">
                  <a:moveTo>
                    <a:pt x="0" y="0"/>
                  </a:moveTo>
                  <a:cubicBezTo>
                    <a:pt x="2" y="1"/>
                    <a:pt x="3" y="2"/>
                    <a:pt x="5" y="3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7" y="6"/>
                    <a:pt x="22" y="9"/>
                    <a:pt x="27" y="15"/>
                  </a:cubicBezTo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2" name="Freeform 99"/>
            <p:cNvSpPr>
              <a:spLocks/>
            </p:cNvSpPr>
            <p:nvPr/>
          </p:nvSpPr>
          <p:spPr bwMode="auto">
            <a:xfrm>
              <a:off x="7267575" y="1938338"/>
              <a:ext cx="1719263" cy="904875"/>
            </a:xfrm>
            <a:custGeom>
              <a:avLst/>
              <a:gdLst>
                <a:gd name="T0" fmla="*/ 190 w 190"/>
                <a:gd name="T1" fmla="*/ 100 h 100"/>
                <a:gd name="T2" fmla="*/ 172 w 190"/>
                <a:gd name="T3" fmla="*/ 88 h 100"/>
                <a:gd name="T4" fmla="*/ 163 w 190"/>
                <a:gd name="T5" fmla="*/ 83 h 100"/>
                <a:gd name="T6" fmla="*/ 158 w 190"/>
                <a:gd name="T7" fmla="*/ 81 h 100"/>
                <a:gd name="T8" fmla="*/ 152 w 190"/>
                <a:gd name="T9" fmla="*/ 81 h 100"/>
                <a:gd name="T10" fmla="*/ 147 w 190"/>
                <a:gd name="T11" fmla="*/ 81 h 100"/>
                <a:gd name="T12" fmla="*/ 143 w 190"/>
                <a:gd name="T13" fmla="*/ 79 h 100"/>
                <a:gd name="T14" fmla="*/ 136 w 190"/>
                <a:gd name="T15" fmla="*/ 80 h 100"/>
                <a:gd name="T16" fmla="*/ 130 w 190"/>
                <a:gd name="T17" fmla="*/ 81 h 100"/>
                <a:gd name="T18" fmla="*/ 127 w 190"/>
                <a:gd name="T19" fmla="*/ 81 h 100"/>
                <a:gd name="T20" fmla="*/ 107 w 190"/>
                <a:gd name="T21" fmla="*/ 83 h 100"/>
                <a:gd name="T22" fmla="*/ 100 w 190"/>
                <a:gd name="T23" fmla="*/ 83 h 100"/>
                <a:gd name="T24" fmla="*/ 82 w 190"/>
                <a:gd name="T25" fmla="*/ 82 h 100"/>
                <a:gd name="T26" fmla="*/ 73 w 190"/>
                <a:gd name="T27" fmla="*/ 76 h 100"/>
                <a:gd name="T28" fmla="*/ 63 w 190"/>
                <a:gd name="T29" fmla="*/ 71 h 100"/>
                <a:gd name="T30" fmla="*/ 57 w 190"/>
                <a:gd name="T31" fmla="*/ 64 h 100"/>
                <a:gd name="T32" fmla="*/ 57 w 190"/>
                <a:gd name="T33" fmla="*/ 59 h 100"/>
                <a:gd name="T34" fmla="*/ 59 w 190"/>
                <a:gd name="T35" fmla="*/ 53 h 100"/>
                <a:gd name="T36" fmla="*/ 59 w 190"/>
                <a:gd name="T37" fmla="*/ 49 h 100"/>
                <a:gd name="T38" fmla="*/ 54 w 190"/>
                <a:gd name="T39" fmla="*/ 46 h 100"/>
                <a:gd name="T40" fmla="*/ 47 w 190"/>
                <a:gd name="T41" fmla="*/ 43 h 100"/>
                <a:gd name="T42" fmla="*/ 38 w 190"/>
                <a:gd name="T43" fmla="*/ 41 h 100"/>
                <a:gd name="T44" fmla="*/ 30 w 190"/>
                <a:gd name="T45" fmla="*/ 38 h 100"/>
                <a:gd name="T46" fmla="*/ 22 w 190"/>
                <a:gd name="T47" fmla="*/ 37 h 100"/>
                <a:gd name="T48" fmla="*/ 17 w 190"/>
                <a:gd name="T49" fmla="*/ 34 h 100"/>
                <a:gd name="T50" fmla="*/ 9 w 190"/>
                <a:gd name="T51" fmla="*/ 30 h 100"/>
                <a:gd name="T52" fmla="*/ 6 w 190"/>
                <a:gd name="T53" fmla="*/ 28 h 100"/>
                <a:gd name="T54" fmla="*/ 2 w 190"/>
                <a:gd name="T55" fmla="*/ 24 h 100"/>
                <a:gd name="T56" fmla="*/ 1 w 190"/>
                <a:gd name="T57" fmla="*/ 19 h 100"/>
                <a:gd name="T58" fmla="*/ 8 w 190"/>
                <a:gd name="T59" fmla="*/ 15 h 100"/>
                <a:gd name="T60" fmla="*/ 16 w 190"/>
                <a:gd name="T61" fmla="*/ 17 h 100"/>
                <a:gd name="T62" fmla="*/ 22 w 190"/>
                <a:gd name="T63" fmla="*/ 20 h 100"/>
                <a:gd name="T64" fmla="*/ 27 w 190"/>
                <a:gd name="T65" fmla="*/ 20 h 100"/>
                <a:gd name="T66" fmla="*/ 37 w 190"/>
                <a:gd name="T67" fmla="*/ 20 h 100"/>
                <a:gd name="T68" fmla="*/ 63 w 190"/>
                <a:gd name="T69" fmla="*/ 24 h 100"/>
                <a:gd name="T70" fmla="*/ 69 w 190"/>
                <a:gd name="T71" fmla="*/ 23 h 100"/>
                <a:gd name="T72" fmla="*/ 69 w 190"/>
                <a:gd name="T73" fmla="*/ 15 h 100"/>
                <a:gd name="T74" fmla="*/ 71 w 190"/>
                <a:gd name="T75" fmla="*/ 11 h 100"/>
                <a:gd name="T76" fmla="*/ 78 w 190"/>
                <a:gd name="T77" fmla="*/ 6 h 100"/>
                <a:gd name="T78" fmla="*/ 85 w 190"/>
                <a:gd name="T79" fmla="*/ 6 h 100"/>
                <a:gd name="T80" fmla="*/ 88 w 190"/>
                <a:gd name="T81" fmla="*/ 1 h 100"/>
                <a:gd name="T82" fmla="*/ 91 w 190"/>
                <a:gd name="T83" fmla="*/ 0 h 100"/>
                <a:gd name="T84" fmla="*/ 96 w 190"/>
                <a:gd name="T85" fmla="*/ 0 h 100"/>
                <a:gd name="T86" fmla="*/ 102 w 190"/>
                <a:gd name="T87" fmla="*/ 2 h 100"/>
                <a:gd name="T88" fmla="*/ 114 w 190"/>
                <a:gd name="T89" fmla="*/ 2 h 100"/>
                <a:gd name="T90" fmla="*/ 119 w 190"/>
                <a:gd name="T91" fmla="*/ 5 h 100"/>
                <a:gd name="T92" fmla="*/ 137 w 190"/>
                <a:gd name="T93" fmla="*/ 12 h 100"/>
                <a:gd name="T94" fmla="*/ 145 w 190"/>
                <a:gd name="T95" fmla="*/ 15 h 100"/>
                <a:gd name="T96" fmla="*/ 153 w 190"/>
                <a:gd name="T97" fmla="*/ 20 h 100"/>
                <a:gd name="T98" fmla="*/ 166 w 190"/>
                <a:gd name="T99" fmla="*/ 26 h 100"/>
                <a:gd name="T100" fmla="*/ 171 w 190"/>
                <a:gd name="T101" fmla="*/ 27 h 100"/>
                <a:gd name="T102" fmla="*/ 173 w 190"/>
                <a:gd name="T103" fmla="*/ 28 h 100"/>
                <a:gd name="T104" fmla="*/ 176 w 190"/>
                <a:gd name="T105" fmla="*/ 27 h 100"/>
                <a:gd name="T106" fmla="*/ 179 w 190"/>
                <a:gd name="T107" fmla="*/ 27 h 100"/>
                <a:gd name="T108" fmla="*/ 186 w 190"/>
                <a:gd name="T109" fmla="*/ 26 h 100"/>
                <a:gd name="T110" fmla="*/ 190 w 190"/>
                <a:gd name="T111" fmla="*/ 28 h 1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0"/>
                <a:gd name="T169" fmla="*/ 0 h 100"/>
                <a:gd name="T170" fmla="*/ 190 w 190"/>
                <a:gd name="T171" fmla="*/ 100 h 1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0" h="100">
                  <a:moveTo>
                    <a:pt x="190" y="100"/>
                  </a:moveTo>
                  <a:cubicBezTo>
                    <a:pt x="184" y="96"/>
                    <a:pt x="179" y="92"/>
                    <a:pt x="172" y="88"/>
                  </a:cubicBezTo>
                  <a:cubicBezTo>
                    <a:pt x="169" y="87"/>
                    <a:pt x="166" y="85"/>
                    <a:pt x="163" y="83"/>
                  </a:cubicBezTo>
                  <a:cubicBezTo>
                    <a:pt x="161" y="83"/>
                    <a:pt x="159" y="82"/>
                    <a:pt x="158" y="81"/>
                  </a:cubicBezTo>
                  <a:cubicBezTo>
                    <a:pt x="156" y="81"/>
                    <a:pt x="154" y="81"/>
                    <a:pt x="152" y="81"/>
                  </a:cubicBezTo>
                  <a:cubicBezTo>
                    <a:pt x="151" y="81"/>
                    <a:pt x="149" y="82"/>
                    <a:pt x="147" y="81"/>
                  </a:cubicBezTo>
                  <a:cubicBezTo>
                    <a:pt x="146" y="81"/>
                    <a:pt x="144" y="79"/>
                    <a:pt x="143" y="79"/>
                  </a:cubicBezTo>
                  <a:cubicBezTo>
                    <a:pt x="141" y="79"/>
                    <a:pt x="138" y="80"/>
                    <a:pt x="136" y="80"/>
                  </a:cubicBezTo>
                  <a:cubicBezTo>
                    <a:pt x="134" y="80"/>
                    <a:pt x="132" y="80"/>
                    <a:pt x="130" y="81"/>
                  </a:cubicBezTo>
                  <a:cubicBezTo>
                    <a:pt x="129" y="81"/>
                    <a:pt x="128" y="81"/>
                    <a:pt x="127" y="81"/>
                  </a:cubicBezTo>
                  <a:cubicBezTo>
                    <a:pt x="120" y="82"/>
                    <a:pt x="114" y="83"/>
                    <a:pt x="107" y="83"/>
                  </a:cubicBezTo>
                  <a:cubicBezTo>
                    <a:pt x="105" y="83"/>
                    <a:pt x="102" y="83"/>
                    <a:pt x="100" y="83"/>
                  </a:cubicBezTo>
                  <a:cubicBezTo>
                    <a:pt x="94" y="83"/>
                    <a:pt x="87" y="85"/>
                    <a:pt x="82" y="82"/>
                  </a:cubicBezTo>
                  <a:cubicBezTo>
                    <a:pt x="79" y="80"/>
                    <a:pt x="76" y="77"/>
                    <a:pt x="73" y="76"/>
                  </a:cubicBezTo>
                  <a:cubicBezTo>
                    <a:pt x="70" y="74"/>
                    <a:pt x="66" y="73"/>
                    <a:pt x="63" y="71"/>
                  </a:cubicBezTo>
                  <a:cubicBezTo>
                    <a:pt x="60" y="70"/>
                    <a:pt x="57" y="67"/>
                    <a:pt x="57" y="64"/>
                  </a:cubicBezTo>
                  <a:cubicBezTo>
                    <a:pt x="57" y="62"/>
                    <a:pt x="56" y="60"/>
                    <a:pt x="57" y="59"/>
                  </a:cubicBezTo>
                  <a:cubicBezTo>
                    <a:pt x="58" y="57"/>
                    <a:pt x="59" y="56"/>
                    <a:pt x="59" y="53"/>
                  </a:cubicBezTo>
                  <a:cubicBezTo>
                    <a:pt x="59" y="52"/>
                    <a:pt x="59" y="50"/>
                    <a:pt x="59" y="49"/>
                  </a:cubicBezTo>
                  <a:cubicBezTo>
                    <a:pt x="59" y="48"/>
                    <a:pt x="55" y="46"/>
                    <a:pt x="54" y="46"/>
                  </a:cubicBezTo>
                  <a:cubicBezTo>
                    <a:pt x="52" y="44"/>
                    <a:pt x="49" y="43"/>
                    <a:pt x="47" y="43"/>
                  </a:cubicBezTo>
                  <a:cubicBezTo>
                    <a:pt x="44" y="42"/>
                    <a:pt x="41" y="42"/>
                    <a:pt x="38" y="41"/>
                  </a:cubicBezTo>
                  <a:cubicBezTo>
                    <a:pt x="36" y="40"/>
                    <a:pt x="33" y="39"/>
                    <a:pt x="30" y="38"/>
                  </a:cubicBezTo>
                  <a:cubicBezTo>
                    <a:pt x="27" y="38"/>
                    <a:pt x="25" y="38"/>
                    <a:pt x="22" y="37"/>
                  </a:cubicBezTo>
                  <a:cubicBezTo>
                    <a:pt x="20" y="36"/>
                    <a:pt x="18" y="35"/>
                    <a:pt x="17" y="34"/>
                  </a:cubicBezTo>
                  <a:cubicBezTo>
                    <a:pt x="17" y="34"/>
                    <a:pt x="9" y="31"/>
                    <a:pt x="9" y="30"/>
                  </a:cubicBezTo>
                  <a:cubicBezTo>
                    <a:pt x="8" y="30"/>
                    <a:pt x="7" y="29"/>
                    <a:pt x="6" y="28"/>
                  </a:cubicBezTo>
                  <a:cubicBezTo>
                    <a:pt x="4" y="27"/>
                    <a:pt x="3" y="26"/>
                    <a:pt x="2" y="24"/>
                  </a:cubicBezTo>
                  <a:cubicBezTo>
                    <a:pt x="0" y="22"/>
                    <a:pt x="0" y="21"/>
                    <a:pt x="1" y="19"/>
                  </a:cubicBezTo>
                  <a:cubicBezTo>
                    <a:pt x="2" y="16"/>
                    <a:pt x="5" y="14"/>
                    <a:pt x="8" y="15"/>
                  </a:cubicBezTo>
                  <a:cubicBezTo>
                    <a:pt x="11" y="15"/>
                    <a:pt x="14" y="16"/>
                    <a:pt x="16" y="17"/>
                  </a:cubicBezTo>
                  <a:cubicBezTo>
                    <a:pt x="18" y="18"/>
                    <a:pt x="20" y="19"/>
                    <a:pt x="22" y="20"/>
                  </a:cubicBezTo>
                  <a:cubicBezTo>
                    <a:pt x="24" y="20"/>
                    <a:pt x="25" y="20"/>
                    <a:pt x="27" y="20"/>
                  </a:cubicBezTo>
                  <a:cubicBezTo>
                    <a:pt x="30" y="20"/>
                    <a:pt x="34" y="20"/>
                    <a:pt x="37" y="20"/>
                  </a:cubicBezTo>
                  <a:cubicBezTo>
                    <a:pt x="45" y="23"/>
                    <a:pt x="54" y="26"/>
                    <a:pt x="63" y="24"/>
                  </a:cubicBezTo>
                  <a:cubicBezTo>
                    <a:pt x="65" y="24"/>
                    <a:pt x="67" y="23"/>
                    <a:pt x="69" y="23"/>
                  </a:cubicBezTo>
                  <a:cubicBezTo>
                    <a:pt x="69" y="22"/>
                    <a:pt x="69" y="16"/>
                    <a:pt x="69" y="15"/>
                  </a:cubicBezTo>
                  <a:cubicBezTo>
                    <a:pt x="70" y="14"/>
                    <a:pt x="70" y="13"/>
                    <a:pt x="71" y="11"/>
                  </a:cubicBezTo>
                  <a:cubicBezTo>
                    <a:pt x="73" y="9"/>
                    <a:pt x="75" y="7"/>
                    <a:pt x="78" y="6"/>
                  </a:cubicBezTo>
                  <a:cubicBezTo>
                    <a:pt x="80" y="6"/>
                    <a:pt x="82" y="6"/>
                    <a:pt x="85" y="6"/>
                  </a:cubicBezTo>
                  <a:cubicBezTo>
                    <a:pt x="86" y="4"/>
                    <a:pt x="86" y="2"/>
                    <a:pt x="88" y="1"/>
                  </a:cubicBezTo>
                  <a:cubicBezTo>
                    <a:pt x="89" y="1"/>
                    <a:pt x="90" y="0"/>
                    <a:pt x="91" y="0"/>
                  </a:cubicBezTo>
                  <a:cubicBezTo>
                    <a:pt x="93" y="0"/>
                    <a:pt x="95" y="0"/>
                    <a:pt x="96" y="0"/>
                  </a:cubicBezTo>
                  <a:cubicBezTo>
                    <a:pt x="98" y="1"/>
                    <a:pt x="100" y="1"/>
                    <a:pt x="102" y="2"/>
                  </a:cubicBezTo>
                  <a:cubicBezTo>
                    <a:pt x="106" y="1"/>
                    <a:pt x="110" y="0"/>
                    <a:pt x="114" y="2"/>
                  </a:cubicBezTo>
                  <a:cubicBezTo>
                    <a:pt x="116" y="3"/>
                    <a:pt x="117" y="4"/>
                    <a:pt x="119" y="5"/>
                  </a:cubicBezTo>
                  <a:cubicBezTo>
                    <a:pt x="125" y="7"/>
                    <a:pt x="131" y="10"/>
                    <a:pt x="137" y="12"/>
                  </a:cubicBezTo>
                  <a:cubicBezTo>
                    <a:pt x="139" y="13"/>
                    <a:pt x="142" y="14"/>
                    <a:pt x="145" y="15"/>
                  </a:cubicBezTo>
                  <a:cubicBezTo>
                    <a:pt x="148" y="16"/>
                    <a:pt x="150" y="18"/>
                    <a:pt x="153" y="20"/>
                  </a:cubicBezTo>
                  <a:cubicBezTo>
                    <a:pt x="157" y="22"/>
                    <a:pt x="162" y="24"/>
                    <a:pt x="166" y="26"/>
                  </a:cubicBezTo>
                  <a:cubicBezTo>
                    <a:pt x="167" y="26"/>
                    <a:pt x="169" y="27"/>
                    <a:pt x="171" y="27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4" y="28"/>
                    <a:pt x="175" y="27"/>
                    <a:pt x="176" y="27"/>
                  </a:cubicBezTo>
                  <a:cubicBezTo>
                    <a:pt x="177" y="27"/>
                    <a:pt x="178" y="27"/>
                    <a:pt x="179" y="27"/>
                  </a:cubicBezTo>
                  <a:cubicBezTo>
                    <a:pt x="181" y="26"/>
                    <a:pt x="184" y="26"/>
                    <a:pt x="186" y="26"/>
                  </a:cubicBezTo>
                  <a:cubicBezTo>
                    <a:pt x="188" y="27"/>
                    <a:pt x="189" y="27"/>
                    <a:pt x="190" y="28"/>
                  </a:cubicBezTo>
                </a:path>
              </a:pathLst>
            </a:custGeom>
            <a:solidFill>
              <a:srgbClr val="EEDBBA"/>
            </a:solidFill>
            <a:ln w="3651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3" name="Freeform 100"/>
            <p:cNvSpPr>
              <a:spLocks/>
            </p:cNvSpPr>
            <p:nvPr/>
          </p:nvSpPr>
          <p:spPr bwMode="auto">
            <a:xfrm>
              <a:off x="7267575" y="1938338"/>
              <a:ext cx="1719263" cy="904875"/>
            </a:xfrm>
            <a:custGeom>
              <a:avLst/>
              <a:gdLst>
                <a:gd name="T0" fmla="*/ 190 w 190"/>
                <a:gd name="T1" fmla="*/ 100 h 100"/>
                <a:gd name="T2" fmla="*/ 172 w 190"/>
                <a:gd name="T3" fmla="*/ 88 h 100"/>
                <a:gd name="T4" fmla="*/ 163 w 190"/>
                <a:gd name="T5" fmla="*/ 83 h 100"/>
                <a:gd name="T6" fmla="*/ 158 w 190"/>
                <a:gd name="T7" fmla="*/ 81 h 100"/>
                <a:gd name="T8" fmla="*/ 152 w 190"/>
                <a:gd name="T9" fmla="*/ 81 h 100"/>
                <a:gd name="T10" fmla="*/ 147 w 190"/>
                <a:gd name="T11" fmla="*/ 81 h 100"/>
                <a:gd name="T12" fmla="*/ 143 w 190"/>
                <a:gd name="T13" fmla="*/ 79 h 100"/>
                <a:gd name="T14" fmla="*/ 136 w 190"/>
                <a:gd name="T15" fmla="*/ 80 h 100"/>
                <a:gd name="T16" fmla="*/ 130 w 190"/>
                <a:gd name="T17" fmla="*/ 81 h 100"/>
                <a:gd name="T18" fmla="*/ 127 w 190"/>
                <a:gd name="T19" fmla="*/ 81 h 100"/>
                <a:gd name="T20" fmla="*/ 107 w 190"/>
                <a:gd name="T21" fmla="*/ 83 h 100"/>
                <a:gd name="T22" fmla="*/ 100 w 190"/>
                <a:gd name="T23" fmla="*/ 83 h 100"/>
                <a:gd name="T24" fmla="*/ 82 w 190"/>
                <a:gd name="T25" fmla="*/ 82 h 100"/>
                <a:gd name="T26" fmla="*/ 73 w 190"/>
                <a:gd name="T27" fmla="*/ 76 h 100"/>
                <a:gd name="T28" fmla="*/ 63 w 190"/>
                <a:gd name="T29" fmla="*/ 71 h 100"/>
                <a:gd name="T30" fmla="*/ 57 w 190"/>
                <a:gd name="T31" fmla="*/ 64 h 100"/>
                <a:gd name="T32" fmla="*/ 57 w 190"/>
                <a:gd name="T33" fmla="*/ 59 h 100"/>
                <a:gd name="T34" fmla="*/ 59 w 190"/>
                <a:gd name="T35" fmla="*/ 53 h 100"/>
                <a:gd name="T36" fmla="*/ 59 w 190"/>
                <a:gd name="T37" fmla="*/ 49 h 100"/>
                <a:gd name="T38" fmla="*/ 54 w 190"/>
                <a:gd name="T39" fmla="*/ 46 h 100"/>
                <a:gd name="T40" fmla="*/ 47 w 190"/>
                <a:gd name="T41" fmla="*/ 43 h 100"/>
                <a:gd name="T42" fmla="*/ 38 w 190"/>
                <a:gd name="T43" fmla="*/ 41 h 100"/>
                <a:gd name="T44" fmla="*/ 30 w 190"/>
                <a:gd name="T45" fmla="*/ 38 h 100"/>
                <a:gd name="T46" fmla="*/ 22 w 190"/>
                <a:gd name="T47" fmla="*/ 37 h 100"/>
                <a:gd name="T48" fmla="*/ 17 w 190"/>
                <a:gd name="T49" fmla="*/ 34 h 100"/>
                <a:gd name="T50" fmla="*/ 9 w 190"/>
                <a:gd name="T51" fmla="*/ 30 h 100"/>
                <a:gd name="T52" fmla="*/ 6 w 190"/>
                <a:gd name="T53" fmla="*/ 28 h 100"/>
                <a:gd name="T54" fmla="*/ 2 w 190"/>
                <a:gd name="T55" fmla="*/ 24 h 100"/>
                <a:gd name="T56" fmla="*/ 1 w 190"/>
                <a:gd name="T57" fmla="*/ 19 h 100"/>
                <a:gd name="T58" fmla="*/ 8 w 190"/>
                <a:gd name="T59" fmla="*/ 15 h 100"/>
                <a:gd name="T60" fmla="*/ 16 w 190"/>
                <a:gd name="T61" fmla="*/ 17 h 100"/>
                <a:gd name="T62" fmla="*/ 22 w 190"/>
                <a:gd name="T63" fmla="*/ 20 h 100"/>
                <a:gd name="T64" fmla="*/ 27 w 190"/>
                <a:gd name="T65" fmla="*/ 20 h 100"/>
                <a:gd name="T66" fmla="*/ 37 w 190"/>
                <a:gd name="T67" fmla="*/ 20 h 100"/>
                <a:gd name="T68" fmla="*/ 63 w 190"/>
                <a:gd name="T69" fmla="*/ 24 h 100"/>
                <a:gd name="T70" fmla="*/ 69 w 190"/>
                <a:gd name="T71" fmla="*/ 23 h 100"/>
                <a:gd name="T72" fmla="*/ 69 w 190"/>
                <a:gd name="T73" fmla="*/ 15 h 100"/>
                <a:gd name="T74" fmla="*/ 71 w 190"/>
                <a:gd name="T75" fmla="*/ 11 h 100"/>
                <a:gd name="T76" fmla="*/ 78 w 190"/>
                <a:gd name="T77" fmla="*/ 6 h 100"/>
                <a:gd name="T78" fmla="*/ 85 w 190"/>
                <a:gd name="T79" fmla="*/ 6 h 100"/>
                <a:gd name="T80" fmla="*/ 88 w 190"/>
                <a:gd name="T81" fmla="*/ 1 h 100"/>
                <a:gd name="T82" fmla="*/ 91 w 190"/>
                <a:gd name="T83" fmla="*/ 0 h 100"/>
                <a:gd name="T84" fmla="*/ 96 w 190"/>
                <a:gd name="T85" fmla="*/ 0 h 100"/>
                <a:gd name="T86" fmla="*/ 102 w 190"/>
                <a:gd name="T87" fmla="*/ 2 h 100"/>
                <a:gd name="T88" fmla="*/ 114 w 190"/>
                <a:gd name="T89" fmla="*/ 2 h 100"/>
                <a:gd name="T90" fmla="*/ 119 w 190"/>
                <a:gd name="T91" fmla="*/ 5 h 100"/>
                <a:gd name="T92" fmla="*/ 137 w 190"/>
                <a:gd name="T93" fmla="*/ 12 h 100"/>
                <a:gd name="T94" fmla="*/ 145 w 190"/>
                <a:gd name="T95" fmla="*/ 15 h 100"/>
                <a:gd name="T96" fmla="*/ 153 w 190"/>
                <a:gd name="T97" fmla="*/ 20 h 100"/>
                <a:gd name="T98" fmla="*/ 166 w 190"/>
                <a:gd name="T99" fmla="*/ 26 h 100"/>
                <a:gd name="T100" fmla="*/ 171 w 190"/>
                <a:gd name="T101" fmla="*/ 27 h 100"/>
                <a:gd name="T102" fmla="*/ 173 w 190"/>
                <a:gd name="T103" fmla="*/ 28 h 100"/>
                <a:gd name="T104" fmla="*/ 176 w 190"/>
                <a:gd name="T105" fmla="*/ 27 h 100"/>
                <a:gd name="T106" fmla="*/ 179 w 190"/>
                <a:gd name="T107" fmla="*/ 27 h 100"/>
                <a:gd name="T108" fmla="*/ 186 w 190"/>
                <a:gd name="T109" fmla="*/ 26 h 100"/>
                <a:gd name="T110" fmla="*/ 190 w 190"/>
                <a:gd name="T111" fmla="*/ 28 h 1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0"/>
                <a:gd name="T169" fmla="*/ 0 h 100"/>
                <a:gd name="T170" fmla="*/ 190 w 190"/>
                <a:gd name="T171" fmla="*/ 100 h 1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0" h="100">
                  <a:moveTo>
                    <a:pt x="190" y="100"/>
                  </a:moveTo>
                  <a:cubicBezTo>
                    <a:pt x="184" y="96"/>
                    <a:pt x="179" y="92"/>
                    <a:pt x="172" y="88"/>
                  </a:cubicBezTo>
                  <a:cubicBezTo>
                    <a:pt x="169" y="87"/>
                    <a:pt x="166" y="85"/>
                    <a:pt x="163" y="83"/>
                  </a:cubicBezTo>
                  <a:cubicBezTo>
                    <a:pt x="161" y="83"/>
                    <a:pt x="159" y="82"/>
                    <a:pt x="158" y="81"/>
                  </a:cubicBezTo>
                  <a:cubicBezTo>
                    <a:pt x="156" y="81"/>
                    <a:pt x="154" y="81"/>
                    <a:pt x="152" y="81"/>
                  </a:cubicBezTo>
                  <a:cubicBezTo>
                    <a:pt x="151" y="81"/>
                    <a:pt x="149" y="82"/>
                    <a:pt x="147" y="81"/>
                  </a:cubicBezTo>
                  <a:cubicBezTo>
                    <a:pt x="146" y="81"/>
                    <a:pt x="144" y="79"/>
                    <a:pt x="143" y="79"/>
                  </a:cubicBezTo>
                  <a:cubicBezTo>
                    <a:pt x="141" y="79"/>
                    <a:pt x="138" y="80"/>
                    <a:pt x="136" y="80"/>
                  </a:cubicBezTo>
                  <a:cubicBezTo>
                    <a:pt x="134" y="80"/>
                    <a:pt x="132" y="80"/>
                    <a:pt x="130" y="81"/>
                  </a:cubicBezTo>
                  <a:cubicBezTo>
                    <a:pt x="129" y="81"/>
                    <a:pt x="128" y="81"/>
                    <a:pt x="127" y="81"/>
                  </a:cubicBezTo>
                  <a:cubicBezTo>
                    <a:pt x="120" y="82"/>
                    <a:pt x="114" y="83"/>
                    <a:pt x="107" y="83"/>
                  </a:cubicBezTo>
                  <a:cubicBezTo>
                    <a:pt x="105" y="83"/>
                    <a:pt x="102" y="83"/>
                    <a:pt x="100" y="83"/>
                  </a:cubicBezTo>
                  <a:cubicBezTo>
                    <a:pt x="94" y="83"/>
                    <a:pt x="87" y="85"/>
                    <a:pt x="82" y="82"/>
                  </a:cubicBezTo>
                  <a:cubicBezTo>
                    <a:pt x="79" y="80"/>
                    <a:pt x="76" y="77"/>
                    <a:pt x="73" y="76"/>
                  </a:cubicBezTo>
                  <a:cubicBezTo>
                    <a:pt x="70" y="74"/>
                    <a:pt x="66" y="73"/>
                    <a:pt x="63" y="71"/>
                  </a:cubicBezTo>
                  <a:cubicBezTo>
                    <a:pt x="60" y="70"/>
                    <a:pt x="57" y="67"/>
                    <a:pt x="57" y="64"/>
                  </a:cubicBezTo>
                  <a:cubicBezTo>
                    <a:pt x="57" y="62"/>
                    <a:pt x="56" y="60"/>
                    <a:pt x="57" y="59"/>
                  </a:cubicBezTo>
                  <a:cubicBezTo>
                    <a:pt x="58" y="57"/>
                    <a:pt x="59" y="56"/>
                    <a:pt x="59" y="53"/>
                  </a:cubicBezTo>
                  <a:cubicBezTo>
                    <a:pt x="59" y="52"/>
                    <a:pt x="59" y="50"/>
                    <a:pt x="59" y="49"/>
                  </a:cubicBezTo>
                  <a:cubicBezTo>
                    <a:pt x="59" y="48"/>
                    <a:pt x="55" y="46"/>
                    <a:pt x="54" y="46"/>
                  </a:cubicBezTo>
                  <a:cubicBezTo>
                    <a:pt x="52" y="44"/>
                    <a:pt x="49" y="43"/>
                    <a:pt x="47" y="43"/>
                  </a:cubicBezTo>
                  <a:cubicBezTo>
                    <a:pt x="44" y="42"/>
                    <a:pt x="41" y="42"/>
                    <a:pt x="38" y="41"/>
                  </a:cubicBezTo>
                  <a:cubicBezTo>
                    <a:pt x="36" y="40"/>
                    <a:pt x="33" y="39"/>
                    <a:pt x="30" y="38"/>
                  </a:cubicBezTo>
                  <a:cubicBezTo>
                    <a:pt x="27" y="38"/>
                    <a:pt x="25" y="38"/>
                    <a:pt x="22" y="37"/>
                  </a:cubicBezTo>
                  <a:cubicBezTo>
                    <a:pt x="20" y="36"/>
                    <a:pt x="18" y="35"/>
                    <a:pt x="17" y="34"/>
                  </a:cubicBezTo>
                  <a:cubicBezTo>
                    <a:pt x="17" y="34"/>
                    <a:pt x="9" y="31"/>
                    <a:pt x="9" y="30"/>
                  </a:cubicBezTo>
                  <a:cubicBezTo>
                    <a:pt x="8" y="30"/>
                    <a:pt x="7" y="29"/>
                    <a:pt x="6" y="28"/>
                  </a:cubicBezTo>
                  <a:cubicBezTo>
                    <a:pt x="4" y="27"/>
                    <a:pt x="3" y="26"/>
                    <a:pt x="2" y="24"/>
                  </a:cubicBezTo>
                  <a:cubicBezTo>
                    <a:pt x="0" y="22"/>
                    <a:pt x="0" y="21"/>
                    <a:pt x="1" y="19"/>
                  </a:cubicBezTo>
                  <a:cubicBezTo>
                    <a:pt x="2" y="16"/>
                    <a:pt x="5" y="14"/>
                    <a:pt x="8" y="15"/>
                  </a:cubicBezTo>
                  <a:cubicBezTo>
                    <a:pt x="11" y="15"/>
                    <a:pt x="14" y="16"/>
                    <a:pt x="16" y="17"/>
                  </a:cubicBezTo>
                  <a:cubicBezTo>
                    <a:pt x="18" y="18"/>
                    <a:pt x="20" y="19"/>
                    <a:pt x="22" y="20"/>
                  </a:cubicBezTo>
                  <a:cubicBezTo>
                    <a:pt x="24" y="20"/>
                    <a:pt x="25" y="20"/>
                    <a:pt x="27" y="20"/>
                  </a:cubicBezTo>
                  <a:cubicBezTo>
                    <a:pt x="30" y="20"/>
                    <a:pt x="34" y="20"/>
                    <a:pt x="37" y="20"/>
                  </a:cubicBezTo>
                  <a:cubicBezTo>
                    <a:pt x="45" y="23"/>
                    <a:pt x="54" y="26"/>
                    <a:pt x="63" y="24"/>
                  </a:cubicBezTo>
                  <a:cubicBezTo>
                    <a:pt x="65" y="24"/>
                    <a:pt x="67" y="23"/>
                    <a:pt x="69" y="23"/>
                  </a:cubicBezTo>
                  <a:cubicBezTo>
                    <a:pt x="69" y="22"/>
                    <a:pt x="69" y="16"/>
                    <a:pt x="69" y="15"/>
                  </a:cubicBezTo>
                  <a:cubicBezTo>
                    <a:pt x="70" y="14"/>
                    <a:pt x="70" y="13"/>
                    <a:pt x="71" y="11"/>
                  </a:cubicBezTo>
                  <a:cubicBezTo>
                    <a:pt x="73" y="9"/>
                    <a:pt x="75" y="7"/>
                    <a:pt x="78" y="6"/>
                  </a:cubicBezTo>
                  <a:cubicBezTo>
                    <a:pt x="80" y="6"/>
                    <a:pt x="82" y="6"/>
                    <a:pt x="85" y="6"/>
                  </a:cubicBezTo>
                  <a:cubicBezTo>
                    <a:pt x="86" y="4"/>
                    <a:pt x="86" y="2"/>
                    <a:pt x="88" y="1"/>
                  </a:cubicBezTo>
                  <a:cubicBezTo>
                    <a:pt x="89" y="1"/>
                    <a:pt x="90" y="0"/>
                    <a:pt x="91" y="0"/>
                  </a:cubicBezTo>
                  <a:cubicBezTo>
                    <a:pt x="93" y="0"/>
                    <a:pt x="95" y="0"/>
                    <a:pt x="96" y="0"/>
                  </a:cubicBezTo>
                  <a:cubicBezTo>
                    <a:pt x="98" y="1"/>
                    <a:pt x="100" y="1"/>
                    <a:pt x="102" y="2"/>
                  </a:cubicBezTo>
                  <a:cubicBezTo>
                    <a:pt x="106" y="1"/>
                    <a:pt x="110" y="0"/>
                    <a:pt x="114" y="2"/>
                  </a:cubicBezTo>
                  <a:cubicBezTo>
                    <a:pt x="116" y="3"/>
                    <a:pt x="117" y="4"/>
                    <a:pt x="119" y="5"/>
                  </a:cubicBezTo>
                  <a:cubicBezTo>
                    <a:pt x="125" y="7"/>
                    <a:pt x="131" y="10"/>
                    <a:pt x="137" y="12"/>
                  </a:cubicBezTo>
                  <a:cubicBezTo>
                    <a:pt x="139" y="13"/>
                    <a:pt x="142" y="14"/>
                    <a:pt x="145" y="15"/>
                  </a:cubicBezTo>
                  <a:cubicBezTo>
                    <a:pt x="148" y="16"/>
                    <a:pt x="150" y="18"/>
                    <a:pt x="153" y="20"/>
                  </a:cubicBezTo>
                  <a:cubicBezTo>
                    <a:pt x="157" y="22"/>
                    <a:pt x="162" y="24"/>
                    <a:pt x="166" y="26"/>
                  </a:cubicBezTo>
                  <a:cubicBezTo>
                    <a:pt x="167" y="26"/>
                    <a:pt x="169" y="27"/>
                    <a:pt x="171" y="27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4" y="28"/>
                    <a:pt x="175" y="27"/>
                    <a:pt x="176" y="27"/>
                  </a:cubicBezTo>
                  <a:cubicBezTo>
                    <a:pt x="177" y="27"/>
                    <a:pt x="178" y="27"/>
                    <a:pt x="179" y="27"/>
                  </a:cubicBezTo>
                  <a:cubicBezTo>
                    <a:pt x="181" y="26"/>
                    <a:pt x="184" y="26"/>
                    <a:pt x="186" y="26"/>
                  </a:cubicBezTo>
                  <a:cubicBezTo>
                    <a:pt x="188" y="27"/>
                    <a:pt x="189" y="27"/>
                    <a:pt x="190" y="28"/>
                  </a:cubicBezTo>
                </a:path>
              </a:pathLst>
            </a:custGeom>
            <a:noFill/>
            <a:ln w="3651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4" name="Freeform 101"/>
            <p:cNvSpPr>
              <a:spLocks/>
            </p:cNvSpPr>
            <p:nvPr/>
          </p:nvSpPr>
          <p:spPr bwMode="auto">
            <a:xfrm>
              <a:off x="7275513" y="2065338"/>
              <a:ext cx="109538" cy="63500"/>
            </a:xfrm>
            <a:custGeom>
              <a:avLst/>
              <a:gdLst>
                <a:gd name="T0" fmla="*/ 8 w 12"/>
                <a:gd name="T1" fmla="*/ 7 h 7"/>
                <a:gd name="T2" fmla="*/ 11 w 12"/>
                <a:gd name="T3" fmla="*/ 4 h 7"/>
                <a:gd name="T4" fmla="*/ 9 w 12"/>
                <a:gd name="T5" fmla="*/ 1 h 7"/>
                <a:gd name="T6" fmla="*/ 5 w 12"/>
                <a:gd name="T7" fmla="*/ 1 h 7"/>
                <a:gd name="T8" fmla="*/ 1 w 12"/>
                <a:gd name="T9" fmla="*/ 3 h 7"/>
                <a:gd name="T10" fmla="*/ 0 w 12"/>
                <a:gd name="T11" fmla="*/ 6 h 7"/>
                <a:gd name="T12" fmla="*/ 2 w 12"/>
                <a:gd name="T13" fmla="*/ 7 h 7"/>
                <a:gd name="T14" fmla="*/ 8 w 12"/>
                <a:gd name="T15" fmla="*/ 7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7"/>
                <a:gd name="T26" fmla="*/ 12 w 12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7">
                  <a:moveTo>
                    <a:pt x="8" y="7"/>
                  </a:moveTo>
                  <a:cubicBezTo>
                    <a:pt x="8" y="7"/>
                    <a:pt x="11" y="4"/>
                    <a:pt x="11" y="4"/>
                  </a:cubicBezTo>
                  <a:cubicBezTo>
                    <a:pt x="12" y="3"/>
                    <a:pt x="10" y="1"/>
                    <a:pt x="9" y="1"/>
                  </a:cubicBezTo>
                  <a:cubicBezTo>
                    <a:pt x="8" y="0"/>
                    <a:pt x="6" y="0"/>
                    <a:pt x="5" y="1"/>
                  </a:cubicBezTo>
                  <a:cubicBezTo>
                    <a:pt x="3" y="1"/>
                    <a:pt x="2" y="2"/>
                    <a:pt x="1" y="3"/>
                  </a:cubicBezTo>
                  <a:cubicBezTo>
                    <a:pt x="1" y="3"/>
                    <a:pt x="0" y="5"/>
                    <a:pt x="0" y="6"/>
                  </a:cubicBezTo>
                  <a:cubicBezTo>
                    <a:pt x="0" y="7"/>
                    <a:pt x="1" y="7"/>
                    <a:pt x="2" y="7"/>
                  </a:cubicBezTo>
                  <a:cubicBezTo>
                    <a:pt x="4" y="7"/>
                    <a:pt x="6" y="7"/>
                    <a:pt x="8" y="7"/>
                  </a:cubicBezTo>
                  <a:close/>
                </a:path>
              </a:pathLst>
            </a:custGeom>
            <a:solidFill>
              <a:srgbClr val="FEE9D9"/>
            </a:solidFill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5" name="Freeform 102"/>
            <p:cNvSpPr>
              <a:spLocks/>
            </p:cNvSpPr>
            <p:nvPr/>
          </p:nvSpPr>
          <p:spPr bwMode="auto">
            <a:xfrm>
              <a:off x="7519988" y="2138363"/>
              <a:ext cx="26988" cy="53975"/>
            </a:xfrm>
            <a:custGeom>
              <a:avLst/>
              <a:gdLst>
                <a:gd name="T0" fmla="*/ 0 w 3"/>
                <a:gd name="T1" fmla="*/ 6 h 6"/>
                <a:gd name="T2" fmla="*/ 3 w 3"/>
                <a:gd name="T3" fmla="*/ 0 h 6"/>
                <a:gd name="T4" fmla="*/ 0 60000 65536"/>
                <a:gd name="T5" fmla="*/ 0 60000 65536"/>
                <a:gd name="T6" fmla="*/ 0 w 3"/>
                <a:gd name="T7" fmla="*/ 0 h 6"/>
                <a:gd name="T8" fmla="*/ 3 w 3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6">
                  <a:moveTo>
                    <a:pt x="0" y="6"/>
                  </a:moveTo>
                  <a:cubicBezTo>
                    <a:pt x="1" y="4"/>
                    <a:pt x="1" y="2"/>
                    <a:pt x="3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6" name="Freeform 103"/>
            <p:cNvSpPr>
              <a:spLocks/>
            </p:cNvSpPr>
            <p:nvPr/>
          </p:nvSpPr>
          <p:spPr bwMode="auto">
            <a:xfrm>
              <a:off x="7546975" y="2147888"/>
              <a:ext cx="36513" cy="61913"/>
            </a:xfrm>
            <a:custGeom>
              <a:avLst/>
              <a:gdLst>
                <a:gd name="T0" fmla="*/ 0 w 4"/>
                <a:gd name="T1" fmla="*/ 7 h 7"/>
                <a:gd name="T2" fmla="*/ 4 w 4"/>
                <a:gd name="T3" fmla="*/ 0 h 7"/>
                <a:gd name="T4" fmla="*/ 0 60000 65536"/>
                <a:gd name="T5" fmla="*/ 0 60000 65536"/>
                <a:gd name="T6" fmla="*/ 0 w 4"/>
                <a:gd name="T7" fmla="*/ 0 h 7"/>
                <a:gd name="T8" fmla="*/ 4 w 4"/>
                <a:gd name="T9" fmla="*/ 7 h 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7">
                  <a:moveTo>
                    <a:pt x="0" y="7"/>
                  </a:moveTo>
                  <a:cubicBezTo>
                    <a:pt x="1" y="4"/>
                    <a:pt x="2" y="2"/>
                    <a:pt x="4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7" name="Freeform 104"/>
            <p:cNvSpPr>
              <a:spLocks/>
            </p:cNvSpPr>
            <p:nvPr/>
          </p:nvSpPr>
          <p:spPr bwMode="auto">
            <a:xfrm>
              <a:off x="7837488" y="2192338"/>
              <a:ext cx="53975" cy="73025"/>
            </a:xfrm>
            <a:custGeom>
              <a:avLst/>
              <a:gdLst>
                <a:gd name="T0" fmla="*/ 0 w 6"/>
                <a:gd name="T1" fmla="*/ 0 h 8"/>
                <a:gd name="T2" fmla="*/ 3 w 6"/>
                <a:gd name="T3" fmla="*/ 3 h 8"/>
                <a:gd name="T4" fmla="*/ 6 w 6"/>
                <a:gd name="T5" fmla="*/ 8 h 8"/>
                <a:gd name="T6" fmla="*/ 0 60000 65536"/>
                <a:gd name="T7" fmla="*/ 0 60000 65536"/>
                <a:gd name="T8" fmla="*/ 0 60000 65536"/>
                <a:gd name="T9" fmla="*/ 0 w 6"/>
                <a:gd name="T10" fmla="*/ 0 h 8"/>
                <a:gd name="T11" fmla="*/ 6 w 6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8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  <a:cubicBezTo>
                    <a:pt x="4" y="4"/>
                    <a:pt x="5" y="6"/>
                    <a:pt x="6" y="8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8" name="Freeform 105"/>
            <p:cNvSpPr>
              <a:spLocks/>
            </p:cNvSpPr>
            <p:nvPr/>
          </p:nvSpPr>
          <p:spPr bwMode="auto">
            <a:xfrm>
              <a:off x="7800975" y="2382838"/>
              <a:ext cx="171450" cy="134938"/>
            </a:xfrm>
            <a:custGeom>
              <a:avLst/>
              <a:gdLst>
                <a:gd name="T0" fmla="*/ 0 w 19"/>
                <a:gd name="T1" fmla="*/ 0 h 15"/>
                <a:gd name="T2" fmla="*/ 4 w 19"/>
                <a:gd name="T3" fmla="*/ 2 h 15"/>
                <a:gd name="T4" fmla="*/ 10 w 19"/>
                <a:gd name="T5" fmla="*/ 6 h 15"/>
                <a:gd name="T6" fmla="*/ 15 w 19"/>
                <a:gd name="T7" fmla="*/ 10 h 15"/>
                <a:gd name="T8" fmla="*/ 19 w 19"/>
                <a:gd name="T9" fmla="*/ 1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5"/>
                <a:gd name="T17" fmla="*/ 19 w 19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5">
                  <a:moveTo>
                    <a:pt x="0" y="0"/>
                  </a:moveTo>
                  <a:cubicBezTo>
                    <a:pt x="1" y="1"/>
                    <a:pt x="3" y="1"/>
                    <a:pt x="4" y="2"/>
                  </a:cubicBezTo>
                  <a:cubicBezTo>
                    <a:pt x="6" y="3"/>
                    <a:pt x="8" y="5"/>
                    <a:pt x="10" y="6"/>
                  </a:cubicBezTo>
                  <a:cubicBezTo>
                    <a:pt x="12" y="8"/>
                    <a:pt x="13" y="9"/>
                    <a:pt x="15" y="10"/>
                  </a:cubicBezTo>
                  <a:cubicBezTo>
                    <a:pt x="16" y="12"/>
                    <a:pt x="18" y="13"/>
                    <a:pt x="19" y="15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9" name="Line 106"/>
            <p:cNvSpPr>
              <a:spLocks noChangeShapeType="1"/>
            </p:cNvSpPr>
            <p:nvPr/>
          </p:nvSpPr>
          <p:spPr bwMode="auto">
            <a:xfrm>
              <a:off x="7818438" y="2419350"/>
              <a:ext cx="55563" cy="7938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0" name="Line 107"/>
            <p:cNvSpPr>
              <a:spLocks noChangeShapeType="1"/>
            </p:cNvSpPr>
            <p:nvPr/>
          </p:nvSpPr>
          <p:spPr bwMode="auto">
            <a:xfrm flipV="1">
              <a:off x="7918450" y="2473325"/>
              <a:ext cx="19050" cy="36513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1" name="Freeform 108"/>
            <p:cNvSpPr>
              <a:spLocks/>
            </p:cNvSpPr>
            <p:nvPr/>
          </p:nvSpPr>
          <p:spPr bwMode="auto">
            <a:xfrm>
              <a:off x="8035925" y="1993900"/>
              <a:ext cx="180975" cy="80963"/>
            </a:xfrm>
            <a:custGeom>
              <a:avLst/>
              <a:gdLst>
                <a:gd name="T0" fmla="*/ 0 w 20"/>
                <a:gd name="T1" fmla="*/ 0 h 9"/>
                <a:gd name="T2" fmla="*/ 6 w 20"/>
                <a:gd name="T3" fmla="*/ 2 h 9"/>
                <a:gd name="T4" fmla="*/ 20 w 20"/>
                <a:gd name="T5" fmla="*/ 9 h 9"/>
                <a:gd name="T6" fmla="*/ 0 60000 65536"/>
                <a:gd name="T7" fmla="*/ 0 60000 65536"/>
                <a:gd name="T8" fmla="*/ 0 60000 65536"/>
                <a:gd name="T9" fmla="*/ 0 w 20"/>
                <a:gd name="T10" fmla="*/ 0 h 9"/>
                <a:gd name="T11" fmla="*/ 20 w 20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9">
                  <a:moveTo>
                    <a:pt x="0" y="0"/>
                  </a:moveTo>
                  <a:cubicBezTo>
                    <a:pt x="2" y="1"/>
                    <a:pt x="4" y="1"/>
                    <a:pt x="6" y="2"/>
                  </a:cubicBezTo>
                  <a:cubicBezTo>
                    <a:pt x="11" y="4"/>
                    <a:pt x="15" y="7"/>
                    <a:pt x="20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2" name="Line 109"/>
            <p:cNvSpPr>
              <a:spLocks noChangeShapeType="1"/>
            </p:cNvSpPr>
            <p:nvPr/>
          </p:nvSpPr>
          <p:spPr bwMode="auto">
            <a:xfrm>
              <a:off x="8189913" y="1957388"/>
              <a:ext cx="73025" cy="36513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3" name="Freeform 110"/>
            <p:cNvSpPr>
              <a:spLocks/>
            </p:cNvSpPr>
            <p:nvPr/>
          </p:nvSpPr>
          <p:spPr bwMode="auto">
            <a:xfrm>
              <a:off x="8524875" y="2536825"/>
              <a:ext cx="36513" cy="117475"/>
            </a:xfrm>
            <a:custGeom>
              <a:avLst/>
              <a:gdLst>
                <a:gd name="T0" fmla="*/ 4 w 4"/>
                <a:gd name="T1" fmla="*/ 13 h 13"/>
                <a:gd name="T2" fmla="*/ 1 w 4"/>
                <a:gd name="T3" fmla="*/ 6 h 13"/>
                <a:gd name="T4" fmla="*/ 0 w 4"/>
                <a:gd name="T5" fmla="*/ 0 h 13"/>
                <a:gd name="T6" fmla="*/ 0 60000 65536"/>
                <a:gd name="T7" fmla="*/ 0 60000 65536"/>
                <a:gd name="T8" fmla="*/ 0 60000 65536"/>
                <a:gd name="T9" fmla="*/ 0 w 4"/>
                <a:gd name="T10" fmla="*/ 0 h 13"/>
                <a:gd name="T11" fmla="*/ 4 w 4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3">
                  <a:moveTo>
                    <a:pt x="4" y="13"/>
                  </a:moveTo>
                  <a:cubicBezTo>
                    <a:pt x="3" y="11"/>
                    <a:pt x="2" y="8"/>
                    <a:pt x="1" y="6"/>
                  </a:cubicBezTo>
                  <a:cubicBezTo>
                    <a:pt x="1" y="4"/>
                    <a:pt x="1" y="2"/>
                    <a:pt x="0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4" name="Freeform 111"/>
            <p:cNvSpPr>
              <a:spLocks/>
            </p:cNvSpPr>
            <p:nvPr/>
          </p:nvSpPr>
          <p:spPr bwMode="auto">
            <a:xfrm>
              <a:off x="8751888" y="2192338"/>
              <a:ext cx="80963" cy="80963"/>
            </a:xfrm>
            <a:custGeom>
              <a:avLst/>
              <a:gdLst>
                <a:gd name="T0" fmla="*/ 9 w 9"/>
                <a:gd name="T1" fmla="*/ 0 h 9"/>
                <a:gd name="T2" fmla="*/ 5 w 9"/>
                <a:gd name="T3" fmla="*/ 2 h 9"/>
                <a:gd name="T4" fmla="*/ 2 w 9"/>
                <a:gd name="T5" fmla="*/ 5 h 9"/>
                <a:gd name="T6" fmla="*/ 0 w 9"/>
                <a:gd name="T7" fmla="*/ 9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9" y="0"/>
                  </a:moveTo>
                  <a:cubicBezTo>
                    <a:pt x="8" y="1"/>
                    <a:pt x="7" y="1"/>
                    <a:pt x="5" y="2"/>
                  </a:cubicBezTo>
                  <a:cubicBezTo>
                    <a:pt x="4" y="3"/>
                    <a:pt x="2" y="3"/>
                    <a:pt x="2" y="5"/>
                  </a:cubicBezTo>
                  <a:cubicBezTo>
                    <a:pt x="1" y="6"/>
                    <a:pt x="1" y="8"/>
                    <a:pt x="0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5" name="Freeform 112"/>
            <p:cNvSpPr>
              <a:spLocks/>
            </p:cNvSpPr>
            <p:nvPr/>
          </p:nvSpPr>
          <p:spPr bwMode="auto">
            <a:xfrm>
              <a:off x="7954963" y="2165350"/>
              <a:ext cx="90488" cy="80963"/>
            </a:xfrm>
            <a:custGeom>
              <a:avLst/>
              <a:gdLst>
                <a:gd name="T0" fmla="*/ 0 w 10"/>
                <a:gd name="T1" fmla="*/ 0 h 9"/>
                <a:gd name="T2" fmla="*/ 6 w 10"/>
                <a:gd name="T3" fmla="*/ 3 h 9"/>
                <a:gd name="T4" fmla="*/ 10 w 10"/>
                <a:gd name="T5" fmla="*/ 9 h 9"/>
                <a:gd name="T6" fmla="*/ 0 60000 65536"/>
                <a:gd name="T7" fmla="*/ 0 60000 65536"/>
                <a:gd name="T8" fmla="*/ 0 60000 65536"/>
                <a:gd name="T9" fmla="*/ 0 w 10"/>
                <a:gd name="T10" fmla="*/ 0 h 9"/>
                <a:gd name="T11" fmla="*/ 10 w 10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9">
                  <a:moveTo>
                    <a:pt x="0" y="0"/>
                  </a:moveTo>
                  <a:cubicBezTo>
                    <a:pt x="1" y="1"/>
                    <a:pt x="4" y="2"/>
                    <a:pt x="6" y="3"/>
                  </a:cubicBezTo>
                  <a:cubicBezTo>
                    <a:pt x="7" y="5"/>
                    <a:pt x="8" y="7"/>
                    <a:pt x="10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09562" y="332357"/>
            <a:ext cx="1982788" cy="1638300"/>
            <a:chOff x="304800" y="1739900"/>
            <a:chExt cx="1982788" cy="1638300"/>
          </a:xfrm>
        </p:grpSpPr>
        <p:sp>
          <p:nvSpPr>
            <p:cNvPr id="77" name="Freeform 70"/>
            <p:cNvSpPr>
              <a:spLocks/>
            </p:cNvSpPr>
            <p:nvPr/>
          </p:nvSpPr>
          <p:spPr bwMode="auto">
            <a:xfrm>
              <a:off x="304800" y="1739900"/>
              <a:ext cx="1049338" cy="1638300"/>
            </a:xfrm>
            <a:custGeom>
              <a:avLst/>
              <a:gdLst>
                <a:gd name="T0" fmla="*/ 115 w 116"/>
                <a:gd name="T1" fmla="*/ 152 h 181"/>
                <a:gd name="T2" fmla="*/ 105 w 116"/>
                <a:gd name="T3" fmla="*/ 167 h 181"/>
                <a:gd name="T4" fmla="*/ 48 w 116"/>
                <a:gd name="T5" fmla="*/ 180 h 181"/>
                <a:gd name="T6" fmla="*/ 33 w 116"/>
                <a:gd name="T7" fmla="*/ 170 h 181"/>
                <a:gd name="T8" fmla="*/ 1 w 116"/>
                <a:gd name="T9" fmla="*/ 29 h 181"/>
                <a:gd name="T10" fmla="*/ 11 w 116"/>
                <a:gd name="T11" fmla="*/ 14 h 181"/>
                <a:gd name="T12" fmla="*/ 68 w 116"/>
                <a:gd name="T13" fmla="*/ 2 h 181"/>
                <a:gd name="T14" fmla="*/ 83 w 116"/>
                <a:gd name="T15" fmla="*/ 11 h 181"/>
                <a:gd name="T16" fmla="*/ 115 w 116"/>
                <a:gd name="T17" fmla="*/ 152 h 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6"/>
                <a:gd name="T28" fmla="*/ 0 h 181"/>
                <a:gd name="T29" fmla="*/ 116 w 116"/>
                <a:gd name="T30" fmla="*/ 181 h 18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6" h="181">
                  <a:moveTo>
                    <a:pt x="115" y="152"/>
                  </a:moveTo>
                  <a:cubicBezTo>
                    <a:pt x="116" y="159"/>
                    <a:pt x="112" y="165"/>
                    <a:pt x="105" y="167"/>
                  </a:cubicBezTo>
                  <a:cubicBezTo>
                    <a:pt x="48" y="180"/>
                    <a:pt x="48" y="180"/>
                    <a:pt x="48" y="180"/>
                  </a:cubicBezTo>
                  <a:cubicBezTo>
                    <a:pt x="41" y="181"/>
                    <a:pt x="35" y="177"/>
                    <a:pt x="33" y="170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3"/>
                    <a:pt x="4" y="16"/>
                    <a:pt x="11" y="14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75" y="0"/>
                    <a:pt x="81" y="4"/>
                    <a:pt x="83" y="11"/>
                  </a:cubicBezTo>
                  <a:lnTo>
                    <a:pt x="115" y="152"/>
                  </a:lnTo>
                  <a:close/>
                </a:path>
              </a:pathLst>
            </a:custGeom>
            <a:solidFill>
              <a:srgbClr val="FFFFFF"/>
            </a:solidFill>
            <a:ln w="3651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8" name="Freeform 71"/>
            <p:cNvSpPr>
              <a:spLocks/>
            </p:cNvSpPr>
            <p:nvPr/>
          </p:nvSpPr>
          <p:spPr bwMode="auto">
            <a:xfrm>
              <a:off x="893763" y="3106738"/>
              <a:ext cx="153988" cy="153988"/>
            </a:xfrm>
            <a:custGeom>
              <a:avLst/>
              <a:gdLst>
                <a:gd name="T0" fmla="*/ 16 w 17"/>
                <a:gd name="T1" fmla="*/ 7 h 17"/>
                <a:gd name="T2" fmla="*/ 10 w 17"/>
                <a:gd name="T3" fmla="*/ 16 h 17"/>
                <a:gd name="T4" fmla="*/ 1 w 17"/>
                <a:gd name="T5" fmla="*/ 10 h 17"/>
                <a:gd name="T6" fmla="*/ 7 w 17"/>
                <a:gd name="T7" fmla="*/ 1 h 17"/>
                <a:gd name="T8" fmla="*/ 16 w 17"/>
                <a:gd name="T9" fmla="*/ 7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6" y="7"/>
                  </a:moveTo>
                  <a:cubicBezTo>
                    <a:pt x="17" y="11"/>
                    <a:pt x="15" y="15"/>
                    <a:pt x="10" y="16"/>
                  </a:cubicBezTo>
                  <a:cubicBezTo>
                    <a:pt x="6" y="17"/>
                    <a:pt x="2" y="14"/>
                    <a:pt x="1" y="10"/>
                  </a:cubicBezTo>
                  <a:cubicBezTo>
                    <a:pt x="0" y="6"/>
                    <a:pt x="2" y="2"/>
                    <a:pt x="7" y="1"/>
                  </a:cubicBezTo>
                  <a:cubicBezTo>
                    <a:pt x="11" y="0"/>
                    <a:pt x="15" y="2"/>
                    <a:pt x="16" y="7"/>
                  </a:cubicBez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9" name="Freeform 72"/>
            <p:cNvSpPr>
              <a:spLocks/>
            </p:cNvSpPr>
            <p:nvPr/>
          </p:nvSpPr>
          <p:spPr bwMode="auto">
            <a:xfrm>
              <a:off x="947738" y="3151188"/>
              <a:ext cx="44450" cy="53975"/>
            </a:xfrm>
            <a:custGeom>
              <a:avLst/>
              <a:gdLst>
                <a:gd name="T0" fmla="*/ 5 w 5"/>
                <a:gd name="T1" fmla="*/ 4 h 6"/>
                <a:gd name="T2" fmla="*/ 4 w 5"/>
                <a:gd name="T3" fmla="*/ 6 h 6"/>
                <a:gd name="T4" fmla="*/ 2 w 5"/>
                <a:gd name="T5" fmla="*/ 6 h 6"/>
                <a:gd name="T6" fmla="*/ 1 w 5"/>
                <a:gd name="T7" fmla="*/ 5 h 6"/>
                <a:gd name="T8" fmla="*/ 0 w 5"/>
                <a:gd name="T9" fmla="*/ 2 h 6"/>
                <a:gd name="T10" fmla="*/ 1 w 5"/>
                <a:gd name="T11" fmla="*/ 1 h 6"/>
                <a:gd name="T12" fmla="*/ 3 w 5"/>
                <a:gd name="T13" fmla="*/ 1 h 6"/>
                <a:gd name="T14" fmla="*/ 4 w 5"/>
                <a:gd name="T15" fmla="*/ 1 h 6"/>
                <a:gd name="T16" fmla="*/ 5 w 5"/>
                <a:gd name="T17" fmla="*/ 4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6"/>
                <a:gd name="T29" fmla="*/ 5 w 5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6">
                  <a:moveTo>
                    <a:pt x="5" y="4"/>
                  </a:moveTo>
                  <a:cubicBezTo>
                    <a:pt x="5" y="5"/>
                    <a:pt x="5" y="5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1"/>
                    <a:pt x="4" y="1"/>
                  </a:cubicBezTo>
                  <a:lnTo>
                    <a:pt x="5" y="4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0" name="Freeform 73"/>
            <p:cNvSpPr>
              <a:spLocks/>
            </p:cNvSpPr>
            <p:nvPr/>
          </p:nvSpPr>
          <p:spPr bwMode="auto">
            <a:xfrm>
              <a:off x="395288" y="2001838"/>
              <a:ext cx="868363" cy="1122363"/>
            </a:xfrm>
            <a:custGeom>
              <a:avLst/>
              <a:gdLst>
                <a:gd name="T0" fmla="*/ 547 w 547"/>
                <a:gd name="T1" fmla="*/ 616 h 707"/>
                <a:gd name="T2" fmla="*/ 137 w 547"/>
                <a:gd name="T3" fmla="*/ 707 h 707"/>
                <a:gd name="T4" fmla="*/ 0 w 547"/>
                <a:gd name="T5" fmla="*/ 92 h 707"/>
                <a:gd name="T6" fmla="*/ 411 w 547"/>
                <a:gd name="T7" fmla="*/ 0 h 707"/>
                <a:gd name="T8" fmla="*/ 547 w 547"/>
                <a:gd name="T9" fmla="*/ 616 h 7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7"/>
                <a:gd name="T16" fmla="*/ 0 h 707"/>
                <a:gd name="T17" fmla="*/ 547 w 547"/>
                <a:gd name="T18" fmla="*/ 707 h 7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7" h="707">
                  <a:moveTo>
                    <a:pt x="547" y="616"/>
                  </a:moveTo>
                  <a:lnTo>
                    <a:pt x="137" y="707"/>
                  </a:lnTo>
                  <a:lnTo>
                    <a:pt x="0" y="92"/>
                  </a:lnTo>
                  <a:lnTo>
                    <a:pt x="411" y="0"/>
                  </a:lnTo>
                  <a:lnTo>
                    <a:pt x="547" y="616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1" name="Freeform 74"/>
            <p:cNvSpPr>
              <a:spLocks/>
            </p:cNvSpPr>
            <p:nvPr/>
          </p:nvSpPr>
          <p:spPr bwMode="auto">
            <a:xfrm>
              <a:off x="803275" y="1749425"/>
              <a:ext cx="98425" cy="36513"/>
            </a:xfrm>
            <a:custGeom>
              <a:avLst/>
              <a:gdLst>
                <a:gd name="T0" fmla="*/ 11 w 11"/>
                <a:gd name="T1" fmla="*/ 1 h 4"/>
                <a:gd name="T2" fmla="*/ 10 w 11"/>
                <a:gd name="T3" fmla="*/ 2 h 4"/>
                <a:gd name="T4" fmla="*/ 1 w 11"/>
                <a:gd name="T5" fmla="*/ 4 h 4"/>
                <a:gd name="T6" fmla="*/ 0 w 11"/>
                <a:gd name="T7" fmla="*/ 3 h 4"/>
                <a:gd name="T8" fmla="*/ 0 w 11"/>
                <a:gd name="T9" fmla="*/ 3 h 4"/>
                <a:gd name="T10" fmla="*/ 1 w 11"/>
                <a:gd name="T11" fmla="*/ 2 h 4"/>
                <a:gd name="T12" fmla="*/ 10 w 11"/>
                <a:gd name="T13" fmla="*/ 0 h 4"/>
                <a:gd name="T14" fmla="*/ 11 w 11"/>
                <a:gd name="T15" fmla="*/ 1 h 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4"/>
                <a:gd name="T26" fmla="*/ 11 w 11"/>
                <a:gd name="T27" fmla="*/ 4 h 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4">
                  <a:moveTo>
                    <a:pt x="11" y="1"/>
                  </a:moveTo>
                  <a:cubicBezTo>
                    <a:pt x="11" y="1"/>
                    <a:pt x="11" y="2"/>
                    <a:pt x="10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2" name="Freeform 75"/>
            <p:cNvSpPr>
              <a:spLocks/>
            </p:cNvSpPr>
            <p:nvPr/>
          </p:nvSpPr>
          <p:spPr bwMode="auto">
            <a:xfrm>
              <a:off x="304800" y="2038350"/>
              <a:ext cx="36513" cy="53975"/>
            </a:xfrm>
            <a:custGeom>
              <a:avLst/>
              <a:gdLst>
                <a:gd name="T0" fmla="*/ 4 w 4"/>
                <a:gd name="T1" fmla="*/ 5 h 6"/>
                <a:gd name="T2" fmla="*/ 3 w 4"/>
                <a:gd name="T3" fmla="*/ 6 h 6"/>
                <a:gd name="T4" fmla="*/ 2 w 4"/>
                <a:gd name="T5" fmla="*/ 6 h 6"/>
                <a:gd name="T6" fmla="*/ 1 w 4"/>
                <a:gd name="T7" fmla="*/ 5 h 6"/>
                <a:gd name="T8" fmla="*/ 0 w 4"/>
                <a:gd name="T9" fmla="*/ 1 h 6"/>
                <a:gd name="T10" fmla="*/ 1 w 4"/>
                <a:gd name="T11" fmla="*/ 0 h 6"/>
                <a:gd name="T12" fmla="*/ 2 w 4"/>
                <a:gd name="T13" fmla="*/ 0 h 6"/>
                <a:gd name="T14" fmla="*/ 3 w 4"/>
                <a:gd name="T15" fmla="*/ 1 h 6"/>
                <a:gd name="T16" fmla="*/ 4 w 4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6"/>
                <a:gd name="T29" fmla="*/ 4 w 4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6">
                  <a:moveTo>
                    <a:pt x="4" y="5"/>
                  </a:moveTo>
                  <a:cubicBezTo>
                    <a:pt x="4" y="5"/>
                    <a:pt x="3" y="5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1" y="6"/>
                    <a:pt x="1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3" name="Freeform 76"/>
            <p:cNvSpPr>
              <a:spLocks/>
            </p:cNvSpPr>
            <p:nvPr/>
          </p:nvSpPr>
          <p:spPr bwMode="auto">
            <a:xfrm>
              <a:off x="331788" y="2147888"/>
              <a:ext cx="36513" cy="53975"/>
            </a:xfrm>
            <a:custGeom>
              <a:avLst/>
              <a:gdLst>
                <a:gd name="T0" fmla="*/ 3 w 4"/>
                <a:gd name="T1" fmla="*/ 4 h 6"/>
                <a:gd name="T2" fmla="*/ 3 w 4"/>
                <a:gd name="T3" fmla="*/ 5 h 6"/>
                <a:gd name="T4" fmla="*/ 2 w 4"/>
                <a:gd name="T5" fmla="*/ 5 h 6"/>
                <a:gd name="T6" fmla="*/ 1 w 4"/>
                <a:gd name="T7" fmla="*/ 5 h 6"/>
                <a:gd name="T8" fmla="*/ 0 w 4"/>
                <a:gd name="T9" fmla="*/ 1 h 6"/>
                <a:gd name="T10" fmla="*/ 1 w 4"/>
                <a:gd name="T11" fmla="*/ 0 h 6"/>
                <a:gd name="T12" fmla="*/ 1 w 4"/>
                <a:gd name="T13" fmla="*/ 0 h 6"/>
                <a:gd name="T14" fmla="*/ 3 w 4"/>
                <a:gd name="T15" fmla="*/ 0 h 6"/>
                <a:gd name="T16" fmla="*/ 3 w 4"/>
                <a:gd name="T17" fmla="*/ 4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6"/>
                <a:gd name="T29" fmla="*/ 4 w 4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6">
                  <a:moveTo>
                    <a:pt x="3" y="4"/>
                  </a:moveTo>
                  <a:cubicBezTo>
                    <a:pt x="4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4" name="Freeform 77"/>
            <p:cNvSpPr>
              <a:spLocks/>
            </p:cNvSpPr>
            <p:nvPr/>
          </p:nvSpPr>
          <p:spPr bwMode="auto">
            <a:xfrm>
              <a:off x="368300" y="2300288"/>
              <a:ext cx="26988" cy="55563"/>
            </a:xfrm>
            <a:custGeom>
              <a:avLst/>
              <a:gdLst>
                <a:gd name="T0" fmla="*/ 3 w 3"/>
                <a:gd name="T1" fmla="*/ 5 h 6"/>
                <a:gd name="T2" fmla="*/ 2 w 3"/>
                <a:gd name="T3" fmla="*/ 5 h 6"/>
                <a:gd name="T4" fmla="*/ 2 w 3"/>
                <a:gd name="T5" fmla="*/ 6 h 6"/>
                <a:gd name="T6" fmla="*/ 1 w 3"/>
                <a:gd name="T7" fmla="*/ 5 h 6"/>
                <a:gd name="T8" fmla="*/ 0 w 3"/>
                <a:gd name="T9" fmla="*/ 1 h 6"/>
                <a:gd name="T10" fmla="*/ 1 w 3"/>
                <a:gd name="T11" fmla="*/ 0 h 6"/>
                <a:gd name="T12" fmla="*/ 1 w 3"/>
                <a:gd name="T13" fmla="*/ 0 h 6"/>
                <a:gd name="T14" fmla="*/ 2 w 3"/>
                <a:gd name="T15" fmla="*/ 0 h 6"/>
                <a:gd name="T16" fmla="*/ 3 w 3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6"/>
                <a:gd name="T29" fmla="*/ 3 w 3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6">
                  <a:moveTo>
                    <a:pt x="3" y="5"/>
                  </a:moveTo>
                  <a:cubicBezTo>
                    <a:pt x="3" y="5"/>
                    <a:pt x="3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3" y="5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5" name="Freeform 78"/>
            <p:cNvSpPr>
              <a:spLocks/>
            </p:cNvSpPr>
            <p:nvPr/>
          </p:nvSpPr>
          <p:spPr bwMode="auto">
            <a:xfrm>
              <a:off x="458788" y="2192338"/>
              <a:ext cx="127000" cy="127000"/>
            </a:xfrm>
            <a:custGeom>
              <a:avLst/>
              <a:gdLst>
                <a:gd name="T0" fmla="*/ 14 w 14"/>
                <a:gd name="T1" fmla="*/ 10 h 14"/>
                <a:gd name="T2" fmla="*/ 12 w 14"/>
                <a:gd name="T3" fmla="*/ 12 h 14"/>
                <a:gd name="T4" fmla="*/ 4 w 14"/>
                <a:gd name="T5" fmla="*/ 14 h 14"/>
                <a:gd name="T6" fmla="*/ 2 w 14"/>
                <a:gd name="T7" fmla="*/ 12 h 14"/>
                <a:gd name="T8" fmla="*/ 0 w 14"/>
                <a:gd name="T9" fmla="*/ 4 h 14"/>
                <a:gd name="T10" fmla="*/ 1 w 14"/>
                <a:gd name="T11" fmla="*/ 2 h 14"/>
                <a:gd name="T12" fmla="*/ 9 w 14"/>
                <a:gd name="T13" fmla="*/ 0 h 14"/>
                <a:gd name="T14" fmla="*/ 12 w 14"/>
                <a:gd name="T15" fmla="*/ 1 h 14"/>
                <a:gd name="T16" fmla="*/ 14 w 14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4" y="10"/>
                  </a:moveTo>
                  <a:cubicBezTo>
                    <a:pt x="14" y="11"/>
                    <a:pt x="13" y="12"/>
                    <a:pt x="12" y="1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6" name="Freeform 79"/>
            <p:cNvSpPr>
              <a:spLocks/>
            </p:cNvSpPr>
            <p:nvPr/>
          </p:nvSpPr>
          <p:spPr bwMode="auto">
            <a:xfrm>
              <a:off x="603250" y="2155825"/>
              <a:ext cx="136525" cy="127000"/>
            </a:xfrm>
            <a:custGeom>
              <a:avLst/>
              <a:gdLst>
                <a:gd name="T0" fmla="*/ 15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3 w 15"/>
                <a:gd name="T7" fmla="*/ 13 h 14"/>
                <a:gd name="T8" fmla="*/ 1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3 w 15"/>
                <a:gd name="T15" fmla="*/ 1 h 14"/>
                <a:gd name="T16" fmla="*/ 15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5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4"/>
                    <a:pt x="3" y="1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3" y="0"/>
                    <a:pt x="13" y="1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7" name="Freeform 80"/>
            <p:cNvSpPr>
              <a:spLocks/>
            </p:cNvSpPr>
            <p:nvPr/>
          </p:nvSpPr>
          <p:spPr bwMode="auto">
            <a:xfrm>
              <a:off x="757238" y="2119313"/>
              <a:ext cx="136525" cy="127000"/>
            </a:xfrm>
            <a:custGeom>
              <a:avLst/>
              <a:gdLst>
                <a:gd name="T0" fmla="*/ 15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3 w 15"/>
                <a:gd name="T7" fmla="*/ 13 h 14"/>
                <a:gd name="T8" fmla="*/ 1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3 w 15"/>
                <a:gd name="T15" fmla="*/ 2 h 14"/>
                <a:gd name="T16" fmla="*/ 15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5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4"/>
                    <a:pt x="3" y="1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3" y="1"/>
                    <a:pt x="13" y="2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8" name="Freeform 81"/>
            <p:cNvSpPr>
              <a:spLocks/>
            </p:cNvSpPr>
            <p:nvPr/>
          </p:nvSpPr>
          <p:spPr bwMode="auto">
            <a:xfrm>
              <a:off x="911225" y="2084388"/>
              <a:ext cx="136525" cy="134938"/>
            </a:xfrm>
            <a:custGeom>
              <a:avLst/>
              <a:gdLst>
                <a:gd name="T0" fmla="*/ 15 w 15"/>
                <a:gd name="T1" fmla="*/ 10 h 15"/>
                <a:gd name="T2" fmla="*/ 13 w 15"/>
                <a:gd name="T3" fmla="*/ 13 h 15"/>
                <a:gd name="T4" fmla="*/ 5 w 15"/>
                <a:gd name="T5" fmla="*/ 14 h 15"/>
                <a:gd name="T6" fmla="*/ 2 w 15"/>
                <a:gd name="T7" fmla="*/ 13 h 15"/>
                <a:gd name="T8" fmla="*/ 1 w 15"/>
                <a:gd name="T9" fmla="*/ 5 h 15"/>
                <a:gd name="T10" fmla="*/ 2 w 15"/>
                <a:gd name="T11" fmla="*/ 2 h 15"/>
                <a:gd name="T12" fmla="*/ 10 w 15"/>
                <a:gd name="T13" fmla="*/ 0 h 15"/>
                <a:gd name="T14" fmla="*/ 13 w 15"/>
                <a:gd name="T15" fmla="*/ 2 h 15"/>
                <a:gd name="T16" fmla="*/ 15 w 15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15" y="10"/>
                  </a:moveTo>
                  <a:cubicBezTo>
                    <a:pt x="15" y="11"/>
                    <a:pt x="14" y="12"/>
                    <a:pt x="13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5"/>
                    <a:pt x="3" y="14"/>
                    <a:pt x="2" y="1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3" y="1"/>
                    <a:pt x="13" y="2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9" name="Freeform 82"/>
            <p:cNvSpPr>
              <a:spLocks/>
            </p:cNvSpPr>
            <p:nvPr/>
          </p:nvSpPr>
          <p:spPr bwMode="auto">
            <a:xfrm>
              <a:off x="576263" y="2735263"/>
              <a:ext cx="136525" cy="127000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2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0" name="Freeform 83"/>
            <p:cNvSpPr>
              <a:spLocks/>
            </p:cNvSpPr>
            <p:nvPr/>
          </p:nvSpPr>
          <p:spPr bwMode="auto">
            <a:xfrm>
              <a:off x="622300" y="2933700"/>
              <a:ext cx="134938" cy="136525"/>
            </a:xfrm>
            <a:custGeom>
              <a:avLst/>
              <a:gdLst>
                <a:gd name="T0" fmla="*/ 14 w 15"/>
                <a:gd name="T1" fmla="*/ 10 h 15"/>
                <a:gd name="T2" fmla="*/ 13 w 15"/>
                <a:gd name="T3" fmla="*/ 13 h 15"/>
                <a:gd name="T4" fmla="*/ 5 w 15"/>
                <a:gd name="T5" fmla="*/ 14 h 15"/>
                <a:gd name="T6" fmla="*/ 2 w 15"/>
                <a:gd name="T7" fmla="*/ 13 h 15"/>
                <a:gd name="T8" fmla="*/ 0 w 15"/>
                <a:gd name="T9" fmla="*/ 5 h 15"/>
                <a:gd name="T10" fmla="*/ 2 w 15"/>
                <a:gd name="T11" fmla="*/ 2 h 15"/>
                <a:gd name="T12" fmla="*/ 10 w 15"/>
                <a:gd name="T13" fmla="*/ 0 h 15"/>
                <a:gd name="T14" fmla="*/ 13 w 15"/>
                <a:gd name="T15" fmla="*/ 2 h 15"/>
                <a:gd name="T16" fmla="*/ 14 w 15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14" y="10"/>
                  </a:moveTo>
                  <a:cubicBezTo>
                    <a:pt x="15" y="11"/>
                    <a:pt x="14" y="12"/>
                    <a:pt x="13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5"/>
                    <a:pt x="3" y="14"/>
                    <a:pt x="2" y="1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3" y="2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1" name="Freeform 84"/>
            <p:cNvSpPr>
              <a:spLocks/>
            </p:cNvSpPr>
            <p:nvPr/>
          </p:nvSpPr>
          <p:spPr bwMode="auto">
            <a:xfrm>
              <a:off x="774700" y="2898775"/>
              <a:ext cx="136525" cy="134938"/>
            </a:xfrm>
            <a:custGeom>
              <a:avLst/>
              <a:gdLst>
                <a:gd name="T0" fmla="*/ 14 w 15"/>
                <a:gd name="T1" fmla="*/ 10 h 15"/>
                <a:gd name="T2" fmla="*/ 13 w 15"/>
                <a:gd name="T3" fmla="*/ 13 h 15"/>
                <a:gd name="T4" fmla="*/ 5 w 15"/>
                <a:gd name="T5" fmla="*/ 15 h 15"/>
                <a:gd name="T6" fmla="*/ 2 w 15"/>
                <a:gd name="T7" fmla="*/ 13 h 15"/>
                <a:gd name="T8" fmla="*/ 0 w 15"/>
                <a:gd name="T9" fmla="*/ 5 h 15"/>
                <a:gd name="T10" fmla="*/ 2 w 15"/>
                <a:gd name="T11" fmla="*/ 2 h 15"/>
                <a:gd name="T12" fmla="*/ 10 w 15"/>
                <a:gd name="T13" fmla="*/ 1 h 15"/>
                <a:gd name="T14" fmla="*/ 13 w 15"/>
                <a:gd name="T15" fmla="*/ 2 h 15"/>
                <a:gd name="T16" fmla="*/ 14 w 15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14" y="10"/>
                  </a:moveTo>
                  <a:cubicBezTo>
                    <a:pt x="15" y="11"/>
                    <a:pt x="14" y="12"/>
                    <a:pt x="13" y="13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2" y="14"/>
                    <a:pt x="2" y="1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2" y="1"/>
                    <a:pt x="13" y="2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2" name="Freeform 85"/>
            <p:cNvSpPr>
              <a:spLocks/>
            </p:cNvSpPr>
            <p:nvPr/>
          </p:nvSpPr>
          <p:spPr bwMode="auto">
            <a:xfrm>
              <a:off x="928688" y="2871788"/>
              <a:ext cx="136525" cy="125413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2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3" name="Freeform 86"/>
            <p:cNvSpPr>
              <a:spLocks/>
            </p:cNvSpPr>
            <p:nvPr/>
          </p:nvSpPr>
          <p:spPr bwMode="auto">
            <a:xfrm>
              <a:off x="1082675" y="2835275"/>
              <a:ext cx="136525" cy="127000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3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2" y="14"/>
                    <a:pt x="2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4" name="Freeform 87"/>
            <p:cNvSpPr>
              <a:spLocks/>
            </p:cNvSpPr>
            <p:nvPr/>
          </p:nvSpPr>
          <p:spPr bwMode="auto">
            <a:xfrm>
              <a:off x="495300" y="2373313"/>
              <a:ext cx="134938" cy="127000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2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5" name="Freeform 88"/>
            <p:cNvSpPr>
              <a:spLocks/>
            </p:cNvSpPr>
            <p:nvPr/>
          </p:nvSpPr>
          <p:spPr bwMode="auto">
            <a:xfrm>
              <a:off x="649288" y="2336800"/>
              <a:ext cx="134938" cy="127000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3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2" y="14"/>
                    <a:pt x="2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6" name="Freeform 89"/>
            <p:cNvSpPr>
              <a:spLocks/>
            </p:cNvSpPr>
            <p:nvPr/>
          </p:nvSpPr>
          <p:spPr bwMode="auto">
            <a:xfrm>
              <a:off x="803275" y="2300288"/>
              <a:ext cx="125413" cy="127000"/>
            </a:xfrm>
            <a:custGeom>
              <a:avLst/>
              <a:gdLst>
                <a:gd name="T0" fmla="*/ 14 w 14"/>
                <a:gd name="T1" fmla="*/ 10 h 14"/>
                <a:gd name="T2" fmla="*/ 13 w 14"/>
                <a:gd name="T3" fmla="*/ 12 h 14"/>
                <a:gd name="T4" fmla="*/ 5 w 14"/>
                <a:gd name="T5" fmla="*/ 14 h 14"/>
                <a:gd name="T6" fmla="*/ 2 w 14"/>
                <a:gd name="T7" fmla="*/ 13 h 14"/>
                <a:gd name="T8" fmla="*/ 0 w 14"/>
                <a:gd name="T9" fmla="*/ 4 h 14"/>
                <a:gd name="T10" fmla="*/ 2 w 14"/>
                <a:gd name="T11" fmla="*/ 2 h 14"/>
                <a:gd name="T12" fmla="*/ 10 w 14"/>
                <a:gd name="T13" fmla="*/ 0 h 14"/>
                <a:gd name="T14" fmla="*/ 12 w 14"/>
                <a:gd name="T15" fmla="*/ 2 h 14"/>
                <a:gd name="T16" fmla="*/ 14 w 14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4" y="10"/>
                  </a:moveTo>
                  <a:cubicBezTo>
                    <a:pt x="14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2" y="14"/>
                    <a:pt x="2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7" name="Freeform 90"/>
            <p:cNvSpPr>
              <a:spLocks/>
            </p:cNvSpPr>
            <p:nvPr/>
          </p:nvSpPr>
          <p:spPr bwMode="auto">
            <a:xfrm>
              <a:off x="957263" y="2265363"/>
              <a:ext cx="125413" cy="134938"/>
            </a:xfrm>
            <a:custGeom>
              <a:avLst/>
              <a:gdLst>
                <a:gd name="T0" fmla="*/ 14 w 14"/>
                <a:gd name="T1" fmla="*/ 10 h 15"/>
                <a:gd name="T2" fmla="*/ 12 w 14"/>
                <a:gd name="T3" fmla="*/ 13 h 15"/>
                <a:gd name="T4" fmla="*/ 5 w 14"/>
                <a:gd name="T5" fmla="*/ 14 h 15"/>
                <a:gd name="T6" fmla="*/ 2 w 14"/>
                <a:gd name="T7" fmla="*/ 13 h 15"/>
                <a:gd name="T8" fmla="*/ 0 w 14"/>
                <a:gd name="T9" fmla="*/ 5 h 15"/>
                <a:gd name="T10" fmla="*/ 2 w 14"/>
                <a:gd name="T11" fmla="*/ 2 h 15"/>
                <a:gd name="T12" fmla="*/ 10 w 14"/>
                <a:gd name="T13" fmla="*/ 0 h 15"/>
                <a:gd name="T14" fmla="*/ 12 w 14"/>
                <a:gd name="T15" fmla="*/ 2 h 15"/>
                <a:gd name="T16" fmla="*/ 14 w 14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5"/>
                <a:gd name="T29" fmla="*/ 14 w 14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5">
                  <a:moveTo>
                    <a:pt x="14" y="10"/>
                  </a:moveTo>
                  <a:cubicBezTo>
                    <a:pt x="14" y="11"/>
                    <a:pt x="14" y="12"/>
                    <a:pt x="12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5"/>
                    <a:pt x="2" y="14"/>
                    <a:pt x="2" y="1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8" name="Freeform 91"/>
            <p:cNvSpPr>
              <a:spLocks/>
            </p:cNvSpPr>
            <p:nvPr/>
          </p:nvSpPr>
          <p:spPr bwMode="auto">
            <a:xfrm>
              <a:off x="539750" y="2554288"/>
              <a:ext cx="127000" cy="127000"/>
            </a:xfrm>
            <a:custGeom>
              <a:avLst/>
              <a:gdLst>
                <a:gd name="T0" fmla="*/ 14 w 14"/>
                <a:gd name="T1" fmla="*/ 10 h 14"/>
                <a:gd name="T2" fmla="*/ 12 w 14"/>
                <a:gd name="T3" fmla="*/ 12 h 14"/>
                <a:gd name="T4" fmla="*/ 4 w 14"/>
                <a:gd name="T5" fmla="*/ 14 h 14"/>
                <a:gd name="T6" fmla="*/ 2 w 14"/>
                <a:gd name="T7" fmla="*/ 12 h 14"/>
                <a:gd name="T8" fmla="*/ 0 w 14"/>
                <a:gd name="T9" fmla="*/ 4 h 14"/>
                <a:gd name="T10" fmla="*/ 2 w 14"/>
                <a:gd name="T11" fmla="*/ 2 h 14"/>
                <a:gd name="T12" fmla="*/ 9 w 14"/>
                <a:gd name="T13" fmla="*/ 0 h 14"/>
                <a:gd name="T14" fmla="*/ 12 w 14"/>
                <a:gd name="T15" fmla="*/ 1 h 14"/>
                <a:gd name="T16" fmla="*/ 14 w 14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4" y="10"/>
                  </a:moveTo>
                  <a:cubicBezTo>
                    <a:pt x="14" y="11"/>
                    <a:pt x="13" y="12"/>
                    <a:pt x="12" y="1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9" name="Freeform 92"/>
            <p:cNvSpPr>
              <a:spLocks/>
            </p:cNvSpPr>
            <p:nvPr/>
          </p:nvSpPr>
          <p:spPr bwMode="auto">
            <a:xfrm>
              <a:off x="693738" y="2517775"/>
              <a:ext cx="127000" cy="127000"/>
            </a:xfrm>
            <a:custGeom>
              <a:avLst/>
              <a:gdLst>
                <a:gd name="T0" fmla="*/ 14 w 14"/>
                <a:gd name="T1" fmla="*/ 10 h 14"/>
                <a:gd name="T2" fmla="*/ 12 w 14"/>
                <a:gd name="T3" fmla="*/ 12 h 14"/>
                <a:gd name="T4" fmla="*/ 4 w 14"/>
                <a:gd name="T5" fmla="*/ 14 h 14"/>
                <a:gd name="T6" fmla="*/ 2 w 14"/>
                <a:gd name="T7" fmla="*/ 13 h 14"/>
                <a:gd name="T8" fmla="*/ 0 w 14"/>
                <a:gd name="T9" fmla="*/ 4 h 14"/>
                <a:gd name="T10" fmla="*/ 1 w 14"/>
                <a:gd name="T11" fmla="*/ 2 h 14"/>
                <a:gd name="T12" fmla="*/ 9 w 14"/>
                <a:gd name="T13" fmla="*/ 0 h 14"/>
                <a:gd name="T14" fmla="*/ 12 w 14"/>
                <a:gd name="T15" fmla="*/ 1 h 14"/>
                <a:gd name="T16" fmla="*/ 14 w 14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4" y="10"/>
                  </a:moveTo>
                  <a:cubicBezTo>
                    <a:pt x="14" y="11"/>
                    <a:pt x="13" y="12"/>
                    <a:pt x="12" y="1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2" y="14"/>
                    <a:pt x="2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0" name="Freeform 93"/>
            <p:cNvSpPr>
              <a:spLocks/>
            </p:cNvSpPr>
            <p:nvPr/>
          </p:nvSpPr>
          <p:spPr bwMode="auto">
            <a:xfrm>
              <a:off x="838200" y="2481263"/>
              <a:ext cx="136525" cy="127000"/>
            </a:xfrm>
            <a:custGeom>
              <a:avLst/>
              <a:gdLst>
                <a:gd name="T0" fmla="*/ 15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3 w 15"/>
                <a:gd name="T7" fmla="*/ 13 h 14"/>
                <a:gd name="T8" fmla="*/ 1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3 w 15"/>
                <a:gd name="T15" fmla="*/ 2 h 14"/>
                <a:gd name="T16" fmla="*/ 15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5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4"/>
                    <a:pt x="3" y="1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3" y="1"/>
                    <a:pt x="13" y="2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1" name="Freeform 94"/>
            <p:cNvSpPr>
              <a:spLocks/>
            </p:cNvSpPr>
            <p:nvPr/>
          </p:nvSpPr>
          <p:spPr bwMode="auto">
            <a:xfrm>
              <a:off x="992188" y="2446338"/>
              <a:ext cx="136525" cy="134938"/>
            </a:xfrm>
            <a:custGeom>
              <a:avLst/>
              <a:gdLst>
                <a:gd name="T0" fmla="*/ 15 w 15"/>
                <a:gd name="T1" fmla="*/ 10 h 15"/>
                <a:gd name="T2" fmla="*/ 13 w 15"/>
                <a:gd name="T3" fmla="*/ 13 h 15"/>
                <a:gd name="T4" fmla="*/ 5 w 15"/>
                <a:gd name="T5" fmla="*/ 14 h 15"/>
                <a:gd name="T6" fmla="*/ 3 w 15"/>
                <a:gd name="T7" fmla="*/ 13 h 15"/>
                <a:gd name="T8" fmla="*/ 1 w 15"/>
                <a:gd name="T9" fmla="*/ 5 h 15"/>
                <a:gd name="T10" fmla="*/ 2 w 15"/>
                <a:gd name="T11" fmla="*/ 2 h 15"/>
                <a:gd name="T12" fmla="*/ 10 w 15"/>
                <a:gd name="T13" fmla="*/ 0 h 15"/>
                <a:gd name="T14" fmla="*/ 13 w 15"/>
                <a:gd name="T15" fmla="*/ 2 h 15"/>
                <a:gd name="T16" fmla="*/ 15 w 15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15" y="10"/>
                  </a:moveTo>
                  <a:cubicBezTo>
                    <a:pt x="15" y="11"/>
                    <a:pt x="14" y="12"/>
                    <a:pt x="13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5"/>
                    <a:pt x="3" y="14"/>
                    <a:pt x="3" y="1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3" y="1"/>
                    <a:pt x="13" y="2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2" name="Freeform 113"/>
            <p:cNvSpPr>
              <a:spLocks/>
            </p:cNvSpPr>
            <p:nvPr/>
          </p:nvSpPr>
          <p:spPr bwMode="auto">
            <a:xfrm>
              <a:off x="522288" y="2228850"/>
              <a:ext cx="1765300" cy="941388"/>
            </a:xfrm>
            <a:custGeom>
              <a:avLst/>
              <a:gdLst>
                <a:gd name="T0" fmla="*/ 195 w 195"/>
                <a:gd name="T1" fmla="*/ 104 h 104"/>
                <a:gd name="T2" fmla="*/ 177 w 195"/>
                <a:gd name="T3" fmla="*/ 91 h 104"/>
                <a:gd name="T4" fmla="*/ 167 w 195"/>
                <a:gd name="T5" fmla="*/ 86 h 104"/>
                <a:gd name="T6" fmla="*/ 162 w 195"/>
                <a:gd name="T7" fmla="*/ 84 h 104"/>
                <a:gd name="T8" fmla="*/ 156 w 195"/>
                <a:gd name="T9" fmla="*/ 84 h 104"/>
                <a:gd name="T10" fmla="*/ 151 w 195"/>
                <a:gd name="T11" fmla="*/ 84 h 104"/>
                <a:gd name="T12" fmla="*/ 147 w 195"/>
                <a:gd name="T13" fmla="*/ 82 h 104"/>
                <a:gd name="T14" fmla="*/ 140 w 195"/>
                <a:gd name="T15" fmla="*/ 83 h 104"/>
                <a:gd name="T16" fmla="*/ 134 w 195"/>
                <a:gd name="T17" fmla="*/ 83 h 104"/>
                <a:gd name="T18" fmla="*/ 130 w 195"/>
                <a:gd name="T19" fmla="*/ 84 h 104"/>
                <a:gd name="T20" fmla="*/ 110 w 195"/>
                <a:gd name="T21" fmla="*/ 86 h 104"/>
                <a:gd name="T22" fmla="*/ 102 w 195"/>
                <a:gd name="T23" fmla="*/ 86 h 104"/>
                <a:gd name="T24" fmla="*/ 84 w 195"/>
                <a:gd name="T25" fmla="*/ 84 h 104"/>
                <a:gd name="T26" fmla="*/ 75 w 195"/>
                <a:gd name="T27" fmla="*/ 78 h 104"/>
                <a:gd name="T28" fmla="*/ 64 w 195"/>
                <a:gd name="T29" fmla="*/ 74 h 104"/>
                <a:gd name="T30" fmla="*/ 58 w 195"/>
                <a:gd name="T31" fmla="*/ 66 h 104"/>
                <a:gd name="T32" fmla="*/ 58 w 195"/>
                <a:gd name="T33" fmla="*/ 61 h 104"/>
                <a:gd name="T34" fmla="*/ 60 w 195"/>
                <a:gd name="T35" fmla="*/ 55 h 104"/>
                <a:gd name="T36" fmla="*/ 60 w 195"/>
                <a:gd name="T37" fmla="*/ 51 h 104"/>
                <a:gd name="T38" fmla="*/ 55 w 195"/>
                <a:gd name="T39" fmla="*/ 47 h 104"/>
                <a:gd name="T40" fmla="*/ 47 w 195"/>
                <a:gd name="T41" fmla="*/ 44 h 104"/>
                <a:gd name="T42" fmla="*/ 39 w 195"/>
                <a:gd name="T43" fmla="*/ 43 h 104"/>
                <a:gd name="T44" fmla="*/ 31 w 195"/>
                <a:gd name="T45" fmla="*/ 40 h 104"/>
                <a:gd name="T46" fmla="*/ 22 w 195"/>
                <a:gd name="T47" fmla="*/ 38 h 104"/>
                <a:gd name="T48" fmla="*/ 17 w 195"/>
                <a:gd name="T49" fmla="*/ 35 h 104"/>
                <a:gd name="T50" fmla="*/ 9 w 195"/>
                <a:gd name="T51" fmla="*/ 32 h 104"/>
                <a:gd name="T52" fmla="*/ 6 w 195"/>
                <a:gd name="T53" fmla="*/ 29 h 104"/>
                <a:gd name="T54" fmla="*/ 1 w 195"/>
                <a:gd name="T55" fmla="*/ 25 h 104"/>
                <a:gd name="T56" fmla="*/ 0 w 195"/>
                <a:gd name="T57" fmla="*/ 20 h 104"/>
                <a:gd name="T58" fmla="*/ 8 w 195"/>
                <a:gd name="T59" fmla="*/ 15 h 104"/>
                <a:gd name="T60" fmla="*/ 16 w 195"/>
                <a:gd name="T61" fmla="*/ 17 h 104"/>
                <a:gd name="T62" fmla="*/ 23 w 195"/>
                <a:gd name="T63" fmla="*/ 21 h 104"/>
                <a:gd name="T64" fmla="*/ 27 w 195"/>
                <a:gd name="T65" fmla="*/ 21 h 104"/>
                <a:gd name="T66" fmla="*/ 38 w 195"/>
                <a:gd name="T67" fmla="*/ 21 h 104"/>
                <a:gd name="T68" fmla="*/ 64 w 195"/>
                <a:gd name="T69" fmla="*/ 25 h 104"/>
                <a:gd name="T70" fmla="*/ 71 w 195"/>
                <a:gd name="T71" fmla="*/ 23 h 104"/>
                <a:gd name="T72" fmla="*/ 71 w 195"/>
                <a:gd name="T73" fmla="*/ 16 h 104"/>
                <a:gd name="T74" fmla="*/ 73 w 195"/>
                <a:gd name="T75" fmla="*/ 12 h 104"/>
                <a:gd name="T76" fmla="*/ 80 w 195"/>
                <a:gd name="T77" fmla="*/ 6 h 104"/>
                <a:gd name="T78" fmla="*/ 87 w 195"/>
                <a:gd name="T79" fmla="*/ 6 h 104"/>
                <a:gd name="T80" fmla="*/ 90 w 195"/>
                <a:gd name="T81" fmla="*/ 1 h 104"/>
                <a:gd name="T82" fmla="*/ 93 w 195"/>
                <a:gd name="T83" fmla="*/ 0 h 104"/>
                <a:gd name="T84" fmla="*/ 99 w 195"/>
                <a:gd name="T85" fmla="*/ 0 h 104"/>
                <a:gd name="T86" fmla="*/ 105 w 195"/>
                <a:gd name="T87" fmla="*/ 2 h 104"/>
                <a:gd name="T88" fmla="*/ 117 w 195"/>
                <a:gd name="T89" fmla="*/ 2 h 104"/>
                <a:gd name="T90" fmla="*/ 122 w 195"/>
                <a:gd name="T91" fmla="*/ 6 h 104"/>
                <a:gd name="T92" fmla="*/ 140 w 195"/>
                <a:gd name="T93" fmla="*/ 12 h 104"/>
                <a:gd name="T94" fmla="*/ 149 w 195"/>
                <a:gd name="T95" fmla="*/ 16 h 104"/>
                <a:gd name="T96" fmla="*/ 157 w 195"/>
                <a:gd name="T97" fmla="*/ 21 h 104"/>
                <a:gd name="T98" fmla="*/ 170 w 195"/>
                <a:gd name="T99" fmla="*/ 27 h 104"/>
                <a:gd name="T100" fmla="*/ 175 w 195"/>
                <a:gd name="T101" fmla="*/ 28 h 104"/>
                <a:gd name="T102" fmla="*/ 178 w 195"/>
                <a:gd name="T103" fmla="*/ 29 h 104"/>
                <a:gd name="T104" fmla="*/ 180 w 195"/>
                <a:gd name="T105" fmla="*/ 28 h 104"/>
                <a:gd name="T106" fmla="*/ 184 w 195"/>
                <a:gd name="T107" fmla="*/ 28 h 104"/>
                <a:gd name="T108" fmla="*/ 191 w 195"/>
                <a:gd name="T109" fmla="*/ 27 h 104"/>
                <a:gd name="T110" fmla="*/ 195 w 195"/>
                <a:gd name="T111" fmla="*/ 29 h 1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5"/>
                <a:gd name="T169" fmla="*/ 0 h 104"/>
                <a:gd name="T170" fmla="*/ 195 w 195"/>
                <a:gd name="T171" fmla="*/ 104 h 1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5" h="104">
                  <a:moveTo>
                    <a:pt x="195" y="104"/>
                  </a:moveTo>
                  <a:cubicBezTo>
                    <a:pt x="189" y="99"/>
                    <a:pt x="183" y="95"/>
                    <a:pt x="177" y="91"/>
                  </a:cubicBezTo>
                  <a:cubicBezTo>
                    <a:pt x="174" y="89"/>
                    <a:pt x="170" y="88"/>
                    <a:pt x="167" y="86"/>
                  </a:cubicBezTo>
                  <a:cubicBezTo>
                    <a:pt x="165" y="85"/>
                    <a:pt x="164" y="84"/>
                    <a:pt x="162" y="84"/>
                  </a:cubicBezTo>
                  <a:cubicBezTo>
                    <a:pt x="160" y="84"/>
                    <a:pt x="158" y="84"/>
                    <a:pt x="156" y="84"/>
                  </a:cubicBezTo>
                  <a:cubicBezTo>
                    <a:pt x="155" y="84"/>
                    <a:pt x="153" y="84"/>
                    <a:pt x="151" y="84"/>
                  </a:cubicBezTo>
                  <a:cubicBezTo>
                    <a:pt x="149" y="83"/>
                    <a:pt x="148" y="82"/>
                    <a:pt x="147" y="82"/>
                  </a:cubicBezTo>
                  <a:cubicBezTo>
                    <a:pt x="144" y="82"/>
                    <a:pt x="142" y="82"/>
                    <a:pt x="140" y="83"/>
                  </a:cubicBezTo>
                  <a:cubicBezTo>
                    <a:pt x="138" y="83"/>
                    <a:pt x="136" y="83"/>
                    <a:pt x="134" y="83"/>
                  </a:cubicBezTo>
                  <a:cubicBezTo>
                    <a:pt x="133" y="84"/>
                    <a:pt x="131" y="84"/>
                    <a:pt x="130" y="84"/>
                  </a:cubicBezTo>
                  <a:cubicBezTo>
                    <a:pt x="123" y="85"/>
                    <a:pt x="117" y="86"/>
                    <a:pt x="110" y="86"/>
                  </a:cubicBezTo>
                  <a:cubicBezTo>
                    <a:pt x="108" y="86"/>
                    <a:pt x="105" y="86"/>
                    <a:pt x="102" y="86"/>
                  </a:cubicBezTo>
                  <a:cubicBezTo>
                    <a:pt x="96" y="85"/>
                    <a:pt x="89" y="88"/>
                    <a:pt x="84" y="84"/>
                  </a:cubicBezTo>
                  <a:cubicBezTo>
                    <a:pt x="81" y="82"/>
                    <a:pt x="78" y="80"/>
                    <a:pt x="75" y="78"/>
                  </a:cubicBezTo>
                  <a:cubicBezTo>
                    <a:pt x="71" y="77"/>
                    <a:pt x="68" y="75"/>
                    <a:pt x="64" y="74"/>
                  </a:cubicBezTo>
                  <a:cubicBezTo>
                    <a:pt x="61" y="72"/>
                    <a:pt x="58" y="70"/>
                    <a:pt x="58" y="66"/>
                  </a:cubicBezTo>
                  <a:cubicBezTo>
                    <a:pt x="58" y="64"/>
                    <a:pt x="58" y="62"/>
                    <a:pt x="58" y="61"/>
                  </a:cubicBezTo>
                  <a:cubicBezTo>
                    <a:pt x="59" y="59"/>
                    <a:pt x="60" y="57"/>
                    <a:pt x="60" y="55"/>
                  </a:cubicBezTo>
                  <a:cubicBezTo>
                    <a:pt x="60" y="53"/>
                    <a:pt x="60" y="52"/>
                    <a:pt x="60" y="51"/>
                  </a:cubicBezTo>
                  <a:cubicBezTo>
                    <a:pt x="60" y="50"/>
                    <a:pt x="56" y="48"/>
                    <a:pt x="55" y="47"/>
                  </a:cubicBezTo>
                  <a:cubicBezTo>
                    <a:pt x="53" y="46"/>
                    <a:pt x="50" y="45"/>
                    <a:pt x="47" y="44"/>
                  </a:cubicBezTo>
                  <a:cubicBezTo>
                    <a:pt x="45" y="44"/>
                    <a:pt x="42" y="44"/>
                    <a:pt x="39" y="43"/>
                  </a:cubicBezTo>
                  <a:cubicBezTo>
                    <a:pt x="36" y="42"/>
                    <a:pt x="33" y="41"/>
                    <a:pt x="31" y="40"/>
                  </a:cubicBezTo>
                  <a:cubicBezTo>
                    <a:pt x="28" y="39"/>
                    <a:pt x="25" y="39"/>
                    <a:pt x="22" y="38"/>
                  </a:cubicBezTo>
                  <a:cubicBezTo>
                    <a:pt x="20" y="37"/>
                    <a:pt x="19" y="36"/>
                    <a:pt x="17" y="35"/>
                  </a:cubicBezTo>
                  <a:cubicBezTo>
                    <a:pt x="17" y="35"/>
                    <a:pt x="9" y="32"/>
                    <a:pt x="9" y="32"/>
                  </a:cubicBezTo>
                  <a:cubicBezTo>
                    <a:pt x="8" y="31"/>
                    <a:pt x="7" y="30"/>
                    <a:pt x="6" y="29"/>
                  </a:cubicBezTo>
                  <a:cubicBezTo>
                    <a:pt x="4" y="28"/>
                    <a:pt x="3" y="27"/>
                    <a:pt x="1" y="25"/>
                  </a:cubicBezTo>
                  <a:cubicBezTo>
                    <a:pt x="0" y="23"/>
                    <a:pt x="0" y="22"/>
                    <a:pt x="0" y="20"/>
                  </a:cubicBezTo>
                  <a:cubicBezTo>
                    <a:pt x="2" y="17"/>
                    <a:pt x="5" y="14"/>
                    <a:pt x="8" y="15"/>
                  </a:cubicBezTo>
                  <a:cubicBezTo>
                    <a:pt x="11" y="16"/>
                    <a:pt x="13" y="16"/>
                    <a:pt x="16" y="17"/>
                  </a:cubicBezTo>
                  <a:cubicBezTo>
                    <a:pt x="18" y="18"/>
                    <a:pt x="20" y="20"/>
                    <a:pt x="23" y="21"/>
                  </a:cubicBezTo>
                  <a:cubicBezTo>
                    <a:pt x="24" y="21"/>
                    <a:pt x="26" y="21"/>
                    <a:pt x="27" y="21"/>
                  </a:cubicBezTo>
                  <a:cubicBezTo>
                    <a:pt x="31" y="21"/>
                    <a:pt x="35" y="20"/>
                    <a:pt x="38" y="21"/>
                  </a:cubicBezTo>
                  <a:cubicBezTo>
                    <a:pt x="46" y="24"/>
                    <a:pt x="55" y="27"/>
                    <a:pt x="64" y="25"/>
                  </a:cubicBezTo>
                  <a:cubicBezTo>
                    <a:pt x="66" y="25"/>
                    <a:pt x="68" y="24"/>
                    <a:pt x="71" y="23"/>
                  </a:cubicBezTo>
                  <a:cubicBezTo>
                    <a:pt x="71" y="23"/>
                    <a:pt x="71" y="17"/>
                    <a:pt x="71" y="16"/>
                  </a:cubicBezTo>
                  <a:cubicBezTo>
                    <a:pt x="72" y="14"/>
                    <a:pt x="72" y="13"/>
                    <a:pt x="73" y="12"/>
                  </a:cubicBezTo>
                  <a:cubicBezTo>
                    <a:pt x="75" y="9"/>
                    <a:pt x="76" y="7"/>
                    <a:pt x="80" y="6"/>
                  </a:cubicBezTo>
                  <a:cubicBezTo>
                    <a:pt x="82" y="6"/>
                    <a:pt x="84" y="6"/>
                    <a:pt x="87" y="6"/>
                  </a:cubicBezTo>
                  <a:cubicBezTo>
                    <a:pt x="88" y="5"/>
                    <a:pt x="89" y="2"/>
                    <a:pt x="90" y="1"/>
                  </a:cubicBezTo>
                  <a:cubicBezTo>
                    <a:pt x="91" y="1"/>
                    <a:pt x="92" y="0"/>
                    <a:pt x="93" y="0"/>
                  </a:cubicBezTo>
                  <a:cubicBezTo>
                    <a:pt x="95" y="0"/>
                    <a:pt x="97" y="0"/>
                    <a:pt x="99" y="0"/>
                  </a:cubicBezTo>
                  <a:cubicBezTo>
                    <a:pt x="101" y="1"/>
                    <a:pt x="103" y="1"/>
                    <a:pt x="105" y="2"/>
                  </a:cubicBezTo>
                  <a:cubicBezTo>
                    <a:pt x="108" y="1"/>
                    <a:pt x="113" y="0"/>
                    <a:pt x="117" y="2"/>
                  </a:cubicBezTo>
                  <a:cubicBezTo>
                    <a:pt x="119" y="4"/>
                    <a:pt x="120" y="5"/>
                    <a:pt x="122" y="6"/>
                  </a:cubicBezTo>
                  <a:cubicBezTo>
                    <a:pt x="128" y="8"/>
                    <a:pt x="134" y="10"/>
                    <a:pt x="140" y="12"/>
                  </a:cubicBezTo>
                  <a:cubicBezTo>
                    <a:pt x="143" y="14"/>
                    <a:pt x="146" y="14"/>
                    <a:pt x="149" y="16"/>
                  </a:cubicBezTo>
                  <a:cubicBezTo>
                    <a:pt x="152" y="17"/>
                    <a:pt x="154" y="19"/>
                    <a:pt x="157" y="21"/>
                  </a:cubicBezTo>
                  <a:cubicBezTo>
                    <a:pt x="161" y="23"/>
                    <a:pt x="166" y="25"/>
                    <a:pt x="170" y="27"/>
                  </a:cubicBezTo>
                  <a:cubicBezTo>
                    <a:pt x="172" y="27"/>
                    <a:pt x="174" y="28"/>
                    <a:pt x="175" y="28"/>
                  </a:cubicBezTo>
                  <a:cubicBezTo>
                    <a:pt x="178" y="29"/>
                    <a:pt x="178" y="29"/>
                    <a:pt x="178" y="29"/>
                  </a:cubicBezTo>
                  <a:cubicBezTo>
                    <a:pt x="178" y="29"/>
                    <a:pt x="180" y="28"/>
                    <a:pt x="180" y="28"/>
                  </a:cubicBezTo>
                  <a:cubicBezTo>
                    <a:pt x="181" y="28"/>
                    <a:pt x="183" y="28"/>
                    <a:pt x="184" y="28"/>
                  </a:cubicBezTo>
                  <a:cubicBezTo>
                    <a:pt x="186" y="27"/>
                    <a:pt x="189" y="27"/>
                    <a:pt x="191" y="27"/>
                  </a:cubicBezTo>
                  <a:cubicBezTo>
                    <a:pt x="193" y="28"/>
                    <a:pt x="194" y="29"/>
                    <a:pt x="195" y="29"/>
                  </a:cubicBezTo>
                </a:path>
              </a:pathLst>
            </a:custGeom>
            <a:solidFill>
              <a:srgbClr val="EEDBBA"/>
            </a:solidFill>
            <a:ln w="3651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3" name="Freeform 114"/>
            <p:cNvSpPr>
              <a:spLocks/>
            </p:cNvSpPr>
            <p:nvPr/>
          </p:nvSpPr>
          <p:spPr bwMode="auto">
            <a:xfrm>
              <a:off x="522288" y="2228850"/>
              <a:ext cx="1765300" cy="941388"/>
            </a:xfrm>
            <a:custGeom>
              <a:avLst/>
              <a:gdLst>
                <a:gd name="T0" fmla="*/ 195 w 195"/>
                <a:gd name="T1" fmla="*/ 104 h 104"/>
                <a:gd name="T2" fmla="*/ 177 w 195"/>
                <a:gd name="T3" fmla="*/ 91 h 104"/>
                <a:gd name="T4" fmla="*/ 167 w 195"/>
                <a:gd name="T5" fmla="*/ 86 h 104"/>
                <a:gd name="T6" fmla="*/ 162 w 195"/>
                <a:gd name="T7" fmla="*/ 84 h 104"/>
                <a:gd name="T8" fmla="*/ 156 w 195"/>
                <a:gd name="T9" fmla="*/ 84 h 104"/>
                <a:gd name="T10" fmla="*/ 151 w 195"/>
                <a:gd name="T11" fmla="*/ 84 h 104"/>
                <a:gd name="T12" fmla="*/ 147 w 195"/>
                <a:gd name="T13" fmla="*/ 82 h 104"/>
                <a:gd name="T14" fmla="*/ 140 w 195"/>
                <a:gd name="T15" fmla="*/ 83 h 104"/>
                <a:gd name="T16" fmla="*/ 134 w 195"/>
                <a:gd name="T17" fmla="*/ 83 h 104"/>
                <a:gd name="T18" fmla="*/ 130 w 195"/>
                <a:gd name="T19" fmla="*/ 84 h 104"/>
                <a:gd name="T20" fmla="*/ 110 w 195"/>
                <a:gd name="T21" fmla="*/ 86 h 104"/>
                <a:gd name="T22" fmla="*/ 102 w 195"/>
                <a:gd name="T23" fmla="*/ 86 h 104"/>
                <a:gd name="T24" fmla="*/ 84 w 195"/>
                <a:gd name="T25" fmla="*/ 84 h 104"/>
                <a:gd name="T26" fmla="*/ 75 w 195"/>
                <a:gd name="T27" fmla="*/ 78 h 104"/>
                <a:gd name="T28" fmla="*/ 64 w 195"/>
                <a:gd name="T29" fmla="*/ 74 h 104"/>
                <a:gd name="T30" fmla="*/ 58 w 195"/>
                <a:gd name="T31" fmla="*/ 66 h 104"/>
                <a:gd name="T32" fmla="*/ 58 w 195"/>
                <a:gd name="T33" fmla="*/ 61 h 104"/>
                <a:gd name="T34" fmla="*/ 60 w 195"/>
                <a:gd name="T35" fmla="*/ 55 h 104"/>
                <a:gd name="T36" fmla="*/ 60 w 195"/>
                <a:gd name="T37" fmla="*/ 51 h 104"/>
                <a:gd name="T38" fmla="*/ 55 w 195"/>
                <a:gd name="T39" fmla="*/ 47 h 104"/>
                <a:gd name="T40" fmla="*/ 47 w 195"/>
                <a:gd name="T41" fmla="*/ 44 h 104"/>
                <a:gd name="T42" fmla="*/ 39 w 195"/>
                <a:gd name="T43" fmla="*/ 43 h 104"/>
                <a:gd name="T44" fmla="*/ 31 w 195"/>
                <a:gd name="T45" fmla="*/ 40 h 104"/>
                <a:gd name="T46" fmla="*/ 22 w 195"/>
                <a:gd name="T47" fmla="*/ 38 h 104"/>
                <a:gd name="T48" fmla="*/ 17 w 195"/>
                <a:gd name="T49" fmla="*/ 35 h 104"/>
                <a:gd name="T50" fmla="*/ 9 w 195"/>
                <a:gd name="T51" fmla="*/ 32 h 104"/>
                <a:gd name="T52" fmla="*/ 6 w 195"/>
                <a:gd name="T53" fmla="*/ 29 h 104"/>
                <a:gd name="T54" fmla="*/ 1 w 195"/>
                <a:gd name="T55" fmla="*/ 25 h 104"/>
                <a:gd name="T56" fmla="*/ 0 w 195"/>
                <a:gd name="T57" fmla="*/ 20 h 104"/>
                <a:gd name="T58" fmla="*/ 8 w 195"/>
                <a:gd name="T59" fmla="*/ 15 h 104"/>
                <a:gd name="T60" fmla="*/ 16 w 195"/>
                <a:gd name="T61" fmla="*/ 17 h 104"/>
                <a:gd name="T62" fmla="*/ 23 w 195"/>
                <a:gd name="T63" fmla="*/ 21 h 104"/>
                <a:gd name="T64" fmla="*/ 27 w 195"/>
                <a:gd name="T65" fmla="*/ 21 h 104"/>
                <a:gd name="T66" fmla="*/ 38 w 195"/>
                <a:gd name="T67" fmla="*/ 21 h 104"/>
                <a:gd name="T68" fmla="*/ 64 w 195"/>
                <a:gd name="T69" fmla="*/ 25 h 104"/>
                <a:gd name="T70" fmla="*/ 71 w 195"/>
                <a:gd name="T71" fmla="*/ 23 h 104"/>
                <a:gd name="T72" fmla="*/ 71 w 195"/>
                <a:gd name="T73" fmla="*/ 16 h 104"/>
                <a:gd name="T74" fmla="*/ 73 w 195"/>
                <a:gd name="T75" fmla="*/ 12 h 104"/>
                <a:gd name="T76" fmla="*/ 80 w 195"/>
                <a:gd name="T77" fmla="*/ 6 h 104"/>
                <a:gd name="T78" fmla="*/ 87 w 195"/>
                <a:gd name="T79" fmla="*/ 6 h 104"/>
                <a:gd name="T80" fmla="*/ 90 w 195"/>
                <a:gd name="T81" fmla="*/ 1 h 104"/>
                <a:gd name="T82" fmla="*/ 93 w 195"/>
                <a:gd name="T83" fmla="*/ 0 h 104"/>
                <a:gd name="T84" fmla="*/ 99 w 195"/>
                <a:gd name="T85" fmla="*/ 0 h 104"/>
                <a:gd name="T86" fmla="*/ 105 w 195"/>
                <a:gd name="T87" fmla="*/ 2 h 104"/>
                <a:gd name="T88" fmla="*/ 117 w 195"/>
                <a:gd name="T89" fmla="*/ 2 h 104"/>
                <a:gd name="T90" fmla="*/ 122 w 195"/>
                <a:gd name="T91" fmla="*/ 6 h 104"/>
                <a:gd name="T92" fmla="*/ 140 w 195"/>
                <a:gd name="T93" fmla="*/ 12 h 104"/>
                <a:gd name="T94" fmla="*/ 149 w 195"/>
                <a:gd name="T95" fmla="*/ 16 h 104"/>
                <a:gd name="T96" fmla="*/ 157 w 195"/>
                <a:gd name="T97" fmla="*/ 21 h 104"/>
                <a:gd name="T98" fmla="*/ 170 w 195"/>
                <a:gd name="T99" fmla="*/ 27 h 104"/>
                <a:gd name="T100" fmla="*/ 175 w 195"/>
                <a:gd name="T101" fmla="*/ 28 h 104"/>
                <a:gd name="T102" fmla="*/ 178 w 195"/>
                <a:gd name="T103" fmla="*/ 29 h 104"/>
                <a:gd name="T104" fmla="*/ 180 w 195"/>
                <a:gd name="T105" fmla="*/ 28 h 104"/>
                <a:gd name="T106" fmla="*/ 184 w 195"/>
                <a:gd name="T107" fmla="*/ 28 h 104"/>
                <a:gd name="T108" fmla="*/ 191 w 195"/>
                <a:gd name="T109" fmla="*/ 27 h 104"/>
                <a:gd name="T110" fmla="*/ 195 w 195"/>
                <a:gd name="T111" fmla="*/ 29 h 1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5"/>
                <a:gd name="T169" fmla="*/ 0 h 104"/>
                <a:gd name="T170" fmla="*/ 195 w 195"/>
                <a:gd name="T171" fmla="*/ 104 h 1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5" h="104">
                  <a:moveTo>
                    <a:pt x="195" y="104"/>
                  </a:moveTo>
                  <a:cubicBezTo>
                    <a:pt x="189" y="99"/>
                    <a:pt x="183" y="95"/>
                    <a:pt x="177" y="91"/>
                  </a:cubicBezTo>
                  <a:cubicBezTo>
                    <a:pt x="174" y="89"/>
                    <a:pt x="170" y="88"/>
                    <a:pt x="167" y="86"/>
                  </a:cubicBezTo>
                  <a:cubicBezTo>
                    <a:pt x="165" y="85"/>
                    <a:pt x="164" y="84"/>
                    <a:pt x="162" y="84"/>
                  </a:cubicBezTo>
                  <a:cubicBezTo>
                    <a:pt x="160" y="84"/>
                    <a:pt x="158" y="84"/>
                    <a:pt x="156" y="84"/>
                  </a:cubicBezTo>
                  <a:cubicBezTo>
                    <a:pt x="155" y="84"/>
                    <a:pt x="153" y="84"/>
                    <a:pt x="151" y="84"/>
                  </a:cubicBezTo>
                  <a:cubicBezTo>
                    <a:pt x="149" y="83"/>
                    <a:pt x="148" y="82"/>
                    <a:pt x="147" y="82"/>
                  </a:cubicBezTo>
                  <a:cubicBezTo>
                    <a:pt x="144" y="82"/>
                    <a:pt x="142" y="82"/>
                    <a:pt x="140" y="83"/>
                  </a:cubicBezTo>
                  <a:cubicBezTo>
                    <a:pt x="138" y="83"/>
                    <a:pt x="136" y="83"/>
                    <a:pt x="134" y="83"/>
                  </a:cubicBezTo>
                  <a:cubicBezTo>
                    <a:pt x="133" y="84"/>
                    <a:pt x="131" y="84"/>
                    <a:pt x="130" y="84"/>
                  </a:cubicBezTo>
                  <a:cubicBezTo>
                    <a:pt x="123" y="85"/>
                    <a:pt x="117" y="86"/>
                    <a:pt x="110" y="86"/>
                  </a:cubicBezTo>
                  <a:cubicBezTo>
                    <a:pt x="108" y="86"/>
                    <a:pt x="105" y="86"/>
                    <a:pt x="102" y="86"/>
                  </a:cubicBezTo>
                  <a:cubicBezTo>
                    <a:pt x="96" y="85"/>
                    <a:pt x="89" y="88"/>
                    <a:pt x="84" y="84"/>
                  </a:cubicBezTo>
                  <a:cubicBezTo>
                    <a:pt x="81" y="82"/>
                    <a:pt x="78" y="80"/>
                    <a:pt x="75" y="78"/>
                  </a:cubicBezTo>
                  <a:cubicBezTo>
                    <a:pt x="71" y="77"/>
                    <a:pt x="68" y="75"/>
                    <a:pt x="64" y="74"/>
                  </a:cubicBezTo>
                  <a:cubicBezTo>
                    <a:pt x="61" y="72"/>
                    <a:pt x="58" y="70"/>
                    <a:pt x="58" y="66"/>
                  </a:cubicBezTo>
                  <a:cubicBezTo>
                    <a:pt x="58" y="64"/>
                    <a:pt x="58" y="62"/>
                    <a:pt x="58" y="61"/>
                  </a:cubicBezTo>
                  <a:cubicBezTo>
                    <a:pt x="59" y="59"/>
                    <a:pt x="60" y="57"/>
                    <a:pt x="60" y="55"/>
                  </a:cubicBezTo>
                  <a:cubicBezTo>
                    <a:pt x="60" y="53"/>
                    <a:pt x="60" y="52"/>
                    <a:pt x="60" y="51"/>
                  </a:cubicBezTo>
                  <a:cubicBezTo>
                    <a:pt x="60" y="50"/>
                    <a:pt x="56" y="48"/>
                    <a:pt x="55" y="47"/>
                  </a:cubicBezTo>
                  <a:cubicBezTo>
                    <a:pt x="53" y="46"/>
                    <a:pt x="50" y="45"/>
                    <a:pt x="47" y="44"/>
                  </a:cubicBezTo>
                  <a:cubicBezTo>
                    <a:pt x="45" y="44"/>
                    <a:pt x="42" y="44"/>
                    <a:pt x="39" y="43"/>
                  </a:cubicBezTo>
                  <a:cubicBezTo>
                    <a:pt x="36" y="42"/>
                    <a:pt x="33" y="41"/>
                    <a:pt x="31" y="40"/>
                  </a:cubicBezTo>
                  <a:cubicBezTo>
                    <a:pt x="28" y="39"/>
                    <a:pt x="25" y="39"/>
                    <a:pt x="22" y="38"/>
                  </a:cubicBezTo>
                  <a:cubicBezTo>
                    <a:pt x="20" y="37"/>
                    <a:pt x="19" y="36"/>
                    <a:pt x="17" y="35"/>
                  </a:cubicBezTo>
                  <a:cubicBezTo>
                    <a:pt x="17" y="35"/>
                    <a:pt x="9" y="32"/>
                    <a:pt x="9" y="32"/>
                  </a:cubicBezTo>
                  <a:cubicBezTo>
                    <a:pt x="8" y="31"/>
                    <a:pt x="7" y="30"/>
                    <a:pt x="6" y="29"/>
                  </a:cubicBezTo>
                  <a:cubicBezTo>
                    <a:pt x="4" y="28"/>
                    <a:pt x="3" y="27"/>
                    <a:pt x="1" y="25"/>
                  </a:cubicBezTo>
                  <a:cubicBezTo>
                    <a:pt x="0" y="23"/>
                    <a:pt x="0" y="22"/>
                    <a:pt x="0" y="20"/>
                  </a:cubicBezTo>
                  <a:cubicBezTo>
                    <a:pt x="2" y="17"/>
                    <a:pt x="5" y="14"/>
                    <a:pt x="8" y="15"/>
                  </a:cubicBezTo>
                  <a:cubicBezTo>
                    <a:pt x="11" y="16"/>
                    <a:pt x="13" y="16"/>
                    <a:pt x="16" y="17"/>
                  </a:cubicBezTo>
                  <a:cubicBezTo>
                    <a:pt x="18" y="18"/>
                    <a:pt x="20" y="20"/>
                    <a:pt x="23" y="21"/>
                  </a:cubicBezTo>
                  <a:cubicBezTo>
                    <a:pt x="24" y="21"/>
                    <a:pt x="26" y="21"/>
                    <a:pt x="27" y="21"/>
                  </a:cubicBezTo>
                  <a:cubicBezTo>
                    <a:pt x="31" y="21"/>
                    <a:pt x="35" y="20"/>
                    <a:pt x="38" y="21"/>
                  </a:cubicBezTo>
                  <a:cubicBezTo>
                    <a:pt x="46" y="24"/>
                    <a:pt x="55" y="27"/>
                    <a:pt x="64" y="25"/>
                  </a:cubicBezTo>
                  <a:cubicBezTo>
                    <a:pt x="66" y="25"/>
                    <a:pt x="68" y="24"/>
                    <a:pt x="71" y="23"/>
                  </a:cubicBezTo>
                  <a:cubicBezTo>
                    <a:pt x="71" y="23"/>
                    <a:pt x="71" y="17"/>
                    <a:pt x="71" y="16"/>
                  </a:cubicBezTo>
                  <a:cubicBezTo>
                    <a:pt x="72" y="14"/>
                    <a:pt x="72" y="13"/>
                    <a:pt x="73" y="12"/>
                  </a:cubicBezTo>
                  <a:cubicBezTo>
                    <a:pt x="75" y="9"/>
                    <a:pt x="76" y="7"/>
                    <a:pt x="80" y="6"/>
                  </a:cubicBezTo>
                  <a:cubicBezTo>
                    <a:pt x="82" y="6"/>
                    <a:pt x="84" y="6"/>
                    <a:pt x="87" y="6"/>
                  </a:cubicBezTo>
                  <a:cubicBezTo>
                    <a:pt x="88" y="5"/>
                    <a:pt x="89" y="2"/>
                    <a:pt x="90" y="1"/>
                  </a:cubicBezTo>
                  <a:cubicBezTo>
                    <a:pt x="91" y="1"/>
                    <a:pt x="92" y="0"/>
                    <a:pt x="93" y="0"/>
                  </a:cubicBezTo>
                  <a:cubicBezTo>
                    <a:pt x="95" y="0"/>
                    <a:pt x="97" y="0"/>
                    <a:pt x="99" y="0"/>
                  </a:cubicBezTo>
                  <a:cubicBezTo>
                    <a:pt x="101" y="1"/>
                    <a:pt x="103" y="1"/>
                    <a:pt x="105" y="2"/>
                  </a:cubicBezTo>
                  <a:cubicBezTo>
                    <a:pt x="108" y="1"/>
                    <a:pt x="113" y="0"/>
                    <a:pt x="117" y="2"/>
                  </a:cubicBezTo>
                  <a:cubicBezTo>
                    <a:pt x="119" y="4"/>
                    <a:pt x="120" y="5"/>
                    <a:pt x="122" y="6"/>
                  </a:cubicBezTo>
                  <a:cubicBezTo>
                    <a:pt x="128" y="8"/>
                    <a:pt x="134" y="10"/>
                    <a:pt x="140" y="12"/>
                  </a:cubicBezTo>
                  <a:cubicBezTo>
                    <a:pt x="143" y="14"/>
                    <a:pt x="146" y="14"/>
                    <a:pt x="149" y="16"/>
                  </a:cubicBezTo>
                  <a:cubicBezTo>
                    <a:pt x="152" y="17"/>
                    <a:pt x="154" y="19"/>
                    <a:pt x="157" y="21"/>
                  </a:cubicBezTo>
                  <a:cubicBezTo>
                    <a:pt x="161" y="23"/>
                    <a:pt x="166" y="25"/>
                    <a:pt x="170" y="27"/>
                  </a:cubicBezTo>
                  <a:cubicBezTo>
                    <a:pt x="172" y="27"/>
                    <a:pt x="174" y="28"/>
                    <a:pt x="175" y="28"/>
                  </a:cubicBezTo>
                  <a:cubicBezTo>
                    <a:pt x="178" y="29"/>
                    <a:pt x="178" y="29"/>
                    <a:pt x="178" y="29"/>
                  </a:cubicBezTo>
                  <a:cubicBezTo>
                    <a:pt x="178" y="29"/>
                    <a:pt x="180" y="28"/>
                    <a:pt x="180" y="28"/>
                  </a:cubicBezTo>
                  <a:cubicBezTo>
                    <a:pt x="181" y="28"/>
                    <a:pt x="183" y="28"/>
                    <a:pt x="184" y="28"/>
                  </a:cubicBezTo>
                  <a:cubicBezTo>
                    <a:pt x="186" y="27"/>
                    <a:pt x="189" y="27"/>
                    <a:pt x="191" y="27"/>
                  </a:cubicBezTo>
                  <a:cubicBezTo>
                    <a:pt x="193" y="28"/>
                    <a:pt x="194" y="29"/>
                    <a:pt x="195" y="29"/>
                  </a:cubicBezTo>
                </a:path>
              </a:pathLst>
            </a:custGeom>
            <a:noFill/>
            <a:ln w="3651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4" name="Freeform 115"/>
            <p:cNvSpPr>
              <a:spLocks/>
            </p:cNvSpPr>
            <p:nvPr/>
          </p:nvSpPr>
          <p:spPr bwMode="auto">
            <a:xfrm>
              <a:off x="522288" y="2363788"/>
              <a:ext cx="117475" cy="63500"/>
            </a:xfrm>
            <a:custGeom>
              <a:avLst/>
              <a:gdLst>
                <a:gd name="T0" fmla="*/ 9 w 13"/>
                <a:gd name="T1" fmla="*/ 7 h 7"/>
                <a:gd name="T2" fmla="*/ 12 w 13"/>
                <a:gd name="T3" fmla="*/ 4 h 7"/>
                <a:gd name="T4" fmla="*/ 10 w 13"/>
                <a:gd name="T5" fmla="*/ 1 h 7"/>
                <a:gd name="T6" fmla="*/ 5 w 13"/>
                <a:gd name="T7" fmla="*/ 0 h 7"/>
                <a:gd name="T8" fmla="*/ 2 w 13"/>
                <a:gd name="T9" fmla="*/ 3 h 7"/>
                <a:gd name="T10" fmla="*/ 0 w 13"/>
                <a:gd name="T11" fmla="*/ 5 h 7"/>
                <a:gd name="T12" fmla="*/ 3 w 13"/>
                <a:gd name="T13" fmla="*/ 7 h 7"/>
                <a:gd name="T14" fmla="*/ 9 w 13"/>
                <a:gd name="T15" fmla="*/ 7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7"/>
                <a:gd name="T26" fmla="*/ 13 w 13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7">
                  <a:moveTo>
                    <a:pt x="9" y="7"/>
                  </a:moveTo>
                  <a:cubicBezTo>
                    <a:pt x="9" y="7"/>
                    <a:pt x="12" y="4"/>
                    <a:pt x="12" y="4"/>
                  </a:cubicBezTo>
                  <a:cubicBezTo>
                    <a:pt x="13" y="3"/>
                    <a:pt x="11" y="1"/>
                    <a:pt x="10" y="1"/>
                  </a:cubicBezTo>
                  <a:cubicBezTo>
                    <a:pt x="9" y="0"/>
                    <a:pt x="7" y="0"/>
                    <a:pt x="5" y="0"/>
                  </a:cubicBezTo>
                  <a:cubicBezTo>
                    <a:pt x="4" y="1"/>
                    <a:pt x="3" y="1"/>
                    <a:pt x="2" y="3"/>
                  </a:cubicBezTo>
                  <a:cubicBezTo>
                    <a:pt x="1" y="3"/>
                    <a:pt x="0" y="5"/>
                    <a:pt x="0" y="5"/>
                  </a:cubicBezTo>
                  <a:cubicBezTo>
                    <a:pt x="0" y="6"/>
                    <a:pt x="2" y="6"/>
                    <a:pt x="3" y="7"/>
                  </a:cubicBezTo>
                  <a:cubicBezTo>
                    <a:pt x="5" y="7"/>
                    <a:pt x="7" y="7"/>
                    <a:pt x="9" y="7"/>
                  </a:cubicBezTo>
                  <a:close/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5" name="Freeform 116"/>
            <p:cNvSpPr>
              <a:spLocks/>
            </p:cNvSpPr>
            <p:nvPr/>
          </p:nvSpPr>
          <p:spPr bwMode="auto">
            <a:xfrm>
              <a:off x="784225" y="2436813"/>
              <a:ext cx="19050" cy="53975"/>
            </a:xfrm>
            <a:custGeom>
              <a:avLst/>
              <a:gdLst>
                <a:gd name="T0" fmla="*/ 0 w 2"/>
                <a:gd name="T1" fmla="*/ 6 h 6"/>
                <a:gd name="T2" fmla="*/ 2 w 2"/>
                <a:gd name="T3" fmla="*/ 0 h 6"/>
                <a:gd name="T4" fmla="*/ 0 60000 65536"/>
                <a:gd name="T5" fmla="*/ 0 60000 65536"/>
                <a:gd name="T6" fmla="*/ 0 w 2"/>
                <a:gd name="T7" fmla="*/ 0 h 6"/>
                <a:gd name="T8" fmla="*/ 2 w 2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6">
                  <a:moveTo>
                    <a:pt x="0" y="6"/>
                  </a:moveTo>
                  <a:cubicBezTo>
                    <a:pt x="0" y="4"/>
                    <a:pt x="1" y="2"/>
                    <a:pt x="2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6" name="Freeform 117"/>
            <p:cNvSpPr>
              <a:spLocks/>
            </p:cNvSpPr>
            <p:nvPr/>
          </p:nvSpPr>
          <p:spPr bwMode="auto">
            <a:xfrm>
              <a:off x="803275" y="2446338"/>
              <a:ext cx="44450" cy="63500"/>
            </a:xfrm>
            <a:custGeom>
              <a:avLst/>
              <a:gdLst>
                <a:gd name="T0" fmla="*/ 0 w 5"/>
                <a:gd name="T1" fmla="*/ 7 h 7"/>
                <a:gd name="T2" fmla="*/ 5 w 5"/>
                <a:gd name="T3" fmla="*/ 0 h 7"/>
                <a:gd name="T4" fmla="*/ 0 60000 65536"/>
                <a:gd name="T5" fmla="*/ 0 60000 65536"/>
                <a:gd name="T6" fmla="*/ 0 w 5"/>
                <a:gd name="T7" fmla="*/ 0 h 7"/>
                <a:gd name="T8" fmla="*/ 5 w 5"/>
                <a:gd name="T9" fmla="*/ 7 h 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" h="7">
                  <a:moveTo>
                    <a:pt x="0" y="7"/>
                  </a:moveTo>
                  <a:cubicBezTo>
                    <a:pt x="2" y="4"/>
                    <a:pt x="3" y="2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7" name="Freeform 118"/>
            <p:cNvSpPr>
              <a:spLocks/>
            </p:cNvSpPr>
            <p:nvPr/>
          </p:nvSpPr>
          <p:spPr bwMode="auto">
            <a:xfrm>
              <a:off x="1101725" y="2490788"/>
              <a:ext cx="63500" cy="80963"/>
            </a:xfrm>
            <a:custGeom>
              <a:avLst/>
              <a:gdLst>
                <a:gd name="T0" fmla="*/ 0 w 7"/>
                <a:gd name="T1" fmla="*/ 0 h 9"/>
                <a:gd name="T2" fmla="*/ 3 w 7"/>
                <a:gd name="T3" fmla="*/ 3 h 9"/>
                <a:gd name="T4" fmla="*/ 7 w 7"/>
                <a:gd name="T5" fmla="*/ 9 h 9"/>
                <a:gd name="T6" fmla="*/ 0 60000 65536"/>
                <a:gd name="T7" fmla="*/ 0 60000 65536"/>
                <a:gd name="T8" fmla="*/ 0 60000 65536"/>
                <a:gd name="T9" fmla="*/ 0 w 7"/>
                <a:gd name="T10" fmla="*/ 0 h 9"/>
                <a:gd name="T11" fmla="*/ 7 w 7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9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  <a:cubicBezTo>
                    <a:pt x="5" y="4"/>
                    <a:pt x="6" y="7"/>
                    <a:pt x="7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8" name="Freeform 119"/>
            <p:cNvSpPr>
              <a:spLocks/>
            </p:cNvSpPr>
            <p:nvPr/>
          </p:nvSpPr>
          <p:spPr bwMode="auto">
            <a:xfrm>
              <a:off x="1065213" y="2690813"/>
              <a:ext cx="180975" cy="134938"/>
            </a:xfrm>
            <a:custGeom>
              <a:avLst/>
              <a:gdLst>
                <a:gd name="T0" fmla="*/ 0 w 20"/>
                <a:gd name="T1" fmla="*/ 0 h 15"/>
                <a:gd name="T2" fmla="*/ 5 w 20"/>
                <a:gd name="T3" fmla="*/ 2 h 15"/>
                <a:gd name="T4" fmla="*/ 10 w 20"/>
                <a:gd name="T5" fmla="*/ 6 h 15"/>
                <a:gd name="T6" fmla="*/ 16 w 20"/>
                <a:gd name="T7" fmla="*/ 10 h 15"/>
                <a:gd name="T8" fmla="*/ 20 w 20"/>
                <a:gd name="T9" fmla="*/ 1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5"/>
                <a:gd name="T17" fmla="*/ 20 w 2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5">
                  <a:moveTo>
                    <a:pt x="0" y="0"/>
                  </a:moveTo>
                  <a:cubicBezTo>
                    <a:pt x="2" y="0"/>
                    <a:pt x="3" y="1"/>
                    <a:pt x="5" y="2"/>
                  </a:cubicBezTo>
                  <a:cubicBezTo>
                    <a:pt x="7" y="3"/>
                    <a:pt x="9" y="5"/>
                    <a:pt x="10" y="6"/>
                  </a:cubicBezTo>
                  <a:cubicBezTo>
                    <a:pt x="12" y="8"/>
                    <a:pt x="14" y="9"/>
                    <a:pt x="16" y="10"/>
                  </a:cubicBezTo>
                  <a:cubicBezTo>
                    <a:pt x="17" y="12"/>
                    <a:pt x="18" y="14"/>
                    <a:pt x="20" y="15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9" name="Line 120"/>
            <p:cNvSpPr>
              <a:spLocks noChangeShapeType="1"/>
            </p:cNvSpPr>
            <p:nvPr/>
          </p:nvSpPr>
          <p:spPr bwMode="auto">
            <a:xfrm>
              <a:off x="1082675" y="2725738"/>
              <a:ext cx="55563" cy="1588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10" name="Line 121"/>
            <p:cNvSpPr>
              <a:spLocks noChangeShapeType="1"/>
            </p:cNvSpPr>
            <p:nvPr/>
          </p:nvSpPr>
          <p:spPr bwMode="auto">
            <a:xfrm flipV="1">
              <a:off x="1182688" y="2781300"/>
              <a:ext cx="19050" cy="44450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11" name="Freeform 122"/>
            <p:cNvSpPr>
              <a:spLocks/>
            </p:cNvSpPr>
            <p:nvPr/>
          </p:nvSpPr>
          <p:spPr bwMode="auto">
            <a:xfrm>
              <a:off x="1309688" y="2282825"/>
              <a:ext cx="180975" cy="90488"/>
            </a:xfrm>
            <a:custGeom>
              <a:avLst/>
              <a:gdLst>
                <a:gd name="T0" fmla="*/ 0 w 20"/>
                <a:gd name="T1" fmla="*/ 0 h 10"/>
                <a:gd name="T2" fmla="*/ 6 w 20"/>
                <a:gd name="T3" fmla="*/ 3 h 10"/>
                <a:gd name="T4" fmla="*/ 20 w 20"/>
                <a:gd name="T5" fmla="*/ 10 h 10"/>
                <a:gd name="T6" fmla="*/ 0 60000 65536"/>
                <a:gd name="T7" fmla="*/ 0 60000 65536"/>
                <a:gd name="T8" fmla="*/ 0 60000 65536"/>
                <a:gd name="T9" fmla="*/ 0 w 20"/>
                <a:gd name="T10" fmla="*/ 0 h 10"/>
                <a:gd name="T11" fmla="*/ 20 w 20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0">
                  <a:moveTo>
                    <a:pt x="0" y="0"/>
                  </a:moveTo>
                  <a:cubicBezTo>
                    <a:pt x="2" y="1"/>
                    <a:pt x="4" y="2"/>
                    <a:pt x="6" y="3"/>
                  </a:cubicBezTo>
                  <a:cubicBezTo>
                    <a:pt x="11" y="5"/>
                    <a:pt x="16" y="8"/>
                    <a:pt x="20" y="1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12" name="Line 123"/>
            <p:cNvSpPr>
              <a:spLocks noChangeShapeType="1"/>
            </p:cNvSpPr>
            <p:nvPr/>
          </p:nvSpPr>
          <p:spPr bwMode="auto">
            <a:xfrm>
              <a:off x="1473200" y="2246313"/>
              <a:ext cx="63500" cy="36513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13" name="Freeform 124"/>
            <p:cNvSpPr>
              <a:spLocks/>
            </p:cNvSpPr>
            <p:nvPr/>
          </p:nvSpPr>
          <p:spPr bwMode="auto">
            <a:xfrm>
              <a:off x="1816100" y="2843213"/>
              <a:ext cx="36513" cy="127000"/>
            </a:xfrm>
            <a:custGeom>
              <a:avLst/>
              <a:gdLst>
                <a:gd name="T0" fmla="*/ 4 w 4"/>
                <a:gd name="T1" fmla="*/ 14 h 14"/>
                <a:gd name="T2" fmla="*/ 1 w 4"/>
                <a:gd name="T3" fmla="*/ 6 h 14"/>
                <a:gd name="T4" fmla="*/ 0 w 4"/>
                <a:gd name="T5" fmla="*/ 0 h 14"/>
                <a:gd name="T6" fmla="*/ 0 60000 65536"/>
                <a:gd name="T7" fmla="*/ 0 60000 65536"/>
                <a:gd name="T8" fmla="*/ 0 60000 65536"/>
                <a:gd name="T9" fmla="*/ 0 w 4"/>
                <a:gd name="T10" fmla="*/ 0 h 14"/>
                <a:gd name="T11" fmla="*/ 4 w 4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4">
                  <a:moveTo>
                    <a:pt x="4" y="14"/>
                  </a:moveTo>
                  <a:cubicBezTo>
                    <a:pt x="3" y="11"/>
                    <a:pt x="2" y="9"/>
                    <a:pt x="1" y="6"/>
                  </a:cubicBezTo>
                  <a:cubicBezTo>
                    <a:pt x="1" y="4"/>
                    <a:pt x="0" y="2"/>
                    <a:pt x="0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14" name="Freeform 125"/>
            <p:cNvSpPr>
              <a:spLocks/>
            </p:cNvSpPr>
            <p:nvPr/>
          </p:nvSpPr>
          <p:spPr bwMode="auto">
            <a:xfrm>
              <a:off x="2052638" y="2490788"/>
              <a:ext cx="80963" cy="80963"/>
            </a:xfrm>
            <a:custGeom>
              <a:avLst/>
              <a:gdLst>
                <a:gd name="T0" fmla="*/ 9 w 9"/>
                <a:gd name="T1" fmla="*/ 0 h 9"/>
                <a:gd name="T2" fmla="*/ 5 w 9"/>
                <a:gd name="T3" fmla="*/ 2 h 9"/>
                <a:gd name="T4" fmla="*/ 1 w 9"/>
                <a:gd name="T5" fmla="*/ 5 h 9"/>
                <a:gd name="T6" fmla="*/ 0 w 9"/>
                <a:gd name="T7" fmla="*/ 9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9" y="0"/>
                  </a:moveTo>
                  <a:cubicBezTo>
                    <a:pt x="8" y="1"/>
                    <a:pt x="6" y="2"/>
                    <a:pt x="5" y="2"/>
                  </a:cubicBezTo>
                  <a:cubicBezTo>
                    <a:pt x="4" y="3"/>
                    <a:pt x="2" y="4"/>
                    <a:pt x="1" y="5"/>
                  </a:cubicBezTo>
                  <a:cubicBezTo>
                    <a:pt x="1" y="6"/>
                    <a:pt x="0" y="8"/>
                    <a:pt x="0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15" name="Freeform 126"/>
            <p:cNvSpPr>
              <a:spLocks/>
            </p:cNvSpPr>
            <p:nvPr/>
          </p:nvSpPr>
          <p:spPr bwMode="auto">
            <a:xfrm>
              <a:off x="1219200" y="2463800"/>
              <a:ext cx="100013" cy="90488"/>
            </a:xfrm>
            <a:custGeom>
              <a:avLst/>
              <a:gdLst>
                <a:gd name="T0" fmla="*/ 0 w 11"/>
                <a:gd name="T1" fmla="*/ 0 h 10"/>
                <a:gd name="T2" fmla="*/ 7 w 11"/>
                <a:gd name="T3" fmla="*/ 3 h 10"/>
                <a:gd name="T4" fmla="*/ 11 w 11"/>
                <a:gd name="T5" fmla="*/ 10 h 10"/>
                <a:gd name="T6" fmla="*/ 0 60000 65536"/>
                <a:gd name="T7" fmla="*/ 0 60000 65536"/>
                <a:gd name="T8" fmla="*/ 0 60000 65536"/>
                <a:gd name="T9" fmla="*/ 0 w 11"/>
                <a:gd name="T10" fmla="*/ 0 h 10"/>
                <a:gd name="T11" fmla="*/ 11 w 11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0">
                  <a:moveTo>
                    <a:pt x="0" y="0"/>
                  </a:moveTo>
                  <a:cubicBezTo>
                    <a:pt x="2" y="1"/>
                    <a:pt x="5" y="2"/>
                    <a:pt x="7" y="3"/>
                  </a:cubicBezTo>
                  <a:cubicBezTo>
                    <a:pt x="8" y="5"/>
                    <a:pt x="10" y="8"/>
                    <a:pt x="11" y="1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4808537" y="351407"/>
            <a:ext cx="1458913" cy="1519238"/>
            <a:chOff x="4803775" y="1758950"/>
            <a:chExt cx="1458913" cy="1519238"/>
          </a:xfrm>
        </p:grpSpPr>
        <p:sp>
          <p:nvSpPr>
            <p:cNvPr id="120" name="Freeform 29"/>
            <p:cNvSpPr>
              <a:spLocks/>
            </p:cNvSpPr>
            <p:nvPr/>
          </p:nvSpPr>
          <p:spPr bwMode="auto">
            <a:xfrm>
              <a:off x="6026150" y="2400300"/>
              <a:ext cx="73025" cy="73025"/>
            </a:xfrm>
            <a:custGeom>
              <a:avLst/>
              <a:gdLst>
                <a:gd name="T0" fmla="*/ 1 w 8"/>
                <a:gd name="T1" fmla="*/ 8 h 8"/>
                <a:gd name="T2" fmla="*/ 8 w 8"/>
                <a:gd name="T3" fmla="*/ 4 h 8"/>
                <a:gd name="T4" fmla="*/ 0 w 8"/>
                <a:gd name="T5" fmla="*/ 0 h 8"/>
                <a:gd name="T6" fmla="*/ 1 w 8"/>
                <a:gd name="T7" fmla="*/ 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1" y="8"/>
                  </a:moveTo>
                  <a:cubicBezTo>
                    <a:pt x="4" y="8"/>
                    <a:pt x="3" y="3"/>
                    <a:pt x="8" y="4"/>
                  </a:cubicBezTo>
                  <a:cubicBezTo>
                    <a:pt x="5" y="3"/>
                    <a:pt x="3" y="0"/>
                    <a:pt x="0" y="0"/>
                  </a:cubicBezTo>
                  <a:cubicBezTo>
                    <a:pt x="1" y="1"/>
                    <a:pt x="2" y="4"/>
                    <a:pt x="1" y="8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1" name="Freeform 30"/>
            <p:cNvSpPr>
              <a:spLocks noEditPoints="1"/>
            </p:cNvSpPr>
            <p:nvPr/>
          </p:nvSpPr>
          <p:spPr bwMode="auto">
            <a:xfrm>
              <a:off x="4803775" y="1758950"/>
              <a:ext cx="1458913" cy="1519238"/>
            </a:xfrm>
            <a:custGeom>
              <a:avLst/>
              <a:gdLst>
                <a:gd name="T0" fmla="*/ 61 w 161"/>
                <a:gd name="T1" fmla="*/ 141 h 168"/>
                <a:gd name="T2" fmla="*/ 16 w 161"/>
                <a:gd name="T3" fmla="*/ 99 h 168"/>
                <a:gd name="T4" fmla="*/ 21 w 161"/>
                <a:gd name="T5" fmla="*/ 69 h 168"/>
                <a:gd name="T6" fmla="*/ 32 w 161"/>
                <a:gd name="T7" fmla="*/ 75 h 168"/>
                <a:gd name="T8" fmla="*/ 69 w 161"/>
                <a:gd name="T9" fmla="*/ 95 h 168"/>
                <a:gd name="T10" fmla="*/ 80 w 161"/>
                <a:gd name="T11" fmla="*/ 96 h 168"/>
                <a:gd name="T12" fmla="*/ 103 w 161"/>
                <a:gd name="T13" fmla="*/ 126 h 168"/>
                <a:gd name="T14" fmla="*/ 119 w 161"/>
                <a:gd name="T15" fmla="*/ 110 h 168"/>
                <a:gd name="T16" fmla="*/ 123 w 161"/>
                <a:gd name="T17" fmla="*/ 16 h 168"/>
                <a:gd name="T18" fmla="*/ 127 w 161"/>
                <a:gd name="T19" fmla="*/ 130 h 168"/>
                <a:gd name="T20" fmla="*/ 130 w 161"/>
                <a:gd name="T21" fmla="*/ 126 h 168"/>
                <a:gd name="T22" fmla="*/ 91 w 161"/>
                <a:gd name="T23" fmla="*/ 1 h 168"/>
                <a:gd name="T24" fmla="*/ 18 w 161"/>
                <a:gd name="T25" fmla="*/ 66 h 168"/>
                <a:gd name="T26" fmla="*/ 12 w 161"/>
                <a:gd name="T27" fmla="*/ 103 h 168"/>
                <a:gd name="T28" fmla="*/ 60 w 161"/>
                <a:gd name="T29" fmla="*/ 146 h 168"/>
                <a:gd name="T30" fmla="*/ 69 w 161"/>
                <a:gd name="T31" fmla="*/ 168 h 168"/>
                <a:gd name="T32" fmla="*/ 93 w 161"/>
                <a:gd name="T33" fmla="*/ 93 h 168"/>
                <a:gd name="T34" fmla="*/ 91 w 161"/>
                <a:gd name="T35" fmla="*/ 93 h 168"/>
                <a:gd name="T36" fmla="*/ 60 w 161"/>
                <a:gd name="T37" fmla="*/ 74 h 168"/>
                <a:gd name="T38" fmla="*/ 37 w 161"/>
                <a:gd name="T39" fmla="*/ 64 h 168"/>
                <a:gd name="T40" fmla="*/ 40 w 161"/>
                <a:gd name="T41" fmla="*/ 21 h 168"/>
                <a:gd name="T42" fmla="*/ 63 w 161"/>
                <a:gd name="T43" fmla="*/ 15 h 168"/>
                <a:gd name="T44" fmla="*/ 85 w 161"/>
                <a:gd name="T45" fmla="*/ 8 h 168"/>
                <a:gd name="T46" fmla="*/ 107 w 161"/>
                <a:gd name="T47" fmla="*/ 20 h 168"/>
                <a:gd name="T48" fmla="*/ 122 w 161"/>
                <a:gd name="T49" fmla="*/ 23 h 168"/>
                <a:gd name="T50" fmla="*/ 133 w 161"/>
                <a:gd name="T51" fmla="*/ 29 h 168"/>
                <a:gd name="T52" fmla="*/ 133 w 161"/>
                <a:gd name="T53" fmla="*/ 31 h 168"/>
                <a:gd name="T54" fmla="*/ 146 w 161"/>
                <a:gd name="T55" fmla="*/ 51 h 168"/>
                <a:gd name="T56" fmla="*/ 139 w 161"/>
                <a:gd name="T57" fmla="*/ 90 h 168"/>
                <a:gd name="T58" fmla="*/ 128 w 161"/>
                <a:gd name="T59" fmla="*/ 67 h 168"/>
                <a:gd name="T60" fmla="*/ 114 w 161"/>
                <a:gd name="T61" fmla="*/ 58 h 168"/>
                <a:gd name="T62" fmla="*/ 104 w 161"/>
                <a:gd name="T63" fmla="*/ 63 h 168"/>
                <a:gd name="T64" fmla="*/ 127 w 161"/>
                <a:gd name="T65" fmla="*/ 71 h 168"/>
                <a:gd name="T66" fmla="*/ 106 w 161"/>
                <a:gd name="T67" fmla="*/ 71 h 168"/>
                <a:gd name="T68" fmla="*/ 95 w 161"/>
                <a:gd name="T69" fmla="*/ 90 h 168"/>
                <a:gd name="T70" fmla="*/ 95 w 161"/>
                <a:gd name="T71" fmla="*/ 90 h 168"/>
                <a:gd name="T72" fmla="*/ 93 w 161"/>
                <a:gd name="T73" fmla="*/ 5 h 168"/>
                <a:gd name="T74" fmla="*/ 122 w 161"/>
                <a:gd name="T75" fmla="*/ 15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1"/>
                <a:gd name="T115" fmla="*/ 0 h 168"/>
                <a:gd name="T116" fmla="*/ 161 w 161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1" h="168">
                  <a:moveTo>
                    <a:pt x="69" y="168"/>
                  </a:moveTo>
                  <a:cubicBezTo>
                    <a:pt x="68" y="157"/>
                    <a:pt x="67" y="146"/>
                    <a:pt x="61" y="141"/>
                  </a:cubicBezTo>
                  <a:cubicBezTo>
                    <a:pt x="47" y="140"/>
                    <a:pt x="31" y="149"/>
                    <a:pt x="20" y="141"/>
                  </a:cubicBezTo>
                  <a:cubicBezTo>
                    <a:pt x="24" y="118"/>
                    <a:pt x="15" y="117"/>
                    <a:pt x="16" y="99"/>
                  </a:cubicBezTo>
                  <a:cubicBezTo>
                    <a:pt x="13" y="96"/>
                    <a:pt x="9" y="94"/>
                    <a:pt x="5" y="91"/>
                  </a:cubicBezTo>
                  <a:cubicBezTo>
                    <a:pt x="8" y="82"/>
                    <a:pt x="17" y="78"/>
                    <a:pt x="21" y="69"/>
                  </a:cubicBezTo>
                  <a:cubicBezTo>
                    <a:pt x="19" y="31"/>
                    <a:pt x="47" y="12"/>
                    <a:pt x="66" y="7"/>
                  </a:cubicBezTo>
                  <a:cubicBezTo>
                    <a:pt x="40" y="10"/>
                    <a:pt x="11" y="47"/>
                    <a:pt x="32" y="75"/>
                  </a:cubicBezTo>
                  <a:cubicBezTo>
                    <a:pt x="40" y="78"/>
                    <a:pt x="49" y="79"/>
                    <a:pt x="56" y="77"/>
                  </a:cubicBezTo>
                  <a:cubicBezTo>
                    <a:pt x="60" y="83"/>
                    <a:pt x="66" y="87"/>
                    <a:pt x="69" y="95"/>
                  </a:cubicBezTo>
                  <a:cubicBezTo>
                    <a:pt x="90" y="93"/>
                    <a:pt x="88" y="132"/>
                    <a:pt x="101" y="128"/>
                  </a:cubicBezTo>
                  <a:cubicBezTo>
                    <a:pt x="90" y="122"/>
                    <a:pt x="90" y="104"/>
                    <a:pt x="80" y="96"/>
                  </a:cubicBezTo>
                  <a:cubicBezTo>
                    <a:pt x="82" y="95"/>
                    <a:pt x="85" y="94"/>
                    <a:pt x="88" y="95"/>
                  </a:cubicBezTo>
                  <a:cubicBezTo>
                    <a:pt x="100" y="98"/>
                    <a:pt x="92" y="122"/>
                    <a:pt x="103" y="126"/>
                  </a:cubicBezTo>
                  <a:cubicBezTo>
                    <a:pt x="100" y="122"/>
                    <a:pt x="98" y="117"/>
                    <a:pt x="98" y="110"/>
                  </a:cubicBezTo>
                  <a:cubicBezTo>
                    <a:pt x="102" y="108"/>
                    <a:pt x="111" y="112"/>
                    <a:pt x="119" y="110"/>
                  </a:cubicBezTo>
                  <a:cubicBezTo>
                    <a:pt x="135" y="99"/>
                    <a:pt x="153" y="83"/>
                    <a:pt x="149" y="55"/>
                  </a:cubicBezTo>
                  <a:cubicBezTo>
                    <a:pt x="147" y="38"/>
                    <a:pt x="135" y="26"/>
                    <a:pt x="123" y="16"/>
                  </a:cubicBezTo>
                  <a:cubicBezTo>
                    <a:pt x="144" y="28"/>
                    <a:pt x="156" y="40"/>
                    <a:pt x="152" y="72"/>
                  </a:cubicBezTo>
                  <a:cubicBezTo>
                    <a:pt x="149" y="95"/>
                    <a:pt x="125" y="102"/>
                    <a:pt x="127" y="130"/>
                  </a:cubicBezTo>
                  <a:cubicBezTo>
                    <a:pt x="127" y="142"/>
                    <a:pt x="134" y="154"/>
                    <a:pt x="141" y="163"/>
                  </a:cubicBezTo>
                  <a:cubicBezTo>
                    <a:pt x="142" y="151"/>
                    <a:pt x="130" y="139"/>
                    <a:pt x="130" y="126"/>
                  </a:cubicBezTo>
                  <a:cubicBezTo>
                    <a:pt x="130" y="106"/>
                    <a:pt x="155" y="93"/>
                    <a:pt x="157" y="71"/>
                  </a:cubicBezTo>
                  <a:cubicBezTo>
                    <a:pt x="161" y="28"/>
                    <a:pt x="132" y="6"/>
                    <a:pt x="91" y="1"/>
                  </a:cubicBezTo>
                  <a:cubicBezTo>
                    <a:pt x="86" y="0"/>
                    <a:pt x="82" y="0"/>
                    <a:pt x="77" y="1"/>
                  </a:cubicBezTo>
                  <a:cubicBezTo>
                    <a:pt x="42" y="6"/>
                    <a:pt x="14" y="20"/>
                    <a:pt x="18" y="66"/>
                  </a:cubicBezTo>
                  <a:cubicBezTo>
                    <a:pt x="14" y="76"/>
                    <a:pt x="4" y="80"/>
                    <a:pt x="0" y="91"/>
                  </a:cubicBezTo>
                  <a:cubicBezTo>
                    <a:pt x="2" y="98"/>
                    <a:pt x="10" y="96"/>
                    <a:pt x="12" y="103"/>
                  </a:cubicBezTo>
                  <a:cubicBezTo>
                    <a:pt x="9" y="117"/>
                    <a:pt x="19" y="126"/>
                    <a:pt x="16" y="144"/>
                  </a:cubicBezTo>
                  <a:cubicBezTo>
                    <a:pt x="28" y="153"/>
                    <a:pt x="43" y="145"/>
                    <a:pt x="60" y="146"/>
                  </a:cubicBezTo>
                  <a:cubicBezTo>
                    <a:pt x="65" y="150"/>
                    <a:pt x="63" y="162"/>
                    <a:pt x="68" y="168"/>
                  </a:cubicBezTo>
                  <a:cubicBezTo>
                    <a:pt x="68" y="168"/>
                    <a:pt x="69" y="168"/>
                    <a:pt x="69" y="168"/>
                  </a:cubicBezTo>
                  <a:close/>
                  <a:moveTo>
                    <a:pt x="133" y="93"/>
                  </a:moveTo>
                  <a:cubicBezTo>
                    <a:pt x="130" y="110"/>
                    <a:pt x="94" y="117"/>
                    <a:pt x="93" y="93"/>
                  </a:cubicBezTo>
                  <a:cubicBezTo>
                    <a:pt x="108" y="94"/>
                    <a:pt x="122" y="77"/>
                    <a:pt x="133" y="93"/>
                  </a:cubicBezTo>
                  <a:close/>
                  <a:moveTo>
                    <a:pt x="91" y="93"/>
                  </a:moveTo>
                  <a:cubicBezTo>
                    <a:pt x="81" y="93"/>
                    <a:pt x="80" y="94"/>
                    <a:pt x="71" y="93"/>
                  </a:cubicBezTo>
                  <a:cubicBezTo>
                    <a:pt x="69" y="85"/>
                    <a:pt x="61" y="83"/>
                    <a:pt x="60" y="74"/>
                  </a:cubicBezTo>
                  <a:cubicBezTo>
                    <a:pt x="50" y="74"/>
                    <a:pt x="39" y="78"/>
                    <a:pt x="32" y="72"/>
                  </a:cubicBezTo>
                  <a:cubicBezTo>
                    <a:pt x="31" y="66"/>
                    <a:pt x="36" y="67"/>
                    <a:pt x="37" y="64"/>
                  </a:cubicBezTo>
                  <a:cubicBezTo>
                    <a:pt x="32" y="63"/>
                    <a:pt x="34" y="69"/>
                    <a:pt x="29" y="67"/>
                  </a:cubicBezTo>
                  <a:cubicBezTo>
                    <a:pt x="20" y="49"/>
                    <a:pt x="35" y="35"/>
                    <a:pt x="40" y="21"/>
                  </a:cubicBezTo>
                  <a:cubicBezTo>
                    <a:pt x="45" y="19"/>
                    <a:pt x="45" y="20"/>
                    <a:pt x="48" y="23"/>
                  </a:cubicBezTo>
                  <a:cubicBezTo>
                    <a:pt x="49" y="16"/>
                    <a:pt x="57" y="11"/>
                    <a:pt x="63" y="15"/>
                  </a:cubicBezTo>
                  <a:cubicBezTo>
                    <a:pt x="64" y="5"/>
                    <a:pt x="85" y="7"/>
                    <a:pt x="87" y="15"/>
                  </a:cubicBezTo>
                  <a:cubicBezTo>
                    <a:pt x="87" y="12"/>
                    <a:pt x="86" y="10"/>
                    <a:pt x="85" y="8"/>
                  </a:cubicBezTo>
                  <a:cubicBezTo>
                    <a:pt x="91" y="9"/>
                    <a:pt x="96" y="9"/>
                    <a:pt x="104" y="10"/>
                  </a:cubicBezTo>
                  <a:cubicBezTo>
                    <a:pt x="108" y="13"/>
                    <a:pt x="106" y="18"/>
                    <a:pt x="107" y="20"/>
                  </a:cubicBezTo>
                  <a:cubicBezTo>
                    <a:pt x="110" y="19"/>
                    <a:pt x="109" y="16"/>
                    <a:pt x="109" y="13"/>
                  </a:cubicBezTo>
                  <a:cubicBezTo>
                    <a:pt x="116" y="14"/>
                    <a:pt x="118" y="19"/>
                    <a:pt x="122" y="23"/>
                  </a:cubicBezTo>
                  <a:cubicBezTo>
                    <a:pt x="122" y="21"/>
                    <a:pt x="122" y="18"/>
                    <a:pt x="123" y="18"/>
                  </a:cubicBezTo>
                  <a:cubicBezTo>
                    <a:pt x="126" y="23"/>
                    <a:pt x="131" y="24"/>
                    <a:pt x="133" y="29"/>
                  </a:cubicBezTo>
                  <a:cubicBezTo>
                    <a:pt x="129" y="31"/>
                    <a:pt x="127" y="34"/>
                    <a:pt x="127" y="39"/>
                  </a:cubicBezTo>
                  <a:cubicBezTo>
                    <a:pt x="131" y="38"/>
                    <a:pt x="129" y="32"/>
                    <a:pt x="133" y="31"/>
                  </a:cubicBezTo>
                  <a:cubicBezTo>
                    <a:pt x="142" y="33"/>
                    <a:pt x="146" y="47"/>
                    <a:pt x="141" y="53"/>
                  </a:cubicBezTo>
                  <a:cubicBezTo>
                    <a:pt x="143" y="53"/>
                    <a:pt x="145" y="52"/>
                    <a:pt x="146" y="51"/>
                  </a:cubicBezTo>
                  <a:cubicBezTo>
                    <a:pt x="147" y="56"/>
                    <a:pt x="149" y="64"/>
                    <a:pt x="144" y="66"/>
                  </a:cubicBezTo>
                  <a:cubicBezTo>
                    <a:pt x="152" y="74"/>
                    <a:pt x="140" y="83"/>
                    <a:pt x="139" y="90"/>
                  </a:cubicBezTo>
                  <a:cubicBezTo>
                    <a:pt x="132" y="89"/>
                    <a:pt x="127" y="84"/>
                    <a:pt x="120" y="82"/>
                  </a:cubicBezTo>
                  <a:cubicBezTo>
                    <a:pt x="121" y="76"/>
                    <a:pt x="131" y="71"/>
                    <a:pt x="128" y="67"/>
                  </a:cubicBezTo>
                  <a:cubicBezTo>
                    <a:pt x="127" y="68"/>
                    <a:pt x="124" y="66"/>
                    <a:pt x="117" y="67"/>
                  </a:cubicBezTo>
                  <a:cubicBezTo>
                    <a:pt x="116" y="64"/>
                    <a:pt x="114" y="62"/>
                    <a:pt x="114" y="58"/>
                  </a:cubicBezTo>
                  <a:cubicBezTo>
                    <a:pt x="118" y="53"/>
                    <a:pt x="126" y="51"/>
                    <a:pt x="128" y="45"/>
                  </a:cubicBezTo>
                  <a:cubicBezTo>
                    <a:pt x="119" y="50"/>
                    <a:pt x="114" y="58"/>
                    <a:pt x="104" y="63"/>
                  </a:cubicBezTo>
                  <a:cubicBezTo>
                    <a:pt x="109" y="64"/>
                    <a:pt x="109" y="60"/>
                    <a:pt x="114" y="61"/>
                  </a:cubicBezTo>
                  <a:cubicBezTo>
                    <a:pt x="110" y="72"/>
                    <a:pt x="123" y="67"/>
                    <a:pt x="127" y="71"/>
                  </a:cubicBezTo>
                  <a:cubicBezTo>
                    <a:pt x="119" y="74"/>
                    <a:pt x="117" y="91"/>
                    <a:pt x="107" y="87"/>
                  </a:cubicBezTo>
                  <a:cubicBezTo>
                    <a:pt x="113" y="85"/>
                    <a:pt x="111" y="71"/>
                    <a:pt x="106" y="71"/>
                  </a:cubicBezTo>
                  <a:cubicBezTo>
                    <a:pt x="109" y="73"/>
                    <a:pt x="110" y="79"/>
                    <a:pt x="109" y="85"/>
                  </a:cubicBezTo>
                  <a:cubicBezTo>
                    <a:pt x="104" y="86"/>
                    <a:pt x="100" y="95"/>
                    <a:pt x="95" y="90"/>
                  </a:cubicBezTo>
                  <a:cubicBezTo>
                    <a:pt x="99" y="89"/>
                    <a:pt x="96" y="82"/>
                    <a:pt x="91" y="83"/>
                  </a:cubicBezTo>
                  <a:cubicBezTo>
                    <a:pt x="92" y="87"/>
                    <a:pt x="96" y="85"/>
                    <a:pt x="95" y="90"/>
                  </a:cubicBezTo>
                  <a:cubicBezTo>
                    <a:pt x="93" y="90"/>
                    <a:pt x="91" y="90"/>
                    <a:pt x="91" y="93"/>
                  </a:cubicBezTo>
                  <a:close/>
                  <a:moveTo>
                    <a:pt x="93" y="5"/>
                  </a:moveTo>
                  <a:cubicBezTo>
                    <a:pt x="85" y="6"/>
                    <a:pt x="73" y="6"/>
                    <a:pt x="64" y="8"/>
                  </a:cubicBezTo>
                  <a:cubicBezTo>
                    <a:pt x="84" y="3"/>
                    <a:pt x="110" y="5"/>
                    <a:pt x="122" y="15"/>
                  </a:cubicBezTo>
                  <a:cubicBezTo>
                    <a:pt x="111" y="13"/>
                    <a:pt x="104" y="7"/>
                    <a:pt x="93" y="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2" name="Freeform 31"/>
            <p:cNvSpPr>
              <a:spLocks/>
            </p:cNvSpPr>
            <p:nvPr/>
          </p:nvSpPr>
          <p:spPr bwMode="auto">
            <a:xfrm>
              <a:off x="5419725" y="2517775"/>
              <a:ext cx="217488" cy="63500"/>
            </a:xfrm>
            <a:custGeom>
              <a:avLst/>
              <a:gdLst>
                <a:gd name="T0" fmla="*/ 20 w 24"/>
                <a:gd name="T1" fmla="*/ 6 h 7"/>
                <a:gd name="T2" fmla="*/ 1 w 24"/>
                <a:gd name="T3" fmla="*/ 1 h 7"/>
                <a:gd name="T4" fmla="*/ 20 w 24"/>
                <a:gd name="T5" fmla="*/ 6 h 7"/>
                <a:gd name="T6" fmla="*/ 0 60000 65536"/>
                <a:gd name="T7" fmla="*/ 0 60000 65536"/>
                <a:gd name="T8" fmla="*/ 0 60000 65536"/>
                <a:gd name="T9" fmla="*/ 0 w 24"/>
                <a:gd name="T10" fmla="*/ 0 h 7"/>
                <a:gd name="T11" fmla="*/ 24 w 24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7">
                  <a:moveTo>
                    <a:pt x="20" y="6"/>
                  </a:moveTo>
                  <a:cubicBezTo>
                    <a:pt x="24" y="0"/>
                    <a:pt x="0" y="0"/>
                    <a:pt x="1" y="1"/>
                  </a:cubicBezTo>
                  <a:cubicBezTo>
                    <a:pt x="6" y="7"/>
                    <a:pt x="17" y="1"/>
                    <a:pt x="20" y="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3" name="Freeform 32"/>
            <p:cNvSpPr>
              <a:spLocks/>
            </p:cNvSpPr>
            <p:nvPr/>
          </p:nvSpPr>
          <p:spPr bwMode="auto">
            <a:xfrm>
              <a:off x="5302250" y="2373313"/>
              <a:ext cx="407988" cy="127000"/>
            </a:xfrm>
            <a:custGeom>
              <a:avLst/>
              <a:gdLst>
                <a:gd name="T0" fmla="*/ 40 w 45"/>
                <a:gd name="T1" fmla="*/ 14 h 14"/>
                <a:gd name="T2" fmla="*/ 25 w 45"/>
                <a:gd name="T3" fmla="*/ 9 h 14"/>
                <a:gd name="T4" fmla="*/ 16 w 45"/>
                <a:gd name="T5" fmla="*/ 3 h 14"/>
                <a:gd name="T6" fmla="*/ 21 w 45"/>
                <a:gd name="T7" fmla="*/ 11 h 14"/>
                <a:gd name="T8" fmla="*/ 40 w 45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4"/>
                <a:gd name="T17" fmla="*/ 45 w 45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4">
                  <a:moveTo>
                    <a:pt x="40" y="14"/>
                  </a:moveTo>
                  <a:cubicBezTo>
                    <a:pt x="45" y="8"/>
                    <a:pt x="28" y="12"/>
                    <a:pt x="25" y="9"/>
                  </a:cubicBezTo>
                  <a:cubicBezTo>
                    <a:pt x="25" y="0"/>
                    <a:pt x="0" y="2"/>
                    <a:pt x="16" y="3"/>
                  </a:cubicBezTo>
                  <a:cubicBezTo>
                    <a:pt x="19" y="4"/>
                    <a:pt x="21" y="6"/>
                    <a:pt x="21" y="11"/>
                  </a:cubicBezTo>
                  <a:cubicBezTo>
                    <a:pt x="30" y="12"/>
                    <a:pt x="32" y="12"/>
                    <a:pt x="40" y="14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4" name="Freeform 33"/>
            <p:cNvSpPr>
              <a:spLocks/>
            </p:cNvSpPr>
            <p:nvPr/>
          </p:nvSpPr>
          <p:spPr bwMode="auto">
            <a:xfrm>
              <a:off x="5067300" y="2192338"/>
              <a:ext cx="280988" cy="190500"/>
            </a:xfrm>
            <a:custGeom>
              <a:avLst/>
              <a:gdLst>
                <a:gd name="T0" fmla="*/ 26 w 31"/>
                <a:gd name="T1" fmla="*/ 21 h 21"/>
                <a:gd name="T2" fmla="*/ 26 w 31"/>
                <a:gd name="T3" fmla="*/ 19 h 21"/>
                <a:gd name="T4" fmla="*/ 31 w 31"/>
                <a:gd name="T5" fmla="*/ 18 h 21"/>
                <a:gd name="T6" fmla="*/ 7 w 31"/>
                <a:gd name="T7" fmla="*/ 0 h 21"/>
                <a:gd name="T8" fmla="*/ 15 w 31"/>
                <a:gd name="T9" fmla="*/ 10 h 21"/>
                <a:gd name="T10" fmla="*/ 11 w 31"/>
                <a:gd name="T11" fmla="*/ 15 h 21"/>
                <a:gd name="T12" fmla="*/ 26 w 31"/>
                <a:gd name="T13" fmla="*/ 21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"/>
                <a:gd name="T22" fmla="*/ 0 h 21"/>
                <a:gd name="T23" fmla="*/ 31 w 31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" h="21">
                  <a:moveTo>
                    <a:pt x="26" y="21"/>
                  </a:moveTo>
                  <a:cubicBezTo>
                    <a:pt x="28" y="21"/>
                    <a:pt x="27" y="19"/>
                    <a:pt x="26" y="19"/>
                  </a:cubicBezTo>
                  <a:cubicBezTo>
                    <a:pt x="26" y="18"/>
                    <a:pt x="29" y="18"/>
                    <a:pt x="31" y="18"/>
                  </a:cubicBezTo>
                  <a:cubicBezTo>
                    <a:pt x="27" y="20"/>
                    <a:pt x="12" y="7"/>
                    <a:pt x="7" y="0"/>
                  </a:cubicBezTo>
                  <a:cubicBezTo>
                    <a:pt x="0" y="1"/>
                    <a:pt x="15" y="5"/>
                    <a:pt x="15" y="10"/>
                  </a:cubicBezTo>
                  <a:cubicBezTo>
                    <a:pt x="15" y="13"/>
                    <a:pt x="13" y="14"/>
                    <a:pt x="11" y="15"/>
                  </a:cubicBezTo>
                  <a:cubicBezTo>
                    <a:pt x="14" y="16"/>
                    <a:pt x="24" y="14"/>
                    <a:pt x="26" y="21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5" name="Freeform 34"/>
            <p:cNvSpPr>
              <a:spLocks/>
            </p:cNvSpPr>
            <p:nvPr/>
          </p:nvSpPr>
          <p:spPr bwMode="auto">
            <a:xfrm>
              <a:off x="5275263" y="2047875"/>
              <a:ext cx="633413" cy="342900"/>
            </a:xfrm>
            <a:custGeom>
              <a:avLst/>
              <a:gdLst>
                <a:gd name="T0" fmla="*/ 0 w 70"/>
                <a:gd name="T1" fmla="*/ 16 h 38"/>
                <a:gd name="T2" fmla="*/ 70 w 70"/>
                <a:gd name="T3" fmla="*/ 5 h 38"/>
                <a:gd name="T4" fmla="*/ 57 w 70"/>
                <a:gd name="T5" fmla="*/ 0 h 38"/>
                <a:gd name="T6" fmla="*/ 63 w 70"/>
                <a:gd name="T7" fmla="*/ 8 h 38"/>
                <a:gd name="T8" fmla="*/ 41 w 70"/>
                <a:gd name="T9" fmla="*/ 18 h 38"/>
                <a:gd name="T10" fmla="*/ 0 w 70"/>
                <a:gd name="T11" fmla="*/ 16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"/>
                <a:gd name="T19" fmla="*/ 0 h 38"/>
                <a:gd name="T20" fmla="*/ 70 w 70"/>
                <a:gd name="T21" fmla="*/ 38 h 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" h="38">
                  <a:moveTo>
                    <a:pt x="0" y="16"/>
                  </a:moveTo>
                  <a:cubicBezTo>
                    <a:pt x="16" y="38"/>
                    <a:pt x="57" y="23"/>
                    <a:pt x="70" y="5"/>
                  </a:cubicBezTo>
                  <a:cubicBezTo>
                    <a:pt x="69" y="4"/>
                    <a:pt x="57" y="7"/>
                    <a:pt x="57" y="0"/>
                  </a:cubicBezTo>
                  <a:cubicBezTo>
                    <a:pt x="53" y="3"/>
                    <a:pt x="61" y="7"/>
                    <a:pt x="63" y="8"/>
                  </a:cubicBezTo>
                  <a:cubicBezTo>
                    <a:pt x="61" y="15"/>
                    <a:pt x="49" y="21"/>
                    <a:pt x="41" y="18"/>
                  </a:cubicBezTo>
                  <a:cubicBezTo>
                    <a:pt x="30" y="32"/>
                    <a:pt x="12" y="24"/>
                    <a:pt x="0" y="1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6" name="Freeform 35"/>
            <p:cNvSpPr>
              <a:spLocks/>
            </p:cNvSpPr>
            <p:nvPr/>
          </p:nvSpPr>
          <p:spPr bwMode="auto">
            <a:xfrm>
              <a:off x="5165725" y="1966913"/>
              <a:ext cx="317500" cy="234950"/>
            </a:xfrm>
            <a:custGeom>
              <a:avLst/>
              <a:gdLst>
                <a:gd name="T0" fmla="*/ 31 w 35"/>
                <a:gd name="T1" fmla="*/ 25 h 26"/>
                <a:gd name="T2" fmla="*/ 20 w 35"/>
                <a:gd name="T3" fmla="*/ 16 h 26"/>
                <a:gd name="T4" fmla="*/ 26 w 35"/>
                <a:gd name="T5" fmla="*/ 11 h 26"/>
                <a:gd name="T6" fmla="*/ 12 w 35"/>
                <a:gd name="T7" fmla="*/ 11 h 26"/>
                <a:gd name="T8" fmla="*/ 0 w 35"/>
                <a:gd name="T9" fmla="*/ 5 h 26"/>
                <a:gd name="T10" fmla="*/ 8 w 35"/>
                <a:gd name="T11" fmla="*/ 13 h 26"/>
                <a:gd name="T12" fmla="*/ 20 w 35"/>
                <a:gd name="T13" fmla="*/ 21 h 26"/>
                <a:gd name="T14" fmla="*/ 31 w 35"/>
                <a:gd name="T15" fmla="*/ 25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26"/>
                <a:gd name="T26" fmla="*/ 35 w 35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26">
                  <a:moveTo>
                    <a:pt x="31" y="25"/>
                  </a:moveTo>
                  <a:cubicBezTo>
                    <a:pt x="35" y="26"/>
                    <a:pt x="25" y="15"/>
                    <a:pt x="20" y="16"/>
                  </a:cubicBezTo>
                  <a:cubicBezTo>
                    <a:pt x="19" y="12"/>
                    <a:pt x="22" y="10"/>
                    <a:pt x="26" y="11"/>
                  </a:cubicBezTo>
                  <a:cubicBezTo>
                    <a:pt x="30" y="10"/>
                    <a:pt x="18" y="9"/>
                    <a:pt x="12" y="11"/>
                  </a:cubicBezTo>
                  <a:cubicBezTo>
                    <a:pt x="9" y="8"/>
                    <a:pt x="6" y="0"/>
                    <a:pt x="0" y="5"/>
                  </a:cubicBezTo>
                  <a:cubicBezTo>
                    <a:pt x="3" y="8"/>
                    <a:pt x="11" y="5"/>
                    <a:pt x="8" y="13"/>
                  </a:cubicBezTo>
                  <a:cubicBezTo>
                    <a:pt x="15" y="12"/>
                    <a:pt x="20" y="13"/>
                    <a:pt x="20" y="21"/>
                  </a:cubicBezTo>
                  <a:cubicBezTo>
                    <a:pt x="24" y="16"/>
                    <a:pt x="29" y="22"/>
                    <a:pt x="31" y="2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7" name="Freeform 36"/>
            <p:cNvSpPr>
              <a:spLocks/>
            </p:cNvSpPr>
            <p:nvPr/>
          </p:nvSpPr>
          <p:spPr bwMode="auto">
            <a:xfrm>
              <a:off x="5356225" y="1830388"/>
              <a:ext cx="425450" cy="352425"/>
            </a:xfrm>
            <a:custGeom>
              <a:avLst/>
              <a:gdLst>
                <a:gd name="T0" fmla="*/ 32 w 47"/>
                <a:gd name="T1" fmla="*/ 39 h 39"/>
                <a:gd name="T2" fmla="*/ 21 w 47"/>
                <a:gd name="T3" fmla="*/ 31 h 39"/>
                <a:gd name="T4" fmla="*/ 30 w 47"/>
                <a:gd name="T5" fmla="*/ 18 h 39"/>
                <a:gd name="T6" fmla="*/ 30 w 47"/>
                <a:gd name="T7" fmla="*/ 8 h 39"/>
                <a:gd name="T8" fmla="*/ 27 w 47"/>
                <a:gd name="T9" fmla="*/ 18 h 39"/>
                <a:gd name="T10" fmla="*/ 5 w 47"/>
                <a:gd name="T11" fmla="*/ 7 h 39"/>
                <a:gd name="T12" fmla="*/ 24 w 47"/>
                <a:gd name="T13" fmla="*/ 18 h 39"/>
                <a:gd name="T14" fmla="*/ 32 w 47"/>
                <a:gd name="T15" fmla="*/ 39 h 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9"/>
                <a:gd name="T26" fmla="*/ 47 w 47"/>
                <a:gd name="T27" fmla="*/ 39 h 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9">
                  <a:moveTo>
                    <a:pt x="32" y="39"/>
                  </a:moveTo>
                  <a:cubicBezTo>
                    <a:pt x="28" y="37"/>
                    <a:pt x="27" y="31"/>
                    <a:pt x="21" y="31"/>
                  </a:cubicBezTo>
                  <a:cubicBezTo>
                    <a:pt x="20" y="23"/>
                    <a:pt x="24" y="19"/>
                    <a:pt x="30" y="18"/>
                  </a:cubicBezTo>
                  <a:cubicBezTo>
                    <a:pt x="30" y="5"/>
                    <a:pt x="47" y="0"/>
                    <a:pt x="30" y="8"/>
                  </a:cubicBezTo>
                  <a:cubicBezTo>
                    <a:pt x="30" y="12"/>
                    <a:pt x="29" y="15"/>
                    <a:pt x="27" y="18"/>
                  </a:cubicBezTo>
                  <a:cubicBezTo>
                    <a:pt x="24" y="10"/>
                    <a:pt x="9" y="14"/>
                    <a:pt x="5" y="7"/>
                  </a:cubicBezTo>
                  <a:cubicBezTo>
                    <a:pt x="0" y="15"/>
                    <a:pt x="21" y="12"/>
                    <a:pt x="24" y="18"/>
                  </a:cubicBezTo>
                  <a:cubicBezTo>
                    <a:pt x="14" y="25"/>
                    <a:pt x="23" y="37"/>
                    <a:pt x="32" y="39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8" name="Freeform 129"/>
            <p:cNvSpPr>
              <a:spLocks/>
            </p:cNvSpPr>
            <p:nvPr/>
          </p:nvSpPr>
          <p:spPr bwMode="auto">
            <a:xfrm>
              <a:off x="5257800" y="1876425"/>
              <a:ext cx="569913" cy="1022350"/>
            </a:xfrm>
            <a:custGeom>
              <a:avLst/>
              <a:gdLst>
                <a:gd name="T0" fmla="*/ 24 w 63"/>
                <a:gd name="T1" fmla="*/ 106 h 113"/>
                <a:gd name="T2" fmla="*/ 25 w 63"/>
                <a:gd name="T3" fmla="*/ 100 h 113"/>
                <a:gd name="T4" fmla="*/ 26 w 63"/>
                <a:gd name="T5" fmla="*/ 94 h 113"/>
                <a:gd name="T6" fmla="*/ 24 w 63"/>
                <a:gd name="T7" fmla="*/ 90 h 113"/>
                <a:gd name="T8" fmla="*/ 17 w 63"/>
                <a:gd name="T9" fmla="*/ 83 h 113"/>
                <a:gd name="T10" fmla="*/ 10 w 63"/>
                <a:gd name="T11" fmla="*/ 76 h 113"/>
                <a:gd name="T12" fmla="*/ 9 w 63"/>
                <a:gd name="T13" fmla="*/ 73 h 113"/>
                <a:gd name="T14" fmla="*/ 7 w 63"/>
                <a:gd name="T15" fmla="*/ 66 h 113"/>
                <a:gd name="T16" fmla="*/ 5 w 63"/>
                <a:gd name="T17" fmla="*/ 60 h 113"/>
                <a:gd name="T18" fmla="*/ 3 w 63"/>
                <a:gd name="T19" fmla="*/ 54 h 113"/>
                <a:gd name="T20" fmla="*/ 1 w 63"/>
                <a:gd name="T21" fmla="*/ 49 h 113"/>
                <a:gd name="T22" fmla="*/ 2 w 63"/>
                <a:gd name="T23" fmla="*/ 45 h 113"/>
                <a:gd name="T24" fmla="*/ 8 w 63"/>
                <a:gd name="T25" fmla="*/ 45 h 113"/>
                <a:gd name="T26" fmla="*/ 12 w 63"/>
                <a:gd name="T27" fmla="*/ 49 h 113"/>
                <a:gd name="T28" fmla="*/ 14 w 63"/>
                <a:gd name="T29" fmla="*/ 55 h 113"/>
                <a:gd name="T30" fmla="*/ 16 w 63"/>
                <a:gd name="T31" fmla="*/ 60 h 113"/>
                <a:gd name="T32" fmla="*/ 17 w 63"/>
                <a:gd name="T33" fmla="*/ 64 h 113"/>
                <a:gd name="T34" fmla="*/ 19 w 63"/>
                <a:gd name="T35" fmla="*/ 59 h 113"/>
                <a:gd name="T36" fmla="*/ 20 w 63"/>
                <a:gd name="T37" fmla="*/ 55 h 113"/>
                <a:gd name="T38" fmla="*/ 21 w 63"/>
                <a:gd name="T39" fmla="*/ 48 h 113"/>
                <a:gd name="T40" fmla="*/ 21 w 63"/>
                <a:gd name="T41" fmla="*/ 43 h 113"/>
                <a:gd name="T42" fmla="*/ 21 w 63"/>
                <a:gd name="T43" fmla="*/ 34 h 113"/>
                <a:gd name="T44" fmla="*/ 22 w 63"/>
                <a:gd name="T45" fmla="*/ 19 h 113"/>
                <a:gd name="T46" fmla="*/ 23 w 63"/>
                <a:gd name="T47" fmla="*/ 12 h 113"/>
                <a:gd name="T48" fmla="*/ 24 w 63"/>
                <a:gd name="T49" fmla="*/ 6 h 113"/>
                <a:gd name="T50" fmla="*/ 30 w 63"/>
                <a:gd name="T51" fmla="*/ 5 h 113"/>
                <a:gd name="T52" fmla="*/ 38 w 63"/>
                <a:gd name="T53" fmla="*/ 3 h 113"/>
                <a:gd name="T54" fmla="*/ 40 w 63"/>
                <a:gd name="T55" fmla="*/ 5 h 113"/>
                <a:gd name="T56" fmla="*/ 44 w 63"/>
                <a:gd name="T57" fmla="*/ 5 h 113"/>
                <a:gd name="T58" fmla="*/ 47 w 63"/>
                <a:gd name="T59" fmla="*/ 12 h 113"/>
                <a:gd name="T60" fmla="*/ 48 w 63"/>
                <a:gd name="T61" fmla="*/ 21 h 113"/>
                <a:gd name="T62" fmla="*/ 56 w 63"/>
                <a:gd name="T63" fmla="*/ 28 h 113"/>
                <a:gd name="T64" fmla="*/ 59 w 63"/>
                <a:gd name="T65" fmla="*/ 41 h 113"/>
                <a:gd name="T66" fmla="*/ 62 w 63"/>
                <a:gd name="T67" fmla="*/ 54 h 113"/>
                <a:gd name="T68" fmla="*/ 60 w 63"/>
                <a:gd name="T69" fmla="*/ 75 h 113"/>
                <a:gd name="T70" fmla="*/ 57 w 63"/>
                <a:gd name="T71" fmla="*/ 89 h 113"/>
                <a:gd name="T72" fmla="*/ 55 w 63"/>
                <a:gd name="T73" fmla="*/ 93 h 113"/>
                <a:gd name="T74" fmla="*/ 54 w 63"/>
                <a:gd name="T75" fmla="*/ 95 h 113"/>
                <a:gd name="T76" fmla="*/ 54 w 63"/>
                <a:gd name="T77" fmla="*/ 103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3"/>
                <a:gd name="T118" fmla="*/ 0 h 113"/>
                <a:gd name="T119" fmla="*/ 63 w 63"/>
                <a:gd name="T120" fmla="*/ 113 h 11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3" h="113">
                  <a:moveTo>
                    <a:pt x="24" y="113"/>
                  </a:moveTo>
                  <a:cubicBezTo>
                    <a:pt x="24" y="113"/>
                    <a:pt x="24" y="107"/>
                    <a:pt x="24" y="106"/>
                  </a:cubicBezTo>
                  <a:cubicBezTo>
                    <a:pt x="24" y="105"/>
                    <a:pt x="24" y="104"/>
                    <a:pt x="24" y="104"/>
                  </a:cubicBezTo>
                  <a:cubicBezTo>
                    <a:pt x="24" y="102"/>
                    <a:pt x="24" y="101"/>
                    <a:pt x="25" y="100"/>
                  </a:cubicBezTo>
                  <a:cubicBezTo>
                    <a:pt x="25" y="98"/>
                    <a:pt x="25" y="97"/>
                    <a:pt x="26" y="96"/>
                  </a:cubicBezTo>
                  <a:cubicBezTo>
                    <a:pt x="26" y="95"/>
                    <a:pt x="26" y="95"/>
                    <a:pt x="26" y="94"/>
                  </a:cubicBezTo>
                  <a:cubicBezTo>
                    <a:pt x="26" y="94"/>
                    <a:pt x="26" y="93"/>
                    <a:pt x="25" y="92"/>
                  </a:cubicBezTo>
                  <a:cubicBezTo>
                    <a:pt x="25" y="91"/>
                    <a:pt x="24" y="90"/>
                    <a:pt x="24" y="90"/>
                  </a:cubicBezTo>
                  <a:cubicBezTo>
                    <a:pt x="23" y="88"/>
                    <a:pt x="21" y="87"/>
                    <a:pt x="20" y="86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9"/>
                    <a:pt x="11" y="78"/>
                    <a:pt x="10" y="76"/>
                  </a:cubicBezTo>
                  <a:cubicBezTo>
                    <a:pt x="10" y="76"/>
                    <a:pt x="10" y="75"/>
                    <a:pt x="10" y="75"/>
                  </a:cubicBezTo>
                  <a:cubicBezTo>
                    <a:pt x="9" y="74"/>
                    <a:pt x="9" y="74"/>
                    <a:pt x="9" y="73"/>
                  </a:cubicBezTo>
                  <a:cubicBezTo>
                    <a:pt x="9" y="72"/>
                    <a:pt x="8" y="70"/>
                    <a:pt x="8" y="69"/>
                  </a:cubicBezTo>
                  <a:cubicBezTo>
                    <a:pt x="8" y="68"/>
                    <a:pt x="8" y="67"/>
                    <a:pt x="7" y="66"/>
                  </a:cubicBezTo>
                  <a:cubicBezTo>
                    <a:pt x="7" y="65"/>
                    <a:pt x="7" y="63"/>
                    <a:pt x="6" y="62"/>
                  </a:cubicBezTo>
                  <a:cubicBezTo>
                    <a:pt x="6" y="61"/>
                    <a:pt x="5" y="60"/>
                    <a:pt x="5" y="60"/>
                  </a:cubicBezTo>
                  <a:cubicBezTo>
                    <a:pt x="5" y="59"/>
                    <a:pt x="4" y="58"/>
                    <a:pt x="4" y="57"/>
                  </a:cubicBezTo>
                  <a:cubicBezTo>
                    <a:pt x="4" y="56"/>
                    <a:pt x="4" y="55"/>
                    <a:pt x="3" y="54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" y="52"/>
                    <a:pt x="2" y="50"/>
                    <a:pt x="1" y="49"/>
                  </a:cubicBezTo>
                  <a:cubicBezTo>
                    <a:pt x="1" y="48"/>
                    <a:pt x="1" y="48"/>
                    <a:pt x="1" y="47"/>
                  </a:cubicBezTo>
                  <a:cubicBezTo>
                    <a:pt x="0" y="46"/>
                    <a:pt x="1" y="45"/>
                    <a:pt x="2" y="45"/>
                  </a:cubicBezTo>
                  <a:cubicBezTo>
                    <a:pt x="3" y="44"/>
                    <a:pt x="4" y="44"/>
                    <a:pt x="5" y="44"/>
                  </a:cubicBezTo>
                  <a:cubicBezTo>
                    <a:pt x="6" y="44"/>
                    <a:pt x="7" y="45"/>
                    <a:pt x="8" y="45"/>
                  </a:cubicBezTo>
                  <a:cubicBezTo>
                    <a:pt x="10" y="46"/>
                    <a:pt x="10" y="47"/>
                    <a:pt x="11" y="48"/>
                  </a:cubicBezTo>
                  <a:cubicBezTo>
                    <a:pt x="11" y="48"/>
                    <a:pt x="11" y="49"/>
                    <a:pt x="12" y="49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4" y="53"/>
                    <a:pt x="14" y="54"/>
                    <a:pt x="14" y="55"/>
                  </a:cubicBezTo>
                  <a:cubicBezTo>
                    <a:pt x="14" y="56"/>
                    <a:pt x="15" y="58"/>
                    <a:pt x="15" y="59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6" y="61"/>
                    <a:pt x="16" y="62"/>
                    <a:pt x="17" y="63"/>
                  </a:cubicBezTo>
                  <a:cubicBezTo>
                    <a:pt x="17" y="63"/>
                    <a:pt x="17" y="64"/>
                    <a:pt x="17" y="64"/>
                  </a:cubicBezTo>
                  <a:cubicBezTo>
                    <a:pt x="18" y="64"/>
                    <a:pt x="18" y="62"/>
                    <a:pt x="18" y="61"/>
                  </a:cubicBezTo>
                  <a:cubicBezTo>
                    <a:pt x="19" y="61"/>
                    <a:pt x="19" y="60"/>
                    <a:pt x="19" y="59"/>
                  </a:cubicBezTo>
                  <a:cubicBezTo>
                    <a:pt x="19" y="59"/>
                    <a:pt x="20" y="58"/>
                    <a:pt x="20" y="57"/>
                  </a:cubicBezTo>
                  <a:cubicBezTo>
                    <a:pt x="20" y="56"/>
                    <a:pt x="20" y="55"/>
                    <a:pt x="20" y="55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0"/>
                    <a:pt x="21" y="49"/>
                    <a:pt x="21" y="48"/>
                  </a:cubicBezTo>
                  <a:cubicBezTo>
                    <a:pt x="21" y="47"/>
                    <a:pt x="21" y="46"/>
                    <a:pt x="21" y="45"/>
                  </a:cubicBezTo>
                  <a:cubicBezTo>
                    <a:pt x="21" y="44"/>
                    <a:pt x="21" y="43"/>
                    <a:pt x="21" y="43"/>
                  </a:cubicBezTo>
                  <a:cubicBezTo>
                    <a:pt x="21" y="40"/>
                    <a:pt x="21" y="37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1"/>
                    <a:pt x="21" y="29"/>
                    <a:pt x="21" y="26"/>
                  </a:cubicBezTo>
                  <a:cubicBezTo>
                    <a:pt x="21" y="24"/>
                    <a:pt x="22" y="22"/>
                    <a:pt x="22" y="19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2"/>
                    <a:pt x="23" y="12"/>
                  </a:cubicBezTo>
                  <a:cubicBezTo>
                    <a:pt x="23" y="10"/>
                    <a:pt x="23" y="9"/>
                    <a:pt x="23" y="8"/>
                  </a:cubicBezTo>
                  <a:cubicBezTo>
                    <a:pt x="24" y="8"/>
                    <a:pt x="24" y="7"/>
                    <a:pt x="24" y="6"/>
                  </a:cubicBezTo>
                  <a:cubicBezTo>
                    <a:pt x="25" y="6"/>
                    <a:pt x="26" y="5"/>
                    <a:pt x="28" y="5"/>
                  </a:cubicBezTo>
                  <a:cubicBezTo>
                    <a:pt x="28" y="5"/>
                    <a:pt x="29" y="5"/>
                    <a:pt x="30" y="5"/>
                  </a:cubicBezTo>
                  <a:cubicBezTo>
                    <a:pt x="30" y="3"/>
                    <a:pt x="31" y="1"/>
                    <a:pt x="33" y="1"/>
                  </a:cubicBezTo>
                  <a:cubicBezTo>
                    <a:pt x="35" y="0"/>
                    <a:pt x="37" y="1"/>
                    <a:pt x="38" y="3"/>
                  </a:cubicBezTo>
                  <a:cubicBezTo>
                    <a:pt x="38" y="4"/>
                    <a:pt x="38" y="6"/>
                    <a:pt x="38" y="7"/>
                  </a:cubicBezTo>
                  <a:cubicBezTo>
                    <a:pt x="38" y="6"/>
                    <a:pt x="39" y="6"/>
                    <a:pt x="40" y="5"/>
                  </a:cubicBezTo>
                  <a:cubicBezTo>
                    <a:pt x="40" y="5"/>
                    <a:pt x="41" y="5"/>
                    <a:pt x="41" y="5"/>
                  </a:cubicBezTo>
                  <a:cubicBezTo>
                    <a:pt x="42" y="4"/>
                    <a:pt x="43" y="5"/>
                    <a:pt x="44" y="5"/>
                  </a:cubicBezTo>
                  <a:cubicBezTo>
                    <a:pt x="45" y="6"/>
                    <a:pt x="46" y="7"/>
                    <a:pt x="46" y="8"/>
                  </a:cubicBezTo>
                  <a:cubicBezTo>
                    <a:pt x="47" y="10"/>
                    <a:pt x="47" y="11"/>
                    <a:pt x="47" y="12"/>
                  </a:cubicBezTo>
                  <a:cubicBezTo>
                    <a:pt x="47" y="12"/>
                    <a:pt x="48" y="15"/>
                    <a:pt x="48" y="15"/>
                  </a:cubicBezTo>
                  <a:cubicBezTo>
                    <a:pt x="48" y="17"/>
                    <a:pt x="48" y="19"/>
                    <a:pt x="48" y="21"/>
                  </a:cubicBezTo>
                  <a:cubicBezTo>
                    <a:pt x="49" y="20"/>
                    <a:pt x="51" y="19"/>
                    <a:pt x="53" y="21"/>
                  </a:cubicBezTo>
                  <a:cubicBezTo>
                    <a:pt x="55" y="22"/>
                    <a:pt x="55" y="25"/>
                    <a:pt x="56" y="28"/>
                  </a:cubicBezTo>
                  <a:cubicBezTo>
                    <a:pt x="57" y="30"/>
                    <a:pt x="58" y="32"/>
                    <a:pt x="58" y="34"/>
                  </a:cubicBezTo>
                  <a:cubicBezTo>
                    <a:pt x="59" y="36"/>
                    <a:pt x="58" y="39"/>
                    <a:pt x="59" y="41"/>
                  </a:cubicBezTo>
                  <a:cubicBezTo>
                    <a:pt x="59" y="43"/>
                    <a:pt x="60" y="45"/>
                    <a:pt x="60" y="47"/>
                  </a:cubicBezTo>
                  <a:cubicBezTo>
                    <a:pt x="60" y="50"/>
                    <a:pt x="62" y="52"/>
                    <a:pt x="62" y="54"/>
                  </a:cubicBezTo>
                  <a:cubicBezTo>
                    <a:pt x="62" y="56"/>
                    <a:pt x="63" y="58"/>
                    <a:pt x="62" y="60"/>
                  </a:cubicBezTo>
                  <a:cubicBezTo>
                    <a:pt x="62" y="65"/>
                    <a:pt x="62" y="70"/>
                    <a:pt x="60" y="75"/>
                  </a:cubicBezTo>
                  <a:cubicBezTo>
                    <a:pt x="60" y="78"/>
                    <a:pt x="59" y="81"/>
                    <a:pt x="58" y="84"/>
                  </a:cubicBezTo>
                  <a:cubicBezTo>
                    <a:pt x="58" y="86"/>
                    <a:pt x="57" y="87"/>
                    <a:pt x="57" y="89"/>
                  </a:cubicBezTo>
                  <a:cubicBezTo>
                    <a:pt x="57" y="90"/>
                    <a:pt x="56" y="91"/>
                    <a:pt x="55" y="92"/>
                  </a:cubicBezTo>
                  <a:cubicBezTo>
                    <a:pt x="55" y="92"/>
                    <a:pt x="55" y="92"/>
                    <a:pt x="55" y="93"/>
                  </a:cubicBezTo>
                  <a:cubicBezTo>
                    <a:pt x="55" y="93"/>
                    <a:pt x="54" y="93"/>
                    <a:pt x="54" y="93"/>
                  </a:cubicBezTo>
                  <a:cubicBezTo>
                    <a:pt x="54" y="93"/>
                    <a:pt x="54" y="94"/>
                    <a:pt x="54" y="95"/>
                  </a:cubicBezTo>
                  <a:cubicBezTo>
                    <a:pt x="54" y="95"/>
                    <a:pt x="54" y="96"/>
                    <a:pt x="54" y="96"/>
                  </a:cubicBezTo>
                  <a:cubicBezTo>
                    <a:pt x="53" y="98"/>
                    <a:pt x="54" y="101"/>
                    <a:pt x="54" y="103"/>
                  </a:cubicBezTo>
                  <a:cubicBezTo>
                    <a:pt x="54" y="109"/>
                    <a:pt x="54" y="109"/>
                    <a:pt x="54" y="109"/>
                  </a:cubicBezTo>
                </a:path>
              </a:pathLst>
            </a:custGeom>
            <a:solidFill>
              <a:srgbClr val="EEDBBA"/>
            </a:solidFill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9" name="Freeform 130"/>
            <p:cNvSpPr>
              <a:spLocks/>
            </p:cNvSpPr>
            <p:nvPr/>
          </p:nvSpPr>
          <p:spPr bwMode="auto">
            <a:xfrm>
              <a:off x="5257800" y="1876425"/>
              <a:ext cx="569913" cy="1022350"/>
            </a:xfrm>
            <a:custGeom>
              <a:avLst/>
              <a:gdLst>
                <a:gd name="T0" fmla="*/ 24 w 63"/>
                <a:gd name="T1" fmla="*/ 106 h 113"/>
                <a:gd name="T2" fmla="*/ 25 w 63"/>
                <a:gd name="T3" fmla="*/ 100 h 113"/>
                <a:gd name="T4" fmla="*/ 26 w 63"/>
                <a:gd name="T5" fmla="*/ 94 h 113"/>
                <a:gd name="T6" fmla="*/ 24 w 63"/>
                <a:gd name="T7" fmla="*/ 90 h 113"/>
                <a:gd name="T8" fmla="*/ 17 w 63"/>
                <a:gd name="T9" fmla="*/ 83 h 113"/>
                <a:gd name="T10" fmla="*/ 10 w 63"/>
                <a:gd name="T11" fmla="*/ 76 h 113"/>
                <a:gd name="T12" fmla="*/ 9 w 63"/>
                <a:gd name="T13" fmla="*/ 73 h 113"/>
                <a:gd name="T14" fmla="*/ 7 w 63"/>
                <a:gd name="T15" fmla="*/ 66 h 113"/>
                <a:gd name="T16" fmla="*/ 5 w 63"/>
                <a:gd name="T17" fmla="*/ 60 h 113"/>
                <a:gd name="T18" fmla="*/ 3 w 63"/>
                <a:gd name="T19" fmla="*/ 54 h 113"/>
                <a:gd name="T20" fmla="*/ 1 w 63"/>
                <a:gd name="T21" fmla="*/ 49 h 113"/>
                <a:gd name="T22" fmla="*/ 2 w 63"/>
                <a:gd name="T23" fmla="*/ 45 h 113"/>
                <a:gd name="T24" fmla="*/ 8 w 63"/>
                <a:gd name="T25" fmla="*/ 45 h 113"/>
                <a:gd name="T26" fmla="*/ 12 w 63"/>
                <a:gd name="T27" fmla="*/ 49 h 113"/>
                <a:gd name="T28" fmla="*/ 14 w 63"/>
                <a:gd name="T29" fmla="*/ 55 h 113"/>
                <a:gd name="T30" fmla="*/ 16 w 63"/>
                <a:gd name="T31" fmla="*/ 60 h 113"/>
                <a:gd name="T32" fmla="*/ 17 w 63"/>
                <a:gd name="T33" fmla="*/ 64 h 113"/>
                <a:gd name="T34" fmla="*/ 19 w 63"/>
                <a:gd name="T35" fmla="*/ 59 h 113"/>
                <a:gd name="T36" fmla="*/ 20 w 63"/>
                <a:gd name="T37" fmla="*/ 55 h 113"/>
                <a:gd name="T38" fmla="*/ 21 w 63"/>
                <a:gd name="T39" fmla="*/ 48 h 113"/>
                <a:gd name="T40" fmla="*/ 21 w 63"/>
                <a:gd name="T41" fmla="*/ 43 h 113"/>
                <a:gd name="T42" fmla="*/ 21 w 63"/>
                <a:gd name="T43" fmla="*/ 34 h 113"/>
                <a:gd name="T44" fmla="*/ 22 w 63"/>
                <a:gd name="T45" fmla="*/ 19 h 113"/>
                <a:gd name="T46" fmla="*/ 23 w 63"/>
                <a:gd name="T47" fmla="*/ 12 h 113"/>
                <a:gd name="T48" fmla="*/ 24 w 63"/>
                <a:gd name="T49" fmla="*/ 6 h 113"/>
                <a:gd name="T50" fmla="*/ 30 w 63"/>
                <a:gd name="T51" fmla="*/ 5 h 113"/>
                <a:gd name="T52" fmla="*/ 38 w 63"/>
                <a:gd name="T53" fmla="*/ 3 h 113"/>
                <a:gd name="T54" fmla="*/ 40 w 63"/>
                <a:gd name="T55" fmla="*/ 5 h 113"/>
                <a:gd name="T56" fmla="*/ 44 w 63"/>
                <a:gd name="T57" fmla="*/ 5 h 113"/>
                <a:gd name="T58" fmla="*/ 47 w 63"/>
                <a:gd name="T59" fmla="*/ 12 h 113"/>
                <a:gd name="T60" fmla="*/ 48 w 63"/>
                <a:gd name="T61" fmla="*/ 21 h 113"/>
                <a:gd name="T62" fmla="*/ 56 w 63"/>
                <a:gd name="T63" fmla="*/ 28 h 113"/>
                <a:gd name="T64" fmla="*/ 59 w 63"/>
                <a:gd name="T65" fmla="*/ 41 h 113"/>
                <a:gd name="T66" fmla="*/ 62 w 63"/>
                <a:gd name="T67" fmla="*/ 54 h 113"/>
                <a:gd name="T68" fmla="*/ 60 w 63"/>
                <a:gd name="T69" fmla="*/ 75 h 113"/>
                <a:gd name="T70" fmla="*/ 57 w 63"/>
                <a:gd name="T71" fmla="*/ 89 h 113"/>
                <a:gd name="T72" fmla="*/ 55 w 63"/>
                <a:gd name="T73" fmla="*/ 93 h 113"/>
                <a:gd name="T74" fmla="*/ 54 w 63"/>
                <a:gd name="T75" fmla="*/ 95 h 113"/>
                <a:gd name="T76" fmla="*/ 54 w 63"/>
                <a:gd name="T77" fmla="*/ 103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3"/>
                <a:gd name="T118" fmla="*/ 0 h 113"/>
                <a:gd name="T119" fmla="*/ 63 w 63"/>
                <a:gd name="T120" fmla="*/ 113 h 11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3" h="113">
                  <a:moveTo>
                    <a:pt x="24" y="113"/>
                  </a:moveTo>
                  <a:cubicBezTo>
                    <a:pt x="24" y="113"/>
                    <a:pt x="24" y="107"/>
                    <a:pt x="24" y="106"/>
                  </a:cubicBezTo>
                  <a:cubicBezTo>
                    <a:pt x="24" y="105"/>
                    <a:pt x="24" y="104"/>
                    <a:pt x="24" y="104"/>
                  </a:cubicBezTo>
                  <a:cubicBezTo>
                    <a:pt x="24" y="102"/>
                    <a:pt x="24" y="101"/>
                    <a:pt x="25" y="100"/>
                  </a:cubicBezTo>
                  <a:cubicBezTo>
                    <a:pt x="25" y="98"/>
                    <a:pt x="25" y="97"/>
                    <a:pt x="26" y="96"/>
                  </a:cubicBezTo>
                  <a:cubicBezTo>
                    <a:pt x="26" y="95"/>
                    <a:pt x="26" y="95"/>
                    <a:pt x="26" y="94"/>
                  </a:cubicBezTo>
                  <a:cubicBezTo>
                    <a:pt x="26" y="94"/>
                    <a:pt x="26" y="93"/>
                    <a:pt x="25" y="92"/>
                  </a:cubicBezTo>
                  <a:cubicBezTo>
                    <a:pt x="25" y="91"/>
                    <a:pt x="24" y="90"/>
                    <a:pt x="24" y="90"/>
                  </a:cubicBezTo>
                  <a:cubicBezTo>
                    <a:pt x="23" y="88"/>
                    <a:pt x="21" y="87"/>
                    <a:pt x="20" y="86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9"/>
                    <a:pt x="11" y="78"/>
                    <a:pt x="10" y="76"/>
                  </a:cubicBezTo>
                  <a:cubicBezTo>
                    <a:pt x="10" y="76"/>
                    <a:pt x="10" y="75"/>
                    <a:pt x="10" y="75"/>
                  </a:cubicBezTo>
                  <a:cubicBezTo>
                    <a:pt x="9" y="74"/>
                    <a:pt x="9" y="74"/>
                    <a:pt x="9" y="73"/>
                  </a:cubicBezTo>
                  <a:cubicBezTo>
                    <a:pt x="9" y="72"/>
                    <a:pt x="8" y="70"/>
                    <a:pt x="8" y="69"/>
                  </a:cubicBezTo>
                  <a:cubicBezTo>
                    <a:pt x="8" y="68"/>
                    <a:pt x="8" y="67"/>
                    <a:pt x="7" y="66"/>
                  </a:cubicBezTo>
                  <a:cubicBezTo>
                    <a:pt x="7" y="65"/>
                    <a:pt x="7" y="63"/>
                    <a:pt x="6" y="62"/>
                  </a:cubicBezTo>
                  <a:cubicBezTo>
                    <a:pt x="6" y="61"/>
                    <a:pt x="5" y="60"/>
                    <a:pt x="5" y="60"/>
                  </a:cubicBezTo>
                  <a:cubicBezTo>
                    <a:pt x="5" y="59"/>
                    <a:pt x="4" y="58"/>
                    <a:pt x="4" y="57"/>
                  </a:cubicBezTo>
                  <a:cubicBezTo>
                    <a:pt x="4" y="56"/>
                    <a:pt x="4" y="55"/>
                    <a:pt x="3" y="54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" y="52"/>
                    <a:pt x="2" y="50"/>
                    <a:pt x="1" y="49"/>
                  </a:cubicBezTo>
                  <a:cubicBezTo>
                    <a:pt x="1" y="48"/>
                    <a:pt x="1" y="48"/>
                    <a:pt x="1" y="47"/>
                  </a:cubicBezTo>
                  <a:cubicBezTo>
                    <a:pt x="0" y="46"/>
                    <a:pt x="1" y="45"/>
                    <a:pt x="2" y="45"/>
                  </a:cubicBezTo>
                  <a:cubicBezTo>
                    <a:pt x="3" y="44"/>
                    <a:pt x="4" y="44"/>
                    <a:pt x="5" y="44"/>
                  </a:cubicBezTo>
                  <a:cubicBezTo>
                    <a:pt x="6" y="44"/>
                    <a:pt x="7" y="45"/>
                    <a:pt x="8" y="45"/>
                  </a:cubicBezTo>
                  <a:cubicBezTo>
                    <a:pt x="10" y="46"/>
                    <a:pt x="10" y="47"/>
                    <a:pt x="11" y="48"/>
                  </a:cubicBezTo>
                  <a:cubicBezTo>
                    <a:pt x="11" y="48"/>
                    <a:pt x="11" y="49"/>
                    <a:pt x="12" y="49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4" y="53"/>
                    <a:pt x="14" y="54"/>
                    <a:pt x="14" y="55"/>
                  </a:cubicBezTo>
                  <a:cubicBezTo>
                    <a:pt x="14" y="56"/>
                    <a:pt x="15" y="58"/>
                    <a:pt x="15" y="59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6" y="61"/>
                    <a:pt x="16" y="62"/>
                    <a:pt x="17" y="63"/>
                  </a:cubicBezTo>
                  <a:cubicBezTo>
                    <a:pt x="17" y="63"/>
                    <a:pt x="17" y="64"/>
                    <a:pt x="17" y="64"/>
                  </a:cubicBezTo>
                  <a:cubicBezTo>
                    <a:pt x="18" y="64"/>
                    <a:pt x="18" y="62"/>
                    <a:pt x="18" y="61"/>
                  </a:cubicBezTo>
                  <a:cubicBezTo>
                    <a:pt x="19" y="61"/>
                    <a:pt x="19" y="60"/>
                    <a:pt x="19" y="59"/>
                  </a:cubicBezTo>
                  <a:cubicBezTo>
                    <a:pt x="19" y="59"/>
                    <a:pt x="20" y="58"/>
                    <a:pt x="20" y="57"/>
                  </a:cubicBezTo>
                  <a:cubicBezTo>
                    <a:pt x="20" y="56"/>
                    <a:pt x="20" y="55"/>
                    <a:pt x="20" y="55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0"/>
                    <a:pt x="21" y="49"/>
                    <a:pt x="21" y="48"/>
                  </a:cubicBezTo>
                  <a:cubicBezTo>
                    <a:pt x="21" y="47"/>
                    <a:pt x="21" y="46"/>
                    <a:pt x="21" y="45"/>
                  </a:cubicBezTo>
                  <a:cubicBezTo>
                    <a:pt x="21" y="44"/>
                    <a:pt x="21" y="43"/>
                    <a:pt x="21" y="43"/>
                  </a:cubicBezTo>
                  <a:cubicBezTo>
                    <a:pt x="21" y="40"/>
                    <a:pt x="21" y="37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1"/>
                    <a:pt x="21" y="29"/>
                    <a:pt x="21" y="26"/>
                  </a:cubicBezTo>
                  <a:cubicBezTo>
                    <a:pt x="21" y="24"/>
                    <a:pt x="22" y="22"/>
                    <a:pt x="22" y="19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2"/>
                    <a:pt x="23" y="12"/>
                  </a:cubicBezTo>
                  <a:cubicBezTo>
                    <a:pt x="23" y="10"/>
                    <a:pt x="23" y="9"/>
                    <a:pt x="23" y="8"/>
                  </a:cubicBezTo>
                  <a:cubicBezTo>
                    <a:pt x="24" y="8"/>
                    <a:pt x="24" y="7"/>
                    <a:pt x="24" y="6"/>
                  </a:cubicBezTo>
                  <a:cubicBezTo>
                    <a:pt x="25" y="6"/>
                    <a:pt x="26" y="5"/>
                    <a:pt x="28" y="5"/>
                  </a:cubicBezTo>
                  <a:cubicBezTo>
                    <a:pt x="28" y="5"/>
                    <a:pt x="29" y="5"/>
                    <a:pt x="30" y="5"/>
                  </a:cubicBezTo>
                  <a:cubicBezTo>
                    <a:pt x="30" y="3"/>
                    <a:pt x="31" y="1"/>
                    <a:pt x="33" y="1"/>
                  </a:cubicBezTo>
                  <a:cubicBezTo>
                    <a:pt x="35" y="0"/>
                    <a:pt x="37" y="1"/>
                    <a:pt x="38" y="3"/>
                  </a:cubicBezTo>
                  <a:cubicBezTo>
                    <a:pt x="38" y="4"/>
                    <a:pt x="38" y="6"/>
                    <a:pt x="38" y="7"/>
                  </a:cubicBezTo>
                  <a:cubicBezTo>
                    <a:pt x="38" y="6"/>
                    <a:pt x="39" y="6"/>
                    <a:pt x="40" y="5"/>
                  </a:cubicBezTo>
                  <a:cubicBezTo>
                    <a:pt x="40" y="5"/>
                    <a:pt x="41" y="5"/>
                    <a:pt x="41" y="5"/>
                  </a:cubicBezTo>
                  <a:cubicBezTo>
                    <a:pt x="42" y="4"/>
                    <a:pt x="43" y="5"/>
                    <a:pt x="44" y="5"/>
                  </a:cubicBezTo>
                  <a:cubicBezTo>
                    <a:pt x="45" y="6"/>
                    <a:pt x="46" y="7"/>
                    <a:pt x="46" y="8"/>
                  </a:cubicBezTo>
                  <a:cubicBezTo>
                    <a:pt x="47" y="10"/>
                    <a:pt x="47" y="11"/>
                    <a:pt x="47" y="12"/>
                  </a:cubicBezTo>
                  <a:cubicBezTo>
                    <a:pt x="47" y="12"/>
                    <a:pt x="48" y="15"/>
                    <a:pt x="48" y="15"/>
                  </a:cubicBezTo>
                  <a:cubicBezTo>
                    <a:pt x="48" y="17"/>
                    <a:pt x="48" y="19"/>
                    <a:pt x="48" y="21"/>
                  </a:cubicBezTo>
                  <a:cubicBezTo>
                    <a:pt x="49" y="20"/>
                    <a:pt x="51" y="19"/>
                    <a:pt x="53" y="21"/>
                  </a:cubicBezTo>
                  <a:cubicBezTo>
                    <a:pt x="55" y="22"/>
                    <a:pt x="55" y="25"/>
                    <a:pt x="56" y="28"/>
                  </a:cubicBezTo>
                  <a:cubicBezTo>
                    <a:pt x="57" y="30"/>
                    <a:pt x="58" y="32"/>
                    <a:pt x="58" y="34"/>
                  </a:cubicBezTo>
                  <a:cubicBezTo>
                    <a:pt x="59" y="36"/>
                    <a:pt x="58" y="39"/>
                    <a:pt x="59" y="41"/>
                  </a:cubicBezTo>
                  <a:cubicBezTo>
                    <a:pt x="59" y="43"/>
                    <a:pt x="60" y="45"/>
                    <a:pt x="60" y="47"/>
                  </a:cubicBezTo>
                  <a:cubicBezTo>
                    <a:pt x="60" y="50"/>
                    <a:pt x="62" y="52"/>
                    <a:pt x="62" y="54"/>
                  </a:cubicBezTo>
                  <a:cubicBezTo>
                    <a:pt x="62" y="56"/>
                    <a:pt x="63" y="58"/>
                    <a:pt x="62" y="60"/>
                  </a:cubicBezTo>
                  <a:cubicBezTo>
                    <a:pt x="62" y="65"/>
                    <a:pt x="62" y="70"/>
                    <a:pt x="60" y="75"/>
                  </a:cubicBezTo>
                  <a:cubicBezTo>
                    <a:pt x="60" y="78"/>
                    <a:pt x="59" y="81"/>
                    <a:pt x="58" y="84"/>
                  </a:cubicBezTo>
                  <a:cubicBezTo>
                    <a:pt x="58" y="86"/>
                    <a:pt x="57" y="87"/>
                    <a:pt x="57" y="89"/>
                  </a:cubicBezTo>
                  <a:cubicBezTo>
                    <a:pt x="57" y="90"/>
                    <a:pt x="56" y="91"/>
                    <a:pt x="55" y="92"/>
                  </a:cubicBezTo>
                  <a:cubicBezTo>
                    <a:pt x="55" y="92"/>
                    <a:pt x="55" y="92"/>
                    <a:pt x="55" y="93"/>
                  </a:cubicBezTo>
                  <a:cubicBezTo>
                    <a:pt x="55" y="93"/>
                    <a:pt x="54" y="93"/>
                    <a:pt x="54" y="93"/>
                  </a:cubicBezTo>
                  <a:cubicBezTo>
                    <a:pt x="54" y="93"/>
                    <a:pt x="54" y="94"/>
                    <a:pt x="54" y="95"/>
                  </a:cubicBezTo>
                  <a:cubicBezTo>
                    <a:pt x="54" y="95"/>
                    <a:pt x="54" y="96"/>
                    <a:pt x="54" y="96"/>
                  </a:cubicBezTo>
                  <a:cubicBezTo>
                    <a:pt x="53" y="98"/>
                    <a:pt x="54" y="101"/>
                    <a:pt x="54" y="103"/>
                  </a:cubicBezTo>
                  <a:cubicBezTo>
                    <a:pt x="54" y="109"/>
                    <a:pt x="54" y="109"/>
                    <a:pt x="54" y="109"/>
                  </a:cubicBezTo>
                </a:path>
              </a:pathLst>
            </a:custGeom>
            <a:noFill/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0" name="Freeform 131"/>
            <p:cNvSpPr>
              <a:spLocks/>
            </p:cNvSpPr>
            <p:nvPr/>
          </p:nvSpPr>
          <p:spPr bwMode="auto">
            <a:xfrm>
              <a:off x="5529263" y="1930400"/>
              <a:ext cx="17463" cy="315913"/>
            </a:xfrm>
            <a:custGeom>
              <a:avLst/>
              <a:gdLst>
                <a:gd name="T0" fmla="*/ 0 w 2"/>
                <a:gd name="T1" fmla="*/ 0 h 35"/>
                <a:gd name="T2" fmla="*/ 1 w 2"/>
                <a:gd name="T3" fmla="*/ 1 h 35"/>
                <a:gd name="T4" fmla="*/ 1 w 2"/>
                <a:gd name="T5" fmla="*/ 7 h 35"/>
                <a:gd name="T6" fmla="*/ 1 w 2"/>
                <a:gd name="T7" fmla="*/ 10 h 35"/>
                <a:gd name="T8" fmla="*/ 1 w 2"/>
                <a:gd name="T9" fmla="*/ 13 h 35"/>
                <a:gd name="T10" fmla="*/ 1 w 2"/>
                <a:gd name="T11" fmla="*/ 16 h 35"/>
                <a:gd name="T12" fmla="*/ 1 w 2"/>
                <a:gd name="T13" fmla="*/ 18 h 35"/>
                <a:gd name="T14" fmla="*/ 1 w 2"/>
                <a:gd name="T15" fmla="*/ 23 h 35"/>
                <a:gd name="T16" fmla="*/ 2 w 2"/>
                <a:gd name="T17" fmla="*/ 26 h 35"/>
                <a:gd name="T18" fmla="*/ 2 w 2"/>
                <a:gd name="T19" fmla="*/ 28 h 35"/>
                <a:gd name="T20" fmla="*/ 2 w 2"/>
                <a:gd name="T21" fmla="*/ 35 h 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"/>
                <a:gd name="T34" fmla="*/ 0 h 35"/>
                <a:gd name="T35" fmla="*/ 2 w 2"/>
                <a:gd name="T36" fmla="*/ 35 h 3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" h="35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3"/>
                    <a:pt x="1" y="5"/>
                    <a:pt x="1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31"/>
                    <a:pt x="2" y="33"/>
                    <a:pt x="2" y="35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1" name="Freeform 132"/>
            <p:cNvSpPr>
              <a:spLocks/>
            </p:cNvSpPr>
            <p:nvPr/>
          </p:nvSpPr>
          <p:spPr bwMode="auto">
            <a:xfrm>
              <a:off x="5600700" y="1938338"/>
              <a:ext cx="36513" cy="307975"/>
            </a:xfrm>
            <a:custGeom>
              <a:avLst/>
              <a:gdLst>
                <a:gd name="T0" fmla="*/ 0 w 23"/>
                <a:gd name="T1" fmla="*/ 0 h 194"/>
                <a:gd name="T2" fmla="*/ 6 w 23"/>
                <a:gd name="T3" fmla="*/ 29 h 194"/>
                <a:gd name="T4" fmla="*/ 6 w 23"/>
                <a:gd name="T5" fmla="*/ 46 h 194"/>
                <a:gd name="T6" fmla="*/ 12 w 23"/>
                <a:gd name="T7" fmla="*/ 69 h 194"/>
                <a:gd name="T8" fmla="*/ 17 w 23"/>
                <a:gd name="T9" fmla="*/ 92 h 194"/>
                <a:gd name="T10" fmla="*/ 17 w 23"/>
                <a:gd name="T11" fmla="*/ 114 h 194"/>
                <a:gd name="T12" fmla="*/ 17 w 23"/>
                <a:gd name="T13" fmla="*/ 126 h 194"/>
                <a:gd name="T14" fmla="*/ 23 w 23"/>
                <a:gd name="T15" fmla="*/ 143 h 194"/>
                <a:gd name="T16" fmla="*/ 17 w 23"/>
                <a:gd name="T17" fmla="*/ 166 h 194"/>
                <a:gd name="T18" fmla="*/ 23 w 23"/>
                <a:gd name="T19" fmla="*/ 194 h 1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94"/>
                <a:gd name="T32" fmla="*/ 23 w 23"/>
                <a:gd name="T33" fmla="*/ 194 h 19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94">
                  <a:moveTo>
                    <a:pt x="0" y="0"/>
                  </a:moveTo>
                  <a:lnTo>
                    <a:pt x="6" y="29"/>
                  </a:lnTo>
                  <a:lnTo>
                    <a:pt x="6" y="46"/>
                  </a:lnTo>
                  <a:lnTo>
                    <a:pt x="12" y="69"/>
                  </a:lnTo>
                  <a:lnTo>
                    <a:pt x="17" y="92"/>
                  </a:lnTo>
                  <a:lnTo>
                    <a:pt x="17" y="114"/>
                  </a:lnTo>
                  <a:lnTo>
                    <a:pt x="17" y="126"/>
                  </a:lnTo>
                  <a:lnTo>
                    <a:pt x="23" y="143"/>
                  </a:lnTo>
                  <a:lnTo>
                    <a:pt x="17" y="166"/>
                  </a:lnTo>
                  <a:lnTo>
                    <a:pt x="23" y="194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2" name="Freeform 133"/>
            <p:cNvSpPr>
              <a:spLocks/>
            </p:cNvSpPr>
            <p:nvPr/>
          </p:nvSpPr>
          <p:spPr bwMode="auto">
            <a:xfrm>
              <a:off x="5691188" y="2065338"/>
              <a:ext cx="36513" cy="217488"/>
            </a:xfrm>
            <a:custGeom>
              <a:avLst/>
              <a:gdLst>
                <a:gd name="T0" fmla="*/ 0 w 4"/>
                <a:gd name="T1" fmla="*/ 0 h 24"/>
                <a:gd name="T2" fmla="*/ 1 w 4"/>
                <a:gd name="T3" fmla="*/ 10 h 24"/>
                <a:gd name="T4" fmla="*/ 2 w 4"/>
                <a:gd name="T5" fmla="*/ 19 h 24"/>
                <a:gd name="T6" fmla="*/ 2 w 4"/>
                <a:gd name="T7" fmla="*/ 22 h 24"/>
                <a:gd name="T8" fmla="*/ 4 w 4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4"/>
                <a:gd name="T17" fmla="*/ 4 w 4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4">
                  <a:moveTo>
                    <a:pt x="0" y="0"/>
                  </a:moveTo>
                  <a:cubicBezTo>
                    <a:pt x="0" y="4"/>
                    <a:pt x="1" y="7"/>
                    <a:pt x="1" y="10"/>
                  </a:cubicBezTo>
                  <a:cubicBezTo>
                    <a:pt x="2" y="13"/>
                    <a:pt x="2" y="16"/>
                    <a:pt x="2" y="19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3" y="23"/>
                    <a:pt x="3" y="23"/>
                    <a:pt x="4" y="24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3" name="Freeform 134"/>
            <p:cNvSpPr>
              <a:spLocks/>
            </p:cNvSpPr>
            <p:nvPr/>
          </p:nvSpPr>
          <p:spPr bwMode="auto">
            <a:xfrm>
              <a:off x="5473700" y="2047875"/>
              <a:ext cx="36513" cy="9525"/>
            </a:xfrm>
            <a:custGeom>
              <a:avLst/>
              <a:gdLst>
                <a:gd name="T0" fmla="*/ 0 w 4"/>
                <a:gd name="T1" fmla="*/ 0 h 1"/>
                <a:gd name="T2" fmla="*/ 2 w 4"/>
                <a:gd name="T3" fmla="*/ 1 h 1"/>
                <a:gd name="T4" fmla="*/ 4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0" y="0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3" y="1"/>
                    <a:pt x="4" y="1"/>
                    <a:pt x="4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4" name="Freeform 135"/>
            <p:cNvSpPr>
              <a:spLocks/>
            </p:cNvSpPr>
            <p:nvPr/>
          </p:nvSpPr>
          <p:spPr bwMode="auto">
            <a:xfrm>
              <a:off x="5473700" y="2147888"/>
              <a:ext cx="46038" cy="7938"/>
            </a:xfrm>
            <a:custGeom>
              <a:avLst/>
              <a:gdLst>
                <a:gd name="T0" fmla="*/ 0 w 5"/>
                <a:gd name="T1" fmla="*/ 0 h 1"/>
                <a:gd name="T2" fmla="*/ 3 w 5"/>
                <a:gd name="T3" fmla="*/ 0 h 1"/>
                <a:gd name="T4" fmla="*/ 5 w 5"/>
                <a:gd name="T5" fmla="*/ 0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0" y="0"/>
                  </a:moveTo>
                  <a:cubicBezTo>
                    <a:pt x="1" y="0"/>
                    <a:pt x="2" y="1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5" name="Freeform 136"/>
            <p:cNvSpPr>
              <a:spLocks/>
            </p:cNvSpPr>
            <p:nvPr/>
          </p:nvSpPr>
          <p:spPr bwMode="auto">
            <a:xfrm>
              <a:off x="5564188" y="2119313"/>
              <a:ext cx="46038" cy="9525"/>
            </a:xfrm>
            <a:custGeom>
              <a:avLst/>
              <a:gdLst>
                <a:gd name="T0" fmla="*/ 0 w 5"/>
                <a:gd name="T1" fmla="*/ 1 h 1"/>
                <a:gd name="T2" fmla="*/ 2 w 5"/>
                <a:gd name="T3" fmla="*/ 1 h 1"/>
                <a:gd name="T4" fmla="*/ 5 w 5"/>
                <a:gd name="T5" fmla="*/ 0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6" name="Freeform 137"/>
            <p:cNvSpPr>
              <a:spLocks/>
            </p:cNvSpPr>
            <p:nvPr/>
          </p:nvSpPr>
          <p:spPr bwMode="auto">
            <a:xfrm>
              <a:off x="5556250" y="2001838"/>
              <a:ext cx="44450" cy="9525"/>
            </a:xfrm>
            <a:custGeom>
              <a:avLst/>
              <a:gdLst>
                <a:gd name="T0" fmla="*/ 0 w 5"/>
                <a:gd name="T1" fmla="*/ 1 h 1"/>
                <a:gd name="T2" fmla="*/ 3 w 5"/>
                <a:gd name="T3" fmla="*/ 1 h 1"/>
                <a:gd name="T4" fmla="*/ 5 w 5"/>
                <a:gd name="T5" fmla="*/ 0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0" y="1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4" y="1"/>
                    <a:pt x="4" y="1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7" name="Freeform 138"/>
            <p:cNvSpPr>
              <a:spLocks/>
            </p:cNvSpPr>
            <p:nvPr/>
          </p:nvSpPr>
          <p:spPr bwMode="auto">
            <a:xfrm>
              <a:off x="5637213" y="2047875"/>
              <a:ext cx="36513" cy="1588"/>
            </a:xfrm>
            <a:custGeom>
              <a:avLst/>
              <a:gdLst>
                <a:gd name="T0" fmla="*/ 0 w 4"/>
                <a:gd name="T1" fmla="*/ 0 h 1"/>
                <a:gd name="T2" fmla="*/ 3 w 4"/>
                <a:gd name="T3" fmla="*/ 0 h 1"/>
                <a:gd name="T4" fmla="*/ 4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8" name="Freeform 139"/>
            <p:cNvSpPr>
              <a:spLocks/>
            </p:cNvSpPr>
            <p:nvPr/>
          </p:nvSpPr>
          <p:spPr bwMode="auto">
            <a:xfrm>
              <a:off x="5646738" y="2138363"/>
              <a:ext cx="44450" cy="9525"/>
            </a:xfrm>
            <a:custGeom>
              <a:avLst/>
              <a:gdLst>
                <a:gd name="T0" fmla="*/ 0 w 5"/>
                <a:gd name="T1" fmla="*/ 0 h 1"/>
                <a:gd name="T2" fmla="*/ 3 w 5"/>
                <a:gd name="T3" fmla="*/ 1 h 1"/>
                <a:gd name="T4" fmla="*/ 5 w 5"/>
                <a:gd name="T5" fmla="*/ 0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0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4" y="0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9" name="Freeform 140"/>
            <p:cNvSpPr>
              <a:spLocks/>
            </p:cNvSpPr>
            <p:nvPr/>
          </p:nvSpPr>
          <p:spPr bwMode="auto">
            <a:xfrm>
              <a:off x="5727700" y="2165350"/>
              <a:ext cx="36513" cy="1588"/>
            </a:xfrm>
            <a:custGeom>
              <a:avLst/>
              <a:gdLst>
                <a:gd name="T0" fmla="*/ 0 w 4"/>
                <a:gd name="T1" fmla="*/ 0 h 1"/>
                <a:gd name="T2" fmla="*/ 2 w 4"/>
                <a:gd name="T3" fmla="*/ 0 h 1"/>
                <a:gd name="T4" fmla="*/ 4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0" name="Freeform 141"/>
            <p:cNvSpPr>
              <a:spLocks/>
            </p:cNvSpPr>
            <p:nvPr/>
          </p:nvSpPr>
          <p:spPr bwMode="auto">
            <a:xfrm>
              <a:off x="5727700" y="2228850"/>
              <a:ext cx="36513" cy="9525"/>
            </a:xfrm>
            <a:custGeom>
              <a:avLst/>
              <a:gdLst>
                <a:gd name="T0" fmla="*/ 0 w 23"/>
                <a:gd name="T1" fmla="*/ 6 h 6"/>
                <a:gd name="T2" fmla="*/ 11 w 23"/>
                <a:gd name="T3" fmla="*/ 6 h 6"/>
                <a:gd name="T4" fmla="*/ 23 w 23"/>
                <a:gd name="T5" fmla="*/ 0 h 6"/>
                <a:gd name="T6" fmla="*/ 0 60000 65536"/>
                <a:gd name="T7" fmla="*/ 0 60000 65536"/>
                <a:gd name="T8" fmla="*/ 0 60000 65536"/>
                <a:gd name="T9" fmla="*/ 0 w 23"/>
                <a:gd name="T10" fmla="*/ 0 h 6"/>
                <a:gd name="T11" fmla="*/ 23 w 23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6">
                  <a:moveTo>
                    <a:pt x="0" y="6"/>
                  </a:moveTo>
                  <a:lnTo>
                    <a:pt x="11" y="6"/>
                  </a:lnTo>
                  <a:lnTo>
                    <a:pt x="23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1" name="Freeform 142"/>
            <p:cNvSpPr>
              <a:spLocks/>
            </p:cNvSpPr>
            <p:nvPr/>
          </p:nvSpPr>
          <p:spPr bwMode="auto">
            <a:xfrm>
              <a:off x="5745163" y="2300288"/>
              <a:ext cx="36513" cy="19050"/>
            </a:xfrm>
            <a:custGeom>
              <a:avLst/>
              <a:gdLst>
                <a:gd name="T0" fmla="*/ 0 w 23"/>
                <a:gd name="T1" fmla="*/ 0 h 12"/>
                <a:gd name="T2" fmla="*/ 12 w 23"/>
                <a:gd name="T3" fmla="*/ 6 h 12"/>
                <a:gd name="T4" fmla="*/ 23 w 23"/>
                <a:gd name="T5" fmla="*/ 12 h 12"/>
                <a:gd name="T6" fmla="*/ 0 60000 65536"/>
                <a:gd name="T7" fmla="*/ 0 60000 65536"/>
                <a:gd name="T8" fmla="*/ 0 60000 65536"/>
                <a:gd name="T9" fmla="*/ 0 w 23"/>
                <a:gd name="T10" fmla="*/ 0 h 12"/>
                <a:gd name="T11" fmla="*/ 23 w 23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12">
                  <a:moveTo>
                    <a:pt x="0" y="0"/>
                  </a:moveTo>
                  <a:lnTo>
                    <a:pt x="12" y="6"/>
                  </a:lnTo>
                  <a:lnTo>
                    <a:pt x="23" y="12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2" name="Freeform 143"/>
            <p:cNvSpPr>
              <a:spLocks/>
            </p:cNvSpPr>
            <p:nvPr/>
          </p:nvSpPr>
          <p:spPr bwMode="auto">
            <a:xfrm>
              <a:off x="5654675" y="2246313"/>
              <a:ext cx="36513" cy="9525"/>
            </a:xfrm>
            <a:custGeom>
              <a:avLst/>
              <a:gdLst>
                <a:gd name="T0" fmla="*/ 0 w 23"/>
                <a:gd name="T1" fmla="*/ 0 h 6"/>
                <a:gd name="T2" fmla="*/ 12 w 23"/>
                <a:gd name="T3" fmla="*/ 6 h 6"/>
                <a:gd name="T4" fmla="*/ 23 w 23"/>
                <a:gd name="T5" fmla="*/ 6 h 6"/>
                <a:gd name="T6" fmla="*/ 0 60000 65536"/>
                <a:gd name="T7" fmla="*/ 0 60000 65536"/>
                <a:gd name="T8" fmla="*/ 0 60000 65536"/>
                <a:gd name="T9" fmla="*/ 0 w 23"/>
                <a:gd name="T10" fmla="*/ 0 h 6"/>
                <a:gd name="T11" fmla="*/ 23 w 23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6">
                  <a:moveTo>
                    <a:pt x="0" y="0"/>
                  </a:moveTo>
                  <a:lnTo>
                    <a:pt x="12" y="6"/>
                  </a:lnTo>
                  <a:lnTo>
                    <a:pt x="23" y="6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3" name="Freeform 144"/>
            <p:cNvSpPr>
              <a:spLocks/>
            </p:cNvSpPr>
            <p:nvPr/>
          </p:nvSpPr>
          <p:spPr bwMode="auto">
            <a:xfrm>
              <a:off x="5564188" y="2238375"/>
              <a:ext cx="46038" cy="7938"/>
            </a:xfrm>
            <a:custGeom>
              <a:avLst/>
              <a:gdLst>
                <a:gd name="T0" fmla="*/ 0 w 29"/>
                <a:gd name="T1" fmla="*/ 5 h 5"/>
                <a:gd name="T2" fmla="*/ 12 w 29"/>
                <a:gd name="T3" fmla="*/ 5 h 5"/>
                <a:gd name="T4" fmla="*/ 29 w 29"/>
                <a:gd name="T5" fmla="*/ 0 h 5"/>
                <a:gd name="T6" fmla="*/ 0 60000 65536"/>
                <a:gd name="T7" fmla="*/ 0 60000 65536"/>
                <a:gd name="T8" fmla="*/ 0 60000 65536"/>
                <a:gd name="T9" fmla="*/ 0 w 29"/>
                <a:gd name="T10" fmla="*/ 0 h 5"/>
                <a:gd name="T11" fmla="*/ 29 w 29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" h="5">
                  <a:moveTo>
                    <a:pt x="0" y="5"/>
                  </a:moveTo>
                  <a:lnTo>
                    <a:pt x="12" y="5"/>
                  </a:lnTo>
                  <a:lnTo>
                    <a:pt x="29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4" name="Freeform 145"/>
            <p:cNvSpPr>
              <a:spLocks/>
            </p:cNvSpPr>
            <p:nvPr/>
          </p:nvSpPr>
          <p:spPr bwMode="auto">
            <a:xfrm>
              <a:off x="5465763" y="2238375"/>
              <a:ext cx="53975" cy="26988"/>
            </a:xfrm>
            <a:custGeom>
              <a:avLst/>
              <a:gdLst>
                <a:gd name="T0" fmla="*/ 0 w 6"/>
                <a:gd name="T1" fmla="*/ 3 h 3"/>
                <a:gd name="T2" fmla="*/ 6 w 6"/>
                <a:gd name="T3" fmla="*/ 0 h 3"/>
                <a:gd name="T4" fmla="*/ 0 60000 65536"/>
                <a:gd name="T5" fmla="*/ 0 60000 65536"/>
                <a:gd name="T6" fmla="*/ 0 w 6"/>
                <a:gd name="T7" fmla="*/ 0 h 3"/>
                <a:gd name="T8" fmla="*/ 6 w 6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" h="3">
                  <a:moveTo>
                    <a:pt x="0" y="3"/>
                  </a:moveTo>
                  <a:cubicBezTo>
                    <a:pt x="2" y="2"/>
                    <a:pt x="4" y="1"/>
                    <a:pt x="6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5" name="Freeform 146"/>
            <p:cNvSpPr>
              <a:spLocks/>
            </p:cNvSpPr>
            <p:nvPr/>
          </p:nvSpPr>
          <p:spPr bwMode="auto">
            <a:xfrm>
              <a:off x="5564188" y="2292350"/>
              <a:ext cx="200025" cy="107950"/>
            </a:xfrm>
            <a:custGeom>
              <a:avLst/>
              <a:gdLst>
                <a:gd name="T0" fmla="*/ 0 w 126"/>
                <a:gd name="T1" fmla="*/ 0 h 68"/>
                <a:gd name="T2" fmla="*/ 23 w 126"/>
                <a:gd name="T3" fmla="*/ 28 h 68"/>
                <a:gd name="T4" fmla="*/ 46 w 126"/>
                <a:gd name="T5" fmla="*/ 45 h 68"/>
                <a:gd name="T6" fmla="*/ 75 w 126"/>
                <a:gd name="T7" fmla="*/ 57 h 68"/>
                <a:gd name="T8" fmla="*/ 103 w 126"/>
                <a:gd name="T9" fmla="*/ 68 h 68"/>
                <a:gd name="T10" fmla="*/ 126 w 126"/>
                <a:gd name="T11" fmla="*/ 68 h 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68"/>
                <a:gd name="T20" fmla="*/ 126 w 126"/>
                <a:gd name="T21" fmla="*/ 68 h 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68">
                  <a:moveTo>
                    <a:pt x="0" y="0"/>
                  </a:moveTo>
                  <a:lnTo>
                    <a:pt x="23" y="28"/>
                  </a:lnTo>
                  <a:lnTo>
                    <a:pt x="46" y="45"/>
                  </a:lnTo>
                  <a:lnTo>
                    <a:pt x="75" y="57"/>
                  </a:lnTo>
                  <a:lnTo>
                    <a:pt x="103" y="68"/>
                  </a:lnTo>
                  <a:lnTo>
                    <a:pt x="126" y="68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6" name="Freeform 147"/>
            <p:cNvSpPr>
              <a:spLocks/>
            </p:cNvSpPr>
            <p:nvPr/>
          </p:nvSpPr>
          <p:spPr bwMode="auto">
            <a:xfrm>
              <a:off x="5473700" y="2373313"/>
              <a:ext cx="227013" cy="107950"/>
            </a:xfrm>
            <a:custGeom>
              <a:avLst/>
              <a:gdLst>
                <a:gd name="T0" fmla="*/ 0 w 143"/>
                <a:gd name="T1" fmla="*/ 0 h 68"/>
                <a:gd name="T2" fmla="*/ 46 w 143"/>
                <a:gd name="T3" fmla="*/ 6 h 68"/>
                <a:gd name="T4" fmla="*/ 75 w 143"/>
                <a:gd name="T5" fmla="*/ 17 h 68"/>
                <a:gd name="T6" fmla="*/ 103 w 143"/>
                <a:gd name="T7" fmla="*/ 34 h 68"/>
                <a:gd name="T8" fmla="*/ 126 w 143"/>
                <a:gd name="T9" fmla="*/ 51 h 68"/>
                <a:gd name="T10" fmla="*/ 143 w 143"/>
                <a:gd name="T11" fmla="*/ 68 h 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68"/>
                <a:gd name="T20" fmla="*/ 143 w 143"/>
                <a:gd name="T21" fmla="*/ 68 h 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68">
                  <a:moveTo>
                    <a:pt x="0" y="0"/>
                  </a:moveTo>
                  <a:lnTo>
                    <a:pt x="46" y="6"/>
                  </a:lnTo>
                  <a:lnTo>
                    <a:pt x="75" y="17"/>
                  </a:lnTo>
                  <a:lnTo>
                    <a:pt x="103" y="34"/>
                  </a:lnTo>
                  <a:lnTo>
                    <a:pt x="126" y="51"/>
                  </a:lnTo>
                  <a:lnTo>
                    <a:pt x="143" y="68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7" name="Freeform 148"/>
            <p:cNvSpPr>
              <a:spLocks/>
            </p:cNvSpPr>
            <p:nvPr/>
          </p:nvSpPr>
          <p:spPr bwMode="auto">
            <a:xfrm>
              <a:off x="5519738" y="2725738"/>
              <a:ext cx="198438" cy="9525"/>
            </a:xfrm>
            <a:custGeom>
              <a:avLst/>
              <a:gdLst>
                <a:gd name="T0" fmla="*/ 0 w 125"/>
                <a:gd name="T1" fmla="*/ 0 h 6"/>
                <a:gd name="T2" fmla="*/ 40 w 125"/>
                <a:gd name="T3" fmla="*/ 6 h 6"/>
                <a:gd name="T4" fmla="*/ 63 w 125"/>
                <a:gd name="T5" fmla="*/ 6 h 6"/>
                <a:gd name="T6" fmla="*/ 85 w 125"/>
                <a:gd name="T7" fmla="*/ 6 h 6"/>
                <a:gd name="T8" fmla="*/ 103 w 125"/>
                <a:gd name="T9" fmla="*/ 6 h 6"/>
                <a:gd name="T10" fmla="*/ 125 w 125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5"/>
                <a:gd name="T19" fmla="*/ 0 h 6"/>
                <a:gd name="T20" fmla="*/ 125 w 125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5" h="6">
                  <a:moveTo>
                    <a:pt x="0" y="0"/>
                  </a:moveTo>
                  <a:lnTo>
                    <a:pt x="40" y="6"/>
                  </a:lnTo>
                  <a:lnTo>
                    <a:pt x="63" y="6"/>
                  </a:lnTo>
                  <a:lnTo>
                    <a:pt x="85" y="6"/>
                  </a:lnTo>
                  <a:lnTo>
                    <a:pt x="103" y="6"/>
                  </a:lnTo>
                  <a:lnTo>
                    <a:pt x="125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8" name="Freeform 149"/>
            <p:cNvSpPr>
              <a:spLocks/>
            </p:cNvSpPr>
            <p:nvPr/>
          </p:nvSpPr>
          <p:spPr bwMode="auto">
            <a:xfrm>
              <a:off x="5319713" y="2390775"/>
              <a:ext cx="55563" cy="19050"/>
            </a:xfrm>
            <a:custGeom>
              <a:avLst/>
              <a:gdLst>
                <a:gd name="T0" fmla="*/ 0 w 35"/>
                <a:gd name="T1" fmla="*/ 12 h 12"/>
                <a:gd name="T2" fmla="*/ 18 w 35"/>
                <a:gd name="T3" fmla="*/ 6 h 12"/>
                <a:gd name="T4" fmla="*/ 35 w 35"/>
                <a:gd name="T5" fmla="*/ 0 h 12"/>
                <a:gd name="T6" fmla="*/ 0 60000 65536"/>
                <a:gd name="T7" fmla="*/ 0 60000 65536"/>
                <a:gd name="T8" fmla="*/ 0 60000 65536"/>
                <a:gd name="T9" fmla="*/ 0 w 35"/>
                <a:gd name="T10" fmla="*/ 0 h 12"/>
                <a:gd name="T11" fmla="*/ 35 w 35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12">
                  <a:moveTo>
                    <a:pt x="0" y="12"/>
                  </a:moveTo>
                  <a:lnTo>
                    <a:pt x="18" y="6"/>
                  </a:lnTo>
                  <a:lnTo>
                    <a:pt x="35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9" name="Freeform 150"/>
            <p:cNvSpPr>
              <a:spLocks/>
            </p:cNvSpPr>
            <p:nvPr/>
          </p:nvSpPr>
          <p:spPr bwMode="auto">
            <a:xfrm>
              <a:off x="5383213" y="2509838"/>
              <a:ext cx="36513" cy="71438"/>
            </a:xfrm>
            <a:custGeom>
              <a:avLst/>
              <a:gdLst>
                <a:gd name="T0" fmla="*/ 0 w 23"/>
                <a:gd name="T1" fmla="*/ 45 h 45"/>
                <a:gd name="T2" fmla="*/ 12 w 23"/>
                <a:gd name="T3" fmla="*/ 17 h 45"/>
                <a:gd name="T4" fmla="*/ 23 w 23"/>
                <a:gd name="T5" fmla="*/ 0 h 45"/>
                <a:gd name="T6" fmla="*/ 0 60000 65536"/>
                <a:gd name="T7" fmla="*/ 0 60000 65536"/>
                <a:gd name="T8" fmla="*/ 0 60000 65536"/>
                <a:gd name="T9" fmla="*/ 0 w 23"/>
                <a:gd name="T10" fmla="*/ 0 h 45"/>
                <a:gd name="T11" fmla="*/ 23 w 23"/>
                <a:gd name="T12" fmla="*/ 45 h 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45">
                  <a:moveTo>
                    <a:pt x="0" y="45"/>
                  </a:moveTo>
                  <a:lnTo>
                    <a:pt x="12" y="17"/>
                  </a:lnTo>
                  <a:lnTo>
                    <a:pt x="23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50" name="Freeform 151"/>
            <p:cNvSpPr>
              <a:spLocks/>
            </p:cNvSpPr>
            <p:nvPr/>
          </p:nvSpPr>
          <p:spPr bwMode="auto">
            <a:xfrm>
              <a:off x="5410200" y="2454275"/>
              <a:ext cx="109538" cy="100013"/>
            </a:xfrm>
            <a:custGeom>
              <a:avLst/>
              <a:gdLst>
                <a:gd name="T0" fmla="*/ 0 w 12"/>
                <a:gd name="T1" fmla="*/ 0 h 11"/>
                <a:gd name="T2" fmla="*/ 2 w 12"/>
                <a:gd name="T3" fmla="*/ 2 h 11"/>
                <a:gd name="T4" fmla="*/ 5 w 12"/>
                <a:gd name="T5" fmla="*/ 3 h 11"/>
                <a:gd name="T6" fmla="*/ 12 w 12"/>
                <a:gd name="T7" fmla="*/ 11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1"/>
                <a:gd name="T14" fmla="*/ 12 w 12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1">
                  <a:moveTo>
                    <a:pt x="0" y="0"/>
                  </a:moveTo>
                  <a:cubicBezTo>
                    <a:pt x="1" y="0"/>
                    <a:pt x="2" y="1"/>
                    <a:pt x="2" y="2"/>
                  </a:cubicBezTo>
                  <a:cubicBezTo>
                    <a:pt x="3" y="2"/>
                    <a:pt x="4" y="3"/>
                    <a:pt x="5" y="3"/>
                  </a:cubicBezTo>
                  <a:cubicBezTo>
                    <a:pt x="9" y="5"/>
                    <a:pt x="10" y="7"/>
                    <a:pt x="12" y="11"/>
                  </a:cubicBezTo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512743" y="2014537"/>
            <a:ext cx="6315839" cy="779463"/>
            <a:chOff x="1512743" y="2014537"/>
            <a:chExt cx="6315839" cy="779463"/>
          </a:xfrm>
        </p:grpSpPr>
        <p:grpSp>
          <p:nvGrpSpPr>
            <p:cNvPr id="116" name="Group 115"/>
            <p:cNvGrpSpPr/>
            <p:nvPr/>
          </p:nvGrpSpPr>
          <p:grpSpPr>
            <a:xfrm>
              <a:off x="1512743" y="2014537"/>
              <a:ext cx="1768619" cy="779463"/>
              <a:chOff x="792019" y="4495800"/>
              <a:chExt cx="1768619" cy="779463"/>
            </a:xfrm>
          </p:grpSpPr>
          <p:sp>
            <p:nvSpPr>
              <p:cNvPr id="117" name="Freeform 127"/>
              <p:cNvSpPr>
                <a:spLocks/>
              </p:cNvSpPr>
              <p:nvPr/>
            </p:nvSpPr>
            <p:spPr bwMode="auto">
              <a:xfrm>
                <a:off x="792019" y="4495800"/>
                <a:ext cx="1768619" cy="779463"/>
              </a:xfrm>
              <a:custGeom>
                <a:avLst/>
                <a:gdLst>
                  <a:gd name="T0" fmla="*/ 0 w 474"/>
                  <a:gd name="T1" fmla="*/ 365 h 491"/>
                  <a:gd name="T2" fmla="*/ 280 w 474"/>
                  <a:gd name="T3" fmla="*/ 365 h 491"/>
                  <a:gd name="T4" fmla="*/ 280 w 474"/>
                  <a:gd name="T5" fmla="*/ 491 h 491"/>
                  <a:gd name="T6" fmla="*/ 474 w 474"/>
                  <a:gd name="T7" fmla="*/ 246 h 491"/>
                  <a:gd name="T8" fmla="*/ 280 w 474"/>
                  <a:gd name="T9" fmla="*/ 0 h 491"/>
                  <a:gd name="T10" fmla="*/ 280 w 474"/>
                  <a:gd name="T11" fmla="*/ 126 h 491"/>
                  <a:gd name="T12" fmla="*/ 0 w 474"/>
                  <a:gd name="T13" fmla="*/ 120 h 491"/>
                  <a:gd name="T14" fmla="*/ 0 w 474"/>
                  <a:gd name="T15" fmla="*/ 365 h 49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4"/>
                  <a:gd name="T25" fmla="*/ 0 h 491"/>
                  <a:gd name="T26" fmla="*/ 474 w 474"/>
                  <a:gd name="T27" fmla="*/ 491 h 49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4" h="491">
                    <a:moveTo>
                      <a:pt x="0" y="365"/>
                    </a:moveTo>
                    <a:lnTo>
                      <a:pt x="280" y="365"/>
                    </a:lnTo>
                    <a:lnTo>
                      <a:pt x="280" y="491"/>
                    </a:lnTo>
                    <a:lnTo>
                      <a:pt x="474" y="246"/>
                    </a:lnTo>
                    <a:lnTo>
                      <a:pt x="280" y="0"/>
                    </a:lnTo>
                    <a:lnTo>
                      <a:pt x="280" y="126"/>
                    </a:lnTo>
                    <a:lnTo>
                      <a:pt x="0" y="120"/>
                    </a:lnTo>
                    <a:lnTo>
                      <a:pt x="0" y="365"/>
                    </a:lnTo>
                    <a:close/>
                  </a:path>
                </a:pathLst>
              </a:custGeom>
              <a:solidFill>
                <a:srgbClr val="FFFFFF"/>
              </a:solidFill>
              <a:ln w="36513" cap="flat">
                <a:solidFill>
                  <a:srgbClr val="01020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118" name="Rectangle 128"/>
              <p:cNvSpPr>
                <a:spLocks noChangeArrowheads="1"/>
              </p:cNvSpPr>
              <p:nvPr/>
            </p:nvSpPr>
            <p:spPr bwMode="auto">
              <a:xfrm>
                <a:off x="1056487" y="4699007"/>
                <a:ext cx="620875" cy="3539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300" dirty="0" smtClean="0">
                    <a:solidFill>
                      <a:srgbClr val="231F20"/>
                    </a:solidFill>
                    <a:latin typeface="Myriad Pro"/>
                    <a:cs typeface="Myriad Pro"/>
                  </a:rPr>
                  <a:t>learn</a:t>
                </a:r>
                <a:endParaRPr lang="en-US" dirty="0">
                  <a:latin typeface="Myriad Pro"/>
                  <a:cs typeface="Myriad Pro"/>
                </a:endParaRPr>
              </a:p>
            </p:txBody>
          </p:sp>
        </p:grpSp>
        <p:grpSp>
          <p:nvGrpSpPr>
            <p:cNvPr id="151" name="Group 150"/>
            <p:cNvGrpSpPr/>
            <p:nvPr/>
          </p:nvGrpSpPr>
          <p:grpSpPr>
            <a:xfrm>
              <a:off x="3815907" y="2014537"/>
              <a:ext cx="1768619" cy="779463"/>
              <a:chOff x="820738" y="4495800"/>
              <a:chExt cx="1768619" cy="779463"/>
            </a:xfrm>
          </p:grpSpPr>
          <p:sp>
            <p:nvSpPr>
              <p:cNvPr id="152" name="Freeform 127"/>
              <p:cNvSpPr>
                <a:spLocks/>
              </p:cNvSpPr>
              <p:nvPr/>
            </p:nvSpPr>
            <p:spPr bwMode="auto">
              <a:xfrm>
                <a:off x="820738" y="4495800"/>
                <a:ext cx="1768619" cy="779463"/>
              </a:xfrm>
              <a:custGeom>
                <a:avLst/>
                <a:gdLst>
                  <a:gd name="T0" fmla="*/ 0 w 474"/>
                  <a:gd name="T1" fmla="*/ 365 h 491"/>
                  <a:gd name="T2" fmla="*/ 280 w 474"/>
                  <a:gd name="T3" fmla="*/ 365 h 491"/>
                  <a:gd name="T4" fmla="*/ 280 w 474"/>
                  <a:gd name="T5" fmla="*/ 491 h 491"/>
                  <a:gd name="T6" fmla="*/ 474 w 474"/>
                  <a:gd name="T7" fmla="*/ 246 h 491"/>
                  <a:gd name="T8" fmla="*/ 280 w 474"/>
                  <a:gd name="T9" fmla="*/ 0 h 491"/>
                  <a:gd name="T10" fmla="*/ 280 w 474"/>
                  <a:gd name="T11" fmla="*/ 126 h 491"/>
                  <a:gd name="T12" fmla="*/ 0 w 474"/>
                  <a:gd name="T13" fmla="*/ 120 h 491"/>
                  <a:gd name="T14" fmla="*/ 0 w 474"/>
                  <a:gd name="T15" fmla="*/ 365 h 49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4"/>
                  <a:gd name="T25" fmla="*/ 0 h 491"/>
                  <a:gd name="T26" fmla="*/ 474 w 474"/>
                  <a:gd name="T27" fmla="*/ 491 h 49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4" h="491">
                    <a:moveTo>
                      <a:pt x="0" y="365"/>
                    </a:moveTo>
                    <a:lnTo>
                      <a:pt x="280" y="365"/>
                    </a:lnTo>
                    <a:lnTo>
                      <a:pt x="280" y="491"/>
                    </a:lnTo>
                    <a:lnTo>
                      <a:pt x="474" y="246"/>
                    </a:lnTo>
                    <a:lnTo>
                      <a:pt x="280" y="0"/>
                    </a:lnTo>
                    <a:lnTo>
                      <a:pt x="280" y="126"/>
                    </a:lnTo>
                    <a:lnTo>
                      <a:pt x="0" y="120"/>
                    </a:lnTo>
                    <a:lnTo>
                      <a:pt x="0" y="365"/>
                    </a:lnTo>
                    <a:close/>
                  </a:path>
                </a:pathLst>
              </a:custGeom>
              <a:solidFill>
                <a:srgbClr val="FFFFFF"/>
              </a:solidFill>
              <a:ln w="36513" cap="flat">
                <a:solidFill>
                  <a:srgbClr val="01020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153" name="Rectangle 128"/>
              <p:cNvSpPr>
                <a:spLocks noChangeArrowheads="1"/>
              </p:cNvSpPr>
              <p:nvPr/>
            </p:nvSpPr>
            <p:spPr bwMode="auto">
              <a:xfrm>
                <a:off x="1056487" y="4699007"/>
                <a:ext cx="555985" cy="3539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300" dirty="0" smtClean="0">
                    <a:solidFill>
                      <a:srgbClr val="231F20"/>
                    </a:solidFill>
                    <a:latin typeface="Myriad Pro"/>
                    <a:cs typeface="Myriad Pro"/>
                  </a:rPr>
                  <a:t>map</a:t>
                </a:r>
                <a:endParaRPr lang="en-US" dirty="0">
                  <a:latin typeface="Myriad Pro"/>
                  <a:cs typeface="Myriad Pro"/>
                </a:endParaRPr>
              </a:p>
            </p:txBody>
          </p:sp>
        </p:grpSp>
        <p:grpSp>
          <p:nvGrpSpPr>
            <p:cNvPr id="154" name="Group 153"/>
            <p:cNvGrpSpPr/>
            <p:nvPr/>
          </p:nvGrpSpPr>
          <p:grpSpPr>
            <a:xfrm>
              <a:off x="6059963" y="2014537"/>
              <a:ext cx="1768619" cy="779463"/>
              <a:chOff x="820738" y="4495800"/>
              <a:chExt cx="1768619" cy="779463"/>
            </a:xfrm>
          </p:grpSpPr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820738" y="4495800"/>
                <a:ext cx="1768619" cy="779463"/>
              </a:xfrm>
              <a:custGeom>
                <a:avLst/>
                <a:gdLst>
                  <a:gd name="T0" fmla="*/ 0 w 474"/>
                  <a:gd name="T1" fmla="*/ 365 h 491"/>
                  <a:gd name="T2" fmla="*/ 280 w 474"/>
                  <a:gd name="T3" fmla="*/ 365 h 491"/>
                  <a:gd name="T4" fmla="*/ 280 w 474"/>
                  <a:gd name="T5" fmla="*/ 491 h 491"/>
                  <a:gd name="T6" fmla="*/ 474 w 474"/>
                  <a:gd name="T7" fmla="*/ 246 h 491"/>
                  <a:gd name="T8" fmla="*/ 280 w 474"/>
                  <a:gd name="T9" fmla="*/ 0 h 491"/>
                  <a:gd name="T10" fmla="*/ 280 w 474"/>
                  <a:gd name="T11" fmla="*/ 126 h 491"/>
                  <a:gd name="T12" fmla="*/ 0 w 474"/>
                  <a:gd name="T13" fmla="*/ 120 h 491"/>
                  <a:gd name="T14" fmla="*/ 0 w 474"/>
                  <a:gd name="T15" fmla="*/ 365 h 49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4"/>
                  <a:gd name="T25" fmla="*/ 0 h 491"/>
                  <a:gd name="T26" fmla="*/ 474 w 474"/>
                  <a:gd name="T27" fmla="*/ 491 h 49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4" h="491">
                    <a:moveTo>
                      <a:pt x="0" y="365"/>
                    </a:moveTo>
                    <a:lnTo>
                      <a:pt x="280" y="365"/>
                    </a:lnTo>
                    <a:lnTo>
                      <a:pt x="280" y="491"/>
                    </a:lnTo>
                    <a:lnTo>
                      <a:pt x="474" y="246"/>
                    </a:lnTo>
                    <a:lnTo>
                      <a:pt x="280" y="0"/>
                    </a:lnTo>
                    <a:lnTo>
                      <a:pt x="280" y="126"/>
                    </a:lnTo>
                    <a:lnTo>
                      <a:pt x="0" y="120"/>
                    </a:lnTo>
                    <a:lnTo>
                      <a:pt x="0" y="365"/>
                    </a:lnTo>
                    <a:close/>
                  </a:path>
                </a:pathLst>
              </a:custGeom>
              <a:solidFill>
                <a:srgbClr val="FFFFFF"/>
              </a:solidFill>
              <a:ln w="36513" cap="flat">
                <a:solidFill>
                  <a:srgbClr val="01020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156" name="Rectangle 128"/>
              <p:cNvSpPr>
                <a:spLocks noChangeArrowheads="1"/>
              </p:cNvSpPr>
              <p:nvPr/>
            </p:nvSpPr>
            <p:spPr bwMode="auto">
              <a:xfrm>
                <a:off x="1056487" y="4699007"/>
                <a:ext cx="744165" cy="3539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300" dirty="0" smtClean="0">
                    <a:solidFill>
                      <a:srgbClr val="231F20"/>
                    </a:solidFill>
                    <a:latin typeface="Myriad Pro"/>
                    <a:cs typeface="Myriad Pro"/>
                  </a:rPr>
                  <a:t>target</a:t>
                </a:r>
                <a:endParaRPr lang="en-US" dirty="0">
                  <a:latin typeface="Myriad Pro"/>
                  <a:cs typeface="Myriad Pro"/>
                </a:endParaRP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96296E-6 L 0.00052 0.1333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wnloads\eligeual_imagen_cafeteria_humanidad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5105400" cy="1543050"/>
          </a:xfrm>
          <a:prstGeom prst="rect">
            <a:avLst/>
          </a:prstGeom>
          <a:solidFill>
            <a:schemeClr val="tx1">
              <a:alpha val="6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152400"/>
            <a:ext cx="44807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Myriad Pro"/>
                <a:cs typeface="Myriad Pro"/>
              </a:rPr>
              <a:t>“Do you have an iPhone?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Myriad Pro"/>
                <a:cs typeface="Myriad Pro"/>
              </a:rPr>
              <a:t>(and </a:t>
            </a:r>
            <a:r>
              <a:rPr lang="en-US" sz="2800" dirty="0">
                <a:solidFill>
                  <a:schemeClr val="bg1"/>
                </a:solidFill>
                <a:latin typeface="Myriad Pro"/>
                <a:cs typeface="Myriad Pro"/>
              </a:rPr>
              <a:t>d</a:t>
            </a:r>
            <a:r>
              <a:rPr lang="en-US" sz="2800" dirty="0" smtClean="0">
                <a:solidFill>
                  <a:schemeClr val="bg1"/>
                </a:solidFill>
                <a:latin typeface="Myriad Pro"/>
                <a:cs typeface="Myriad Pro"/>
              </a:rPr>
              <a:t>o you like chocolate?)”</a:t>
            </a:r>
            <a:endParaRPr lang="en-US" sz="2800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pic>
        <p:nvPicPr>
          <p:cNvPr id="2051" name="Picture 3" descr="C:\Downloads\ritter_sport_cappuccino_2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589" r="89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0">
            <a:off x="4112556" y="236012"/>
            <a:ext cx="3815426" cy="250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908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23-small-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0088"/>
            <a:ext cx="9144000" cy="77866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4887" y="4572000"/>
            <a:ext cx="2878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experimenter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305319" y="2133600"/>
            <a:ext cx="2314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participant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21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857" descr="++-Illustrations-(Studies)---Imaginary-Phone.png"/>
          <p:cNvPicPr>
            <a:picLocks noChangeAspect="1"/>
          </p:cNvPicPr>
          <p:nvPr/>
        </p:nvPicPr>
        <p:blipFill rotWithShape="1">
          <a:blip r:embed="rId3"/>
          <a:srcRect t="52381"/>
          <a:stretch/>
        </p:blipFill>
        <p:spPr bwMode="auto">
          <a:xfrm>
            <a:off x="228600" y="3733800"/>
            <a:ext cx="8686800" cy="289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8743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06" name="Rectangle 94"/>
          <p:cNvSpPr>
            <a:spLocks noChangeArrowheads="1"/>
          </p:cNvSpPr>
          <p:nvPr/>
        </p:nvSpPr>
        <p:spPr bwMode="auto">
          <a:xfrm>
            <a:off x="1970673" y="2044700"/>
            <a:ext cx="243656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300" dirty="0">
                <a:solidFill>
                  <a:srgbClr val="FFFFFF"/>
                </a:solidFill>
                <a:latin typeface="Myriad Pro"/>
                <a:cs typeface="Myriad Pro"/>
              </a:rPr>
              <a:t>%</a:t>
            </a:r>
            <a:endParaRPr lang="en-US" dirty="0">
              <a:latin typeface="Myriad Pro"/>
              <a:cs typeface="Myriad Pro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43647" y="5962650"/>
            <a:ext cx="631602" cy="353943"/>
            <a:chOff x="1533526" y="5962650"/>
            <a:chExt cx="631602" cy="353943"/>
          </a:xfrm>
        </p:grpSpPr>
        <p:sp>
          <p:nvSpPr>
            <p:cNvPr id="31835" name="Rectangle 139"/>
            <p:cNvSpPr>
              <a:spLocks noChangeArrowheads="1"/>
            </p:cNvSpPr>
            <p:nvPr/>
          </p:nvSpPr>
          <p:spPr bwMode="auto">
            <a:xfrm>
              <a:off x="1533526" y="5962650"/>
              <a:ext cx="196438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>
                  <a:solidFill>
                    <a:srgbClr val="000000"/>
                  </a:solidFill>
                  <a:latin typeface="Myriad Pro"/>
                  <a:cs typeface="Myriad Pro"/>
                </a:rPr>
                <a:t>D</a:t>
              </a:r>
              <a:endParaRPr lang="en-US" dirty="0">
                <a:latin typeface="Myriad Pro"/>
                <a:cs typeface="Myriad Pro"/>
              </a:endParaRPr>
            </a:p>
          </p:txBody>
        </p:sp>
        <p:sp>
          <p:nvSpPr>
            <p:cNvPr id="31836" name="Rectangle 140"/>
            <p:cNvSpPr>
              <a:spLocks noChangeArrowheads="1"/>
            </p:cNvSpPr>
            <p:nvPr/>
          </p:nvSpPr>
          <p:spPr bwMode="auto">
            <a:xfrm>
              <a:off x="1735139" y="5962650"/>
              <a:ext cx="142167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>
                  <a:solidFill>
                    <a:srgbClr val="000000"/>
                  </a:solidFill>
                  <a:latin typeface="Myriad Pro"/>
                  <a:cs typeface="Myriad Pro"/>
                </a:rPr>
                <a:t>a</a:t>
              </a:r>
              <a:endParaRPr lang="en-US" dirty="0">
                <a:latin typeface="Myriad Pro"/>
                <a:cs typeface="Myriad Pro"/>
              </a:endParaRPr>
            </a:p>
          </p:txBody>
        </p:sp>
        <p:sp>
          <p:nvSpPr>
            <p:cNvPr id="31837" name="Rectangle 141"/>
            <p:cNvSpPr>
              <a:spLocks noChangeArrowheads="1"/>
            </p:cNvSpPr>
            <p:nvPr/>
          </p:nvSpPr>
          <p:spPr bwMode="auto">
            <a:xfrm>
              <a:off x="1881189" y="5962650"/>
              <a:ext cx="69019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>
                  <a:solidFill>
                    <a:srgbClr val="000000"/>
                  </a:solidFill>
                  <a:latin typeface="Myriad Pro"/>
                  <a:cs typeface="Myriad Pro"/>
                </a:rPr>
                <a:t>i</a:t>
              </a:r>
              <a:endParaRPr lang="en-US" dirty="0">
                <a:latin typeface="Myriad Pro"/>
                <a:cs typeface="Myriad Pro"/>
              </a:endParaRPr>
            </a:p>
          </p:txBody>
        </p:sp>
        <p:sp>
          <p:nvSpPr>
            <p:cNvPr id="31838" name="Rectangle 142"/>
            <p:cNvSpPr>
              <a:spLocks noChangeArrowheads="1"/>
            </p:cNvSpPr>
            <p:nvPr/>
          </p:nvSpPr>
          <p:spPr bwMode="auto">
            <a:xfrm>
              <a:off x="1951039" y="5962650"/>
              <a:ext cx="69609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>
                  <a:solidFill>
                    <a:srgbClr val="000000"/>
                  </a:solidFill>
                  <a:latin typeface="Myriad Pro"/>
                  <a:cs typeface="Myriad Pro"/>
                </a:rPr>
                <a:t>l</a:t>
              </a:r>
              <a:endParaRPr lang="en-US" dirty="0">
                <a:latin typeface="Myriad Pro"/>
                <a:cs typeface="Myriad Pro"/>
              </a:endParaRPr>
            </a:p>
          </p:txBody>
        </p:sp>
        <p:sp>
          <p:nvSpPr>
            <p:cNvPr id="31839" name="Rectangle 143"/>
            <p:cNvSpPr>
              <a:spLocks noChangeArrowheads="1"/>
            </p:cNvSpPr>
            <p:nvPr/>
          </p:nvSpPr>
          <p:spPr bwMode="auto">
            <a:xfrm>
              <a:off x="2024064" y="5962650"/>
              <a:ext cx="141064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>
                  <a:solidFill>
                    <a:srgbClr val="000000"/>
                  </a:solidFill>
                  <a:latin typeface="Myriad Pro"/>
                  <a:cs typeface="Myriad Pro"/>
                </a:rPr>
                <a:t>y</a:t>
              </a:r>
              <a:endParaRPr lang="en-US" dirty="0">
                <a:latin typeface="Myriad Pro"/>
                <a:cs typeface="Myriad Pro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26372" y="5962650"/>
            <a:ext cx="911002" cy="353943"/>
            <a:chOff x="3016251" y="5962650"/>
            <a:chExt cx="911002" cy="353943"/>
          </a:xfrm>
        </p:grpSpPr>
        <p:sp>
          <p:nvSpPr>
            <p:cNvPr id="31840" name="Rectangle 144"/>
            <p:cNvSpPr>
              <a:spLocks noChangeArrowheads="1"/>
            </p:cNvSpPr>
            <p:nvPr/>
          </p:nvSpPr>
          <p:spPr bwMode="auto">
            <a:xfrm>
              <a:off x="3016251" y="5962650"/>
              <a:ext cx="24953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>
                  <a:solidFill>
                    <a:srgbClr val="000000"/>
                  </a:solidFill>
                  <a:latin typeface="Myriad Pro"/>
                  <a:cs typeface="Myriad Pro"/>
                </a:rPr>
                <a:t>W</a:t>
              </a:r>
              <a:endParaRPr lang="en-US" dirty="0">
                <a:latin typeface="Myriad Pro"/>
                <a:cs typeface="Myriad Pro"/>
              </a:endParaRPr>
            </a:p>
          </p:txBody>
        </p:sp>
        <p:sp>
          <p:nvSpPr>
            <p:cNvPr id="31841" name="Rectangle 145"/>
            <p:cNvSpPr>
              <a:spLocks noChangeArrowheads="1"/>
            </p:cNvSpPr>
            <p:nvPr/>
          </p:nvSpPr>
          <p:spPr bwMode="auto">
            <a:xfrm>
              <a:off x="3262314" y="5962650"/>
              <a:ext cx="147771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>
                  <a:solidFill>
                    <a:srgbClr val="000000"/>
                  </a:solidFill>
                  <a:latin typeface="Myriad Pro"/>
                  <a:cs typeface="Myriad Pro"/>
                </a:rPr>
                <a:t>e</a:t>
              </a:r>
              <a:endParaRPr lang="en-US" dirty="0">
                <a:latin typeface="Myriad Pro"/>
                <a:cs typeface="Myriad Pro"/>
              </a:endParaRPr>
            </a:p>
          </p:txBody>
        </p:sp>
        <p:sp>
          <p:nvSpPr>
            <p:cNvPr id="31842" name="Rectangle 146"/>
            <p:cNvSpPr>
              <a:spLocks noChangeArrowheads="1"/>
            </p:cNvSpPr>
            <p:nvPr/>
          </p:nvSpPr>
          <p:spPr bwMode="auto">
            <a:xfrm>
              <a:off x="3414714" y="5962650"/>
              <a:ext cx="147771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>
                  <a:solidFill>
                    <a:srgbClr val="000000"/>
                  </a:solidFill>
                  <a:latin typeface="Myriad Pro"/>
                  <a:cs typeface="Myriad Pro"/>
                </a:rPr>
                <a:t>e</a:t>
              </a:r>
              <a:endParaRPr lang="en-US" dirty="0">
                <a:latin typeface="Myriad Pro"/>
                <a:cs typeface="Myriad Pro"/>
              </a:endParaRPr>
            </a:p>
          </p:txBody>
        </p:sp>
        <p:sp>
          <p:nvSpPr>
            <p:cNvPr id="31843" name="Rectangle 147"/>
            <p:cNvSpPr>
              <a:spLocks noChangeArrowheads="1"/>
            </p:cNvSpPr>
            <p:nvPr/>
          </p:nvSpPr>
          <p:spPr bwMode="auto">
            <a:xfrm>
              <a:off x="3567114" y="5962650"/>
              <a:ext cx="153888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>
                  <a:solidFill>
                    <a:srgbClr val="000000"/>
                  </a:solidFill>
                  <a:latin typeface="Myriad Pro"/>
                  <a:cs typeface="Myriad Pro"/>
                </a:rPr>
                <a:t>k</a:t>
              </a:r>
              <a:endParaRPr lang="en-US" dirty="0">
                <a:latin typeface="Myriad Pro"/>
                <a:cs typeface="Myriad Pro"/>
              </a:endParaRPr>
            </a:p>
          </p:txBody>
        </p:sp>
        <p:sp>
          <p:nvSpPr>
            <p:cNvPr id="31844" name="Rectangle 148"/>
            <p:cNvSpPr>
              <a:spLocks noChangeArrowheads="1"/>
            </p:cNvSpPr>
            <p:nvPr/>
          </p:nvSpPr>
          <p:spPr bwMode="auto">
            <a:xfrm>
              <a:off x="3714751" y="5962650"/>
              <a:ext cx="69609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>
                  <a:solidFill>
                    <a:srgbClr val="000000"/>
                  </a:solidFill>
                  <a:latin typeface="Myriad Pro"/>
                  <a:cs typeface="Myriad Pro"/>
                </a:rPr>
                <a:t>l</a:t>
              </a:r>
              <a:endParaRPr lang="en-US" dirty="0">
                <a:latin typeface="Myriad Pro"/>
                <a:cs typeface="Myriad Pro"/>
              </a:endParaRPr>
            </a:p>
          </p:txBody>
        </p:sp>
        <p:sp>
          <p:nvSpPr>
            <p:cNvPr id="31845" name="Rectangle 149"/>
            <p:cNvSpPr>
              <a:spLocks noChangeArrowheads="1"/>
            </p:cNvSpPr>
            <p:nvPr/>
          </p:nvSpPr>
          <p:spPr bwMode="auto">
            <a:xfrm>
              <a:off x="3786189" y="5962650"/>
              <a:ext cx="141064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>
                  <a:solidFill>
                    <a:srgbClr val="000000"/>
                  </a:solidFill>
                  <a:latin typeface="Myriad Pro"/>
                  <a:cs typeface="Myriad Pro"/>
                </a:rPr>
                <a:t>y</a:t>
              </a:r>
              <a:endParaRPr lang="en-US" dirty="0">
                <a:latin typeface="Myriad Pro"/>
                <a:cs typeface="Myriad Pro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712285" y="5962650"/>
            <a:ext cx="772889" cy="353943"/>
            <a:chOff x="4602164" y="5962650"/>
            <a:chExt cx="772889" cy="353943"/>
          </a:xfrm>
        </p:grpSpPr>
        <p:sp>
          <p:nvSpPr>
            <p:cNvPr id="31846" name="Rectangle 150"/>
            <p:cNvSpPr>
              <a:spLocks noChangeArrowheads="1"/>
            </p:cNvSpPr>
            <p:nvPr/>
          </p:nvSpPr>
          <p:spPr bwMode="auto">
            <a:xfrm>
              <a:off x="4602164" y="5962650"/>
              <a:ext cx="158684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>
                  <a:solidFill>
                    <a:srgbClr val="000000"/>
                  </a:solidFill>
                  <a:latin typeface="Myriad Pro"/>
                  <a:cs typeface="Myriad Pro"/>
                </a:rPr>
                <a:t>R</a:t>
              </a:r>
              <a:endParaRPr lang="en-US" dirty="0">
                <a:latin typeface="Myriad Pro"/>
                <a:cs typeface="Myriad Pro"/>
              </a:endParaRPr>
            </a:p>
          </p:txBody>
        </p:sp>
        <p:sp>
          <p:nvSpPr>
            <p:cNvPr id="31847" name="Rectangle 151"/>
            <p:cNvSpPr>
              <a:spLocks noChangeArrowheads="1"/>
            </p:cNvSpPr>
            <p:nvPr/>
          </p:nvSpPr>
          <p:spPr bwMode="auto">
            <a:xfrm>
              <a:off x="4768851" y="5962650"/>
              <a:ext cx="142167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>
                  <a:solidFill>
                    <a:srgbClr val="000000"/>
                  </a:solidFill>
                  <a:latin typeface="Myriad Pro"/>
                  <a:cs typeface="Myriad Pro"/>
                </a:rPr>
                <a:t>a</a:t>
              </a:r>
              <a:endParaRPr lang="en-US" dirty="0">
                <a:latin typeface="Myriad Pro"/>
                <a:cs typeface="Myriad Pro"/>
              </a:endParaRPr>
            </a:p>
          </p:txBody>
        </p:sp>
        <p:sp>
          <p:nvSpPr>
            <p:cNvPr id="31848" name="Rectangle 152"/>
            <p:cNvSpPr>
              <a:spLocks noChangeArrowheads="1"/>
            </p:cNvSpPr>
            <p:nvPr/>
          </p:nvSpPr>
          <p:spPr bwMode="auto">
            <a:xfrm>
              <a:off x="4914901" y="5962650"/>
              <a:ext cx="102592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>
                  <a:solidFill>
                    <a:srgbClr val="000000"/>
                  </a:solidFill>
                  <a:latin typeface="Myriad Pro"/>
                  <a:cs typeface="Myriad Pro"/>
                </a:rPr>
                <a:t>r</a:t>
              </a:r>
              <a:endParaRPr lang="en-US" dirty="0">
                <a:latin typeface="Myriad Pro"/>
                <a:cs typeface="Myriad Pro"/>
              </a:endParaRPr>
            </a:p>
          </p:txBody>
        </p:sp>
        <p:sp>
          <p:nvSpPr>
            <p:cNvPr id="31849" name="Rectangle 153"/>
            <p:cNvSpPr>
              <a:spLocks noChangeArrowheads="1"/>
            </p:cNvSpPr>
            <p:nvPr/>
          </p:nvSpPr>
          <p:spPr bwMode="auto">
            <a:xfrm>
              <a:off x="5010151" y="5962650"/>
              <a:ext cx="147771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>
                  <a:solidFill>
                    <a:srgbClr val="000000"/>
                  </a:solidFill>
                  <a:latin typeface="Myriad Pro"/>
                  <a:cs typeface="Myriad Pro"/>
                </a:rPr>
                <a:t>e</a:t>
              </a:r>
              <a:endParaRPr lang="en-US" dirty="0">
                <a:latin typeface="Myriad Pro"/>
                <a:cs typeface="Myriad Pro"/>
              </a:endParaRPr>
            </a:p>
          </p:txBody>
        </p:sp>
        <p:sp>
          <p:nvSpPr>
            <p:cNvPr id="31850" name="Rectangle 154"/>
            <p:cNvSpPr>
              <a:spLocks noChangeArrowheads="1"/>
            </p:cNvSpPr>
            <p:nvPr/>
          </p:nvSpPr>
          <p:spPr bwMode="auto">
            <a:xfrm>
              <a:off x="5162551" y="5962650"/>
              <a:ext cx="69609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>
                  <a:solidFill>
                    <a:srgbClr val="000000"/>
                  </a:solidFill>
                  <a:latin typeface="Myriad Pro"/>
                  <a:cs typeface="Myriad Pro"/>
                </a:rPr>
                <a:t>l</a:t>
              </a:r>
              <a:endParaRPr lang="en-US" dirty="0">
                <a:latin typeface="Myriad Pro"/>
                <a:cs typeface="Myriad Pro"/>
              </a:endParaRPr>
            </a:p>
          </p:txBody>
        </p:sp>
        <p:sp>
          <p:nvSpPr>
            <p:cNvPr id="31851" name="Rectangle 155"/>
            <p:cNvSpPr>
              <a:spLocks noChangeArrowheads="1"/>
            </p:cNvSpPr>
            <p:nvPr/>
          </p:nvSpPr>
          <p:spPr bwMode="auto">
            <a:xfrm>
              <a:off x="5233989" y="5962650"/>
              <a:ext cx="141064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>
                  <a:solidFill>
                    <a:srgbClr val="000000"/>
                  </a:solidFill>
                  <a:latin typeface="Myriad Pro"/>
                  <a:cs typeface="Myriad Pro"/>
                </a:rPr>
                <a:t>y</a:t>
              </a:r>
              <a:endParaRPr lang="en-US" dirty="0">
                <a:latin typeface="Myriad Pro"/>
                <a:cs typeface="Myriad Pro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16661" y="550862"/>
            <a:ext cx="3722687" cy="5402263"/>
            <a:chOff x="1268414" y="550862"/>
            <a:chExt cx="3722687" cy="5402263"/>
          </a:xfrm>
        </p:grpSpPr>
        <p:grpSp>
          <p:nvGrpSpPr>
            <p:cNvPr id="3" name="Group 2"/>
            <p:cNvGrpSpPr/>
            <p:nvPr/>
          </p:nvGrpSpPr>
          <p:grpSpPr>
            <a:xfrm>
              <a:off x="1268414" y="550862"/>
              <a:ext cx="619125" cy="5402263"/>
              <a:chOff x="1268414" y="550862"/>
              <a:chExt cx="619125" cy="5402263"/>
            </a:xfrm>
          </p:grpSpPr>
          <p:sp>
            <p:nvSpPr>
              <p:cNvPr id="31789" name="Rectangle 68"/>
              <p:cNvSpPr>
                <a:spLocks noChangeArrowheads="1"/>
              </p:cNvSpPr>
              <p:nvPr/>
            </p:nvSpPr>
            <p:spPr bwMode="auto">
              <a:xfrm>
                <a:off x="1277939" y="2092325"/>
                <a:ext cx="609600" cy="3860800"/>
              </a:xfrm>
              <a:prstGeom prst="rect">
                <a:avLst/>
              </a:prstGeom>
              <a:solidFill>
                <a:srgbClr val="304A6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90" name="Rectangle 69"/>
              <p:cNvSpPr>
                <a:spLocks noChangeArrowheads="1"/>
              </p:cNvSpPr>
              <p:nvPr/>
            </p:nvSpPr>
            <p:spPr bwMode="auto">
              <a:xfrm>
                <a:off x="1277939" y="2092325"/>
                <a:ext cx="609600" cy="3860800"/>
              </a:xfrm>
              <a:prstGeom prst="rect">
                <a:avLst/>
              </a:prstGeom>
              <a:noFill/>
              <a:ln w="36513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91" name="Rectangle 70"/>
              <p:cNvSpPr>
                <a:spLocks noChangeArrowheads="1"/>
              </p:cNvSpPr>
              <p:nvPr/>
            </p:nvSpPr>
            <p:spPr bwMode="auto">
              <a:xfrm>
                <a:off x="1268414" y="1066800"/>
                <a:ext cx="609600" cy="1025525"/>
              </a:xfrm>
              <a:prstGeom prst="rect">
                <a:avLst/>
              </a:prstGeom>
              <a:solidFill>
                <a:srgbClr val="82A1B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92" name="Rectangle 71"/>
              <p:cNvSpPr>
                <a:spLocks noChangeArrowheads="1"/>
              </p:cNvSpPr>
              <p:nvPr/>
            </p:nvSpPr>
            <p:spPr bwMode="auto">
              <a:xfrm>
                <a:off x="1268414" y="1066800"/>
                <a:ext cx="609600" cy="1025525"/>
              </a:xfrm>
              <a:prstGeom prst="rect">
                <a:avLst/>
              </a:prstGeom>
              <a:noFill/>
              <a:ln w="19050" cap="sq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93" name="Rectangle 72"/>
              <p:cNvSpPr>
                <a:spLocks noChangeArrowheads="1"/>
              </p:cNvSpPr>
              <p:nvPr/>
            </p:nvSpPr>
            <p:spPr bwMode="auto">
              <a:xfrm>
                <a:off x="1268414" y="679450"/>
                <a:ext cx="609600" cy="387350"/>
              </a:xfrm>
              <a:prstGeom prst="rect">
                <a:avLst/>
              </a:prstGeom>
              <a:solidFill>
                <a:srgbClr val="A4C9E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94" name="Rectangle 73"/>
              <p:cNvSpPr>
                <a:spLocks noChangeArrowheads="1"/>
              </p:cNvSpPr>
              <p:nvPr/>
            </p:nvSpPr>
            <p:spPr bwMode="auto">
              <a:xfrm>
                <a:off x="1268414" y="679450"/>
                <a:ext cx="609600" cy="387350"/>
              </a:xfrm>
              <a:prstGeom prst="rect">
                <a:avLst/>
              </a:prstGeom>
              <a:noFill/>
              <a:ln w="19050" cap="sq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95" name="Freeform 74"/>
              <p:cNvSpPr>
                <a:spLocks/>
              </p:cNvSpPr>
              <p:nvPr/>
            </p:nvSpPr>
            <p:spPr bwMode="auto">
              <a:xfrm>
                <a:off x="1268414" y="679450"/>
                <a:ext cx="609600" cy="1587"/>
              </a:xfrm>
              <a:custGeom>
                <a:avLst/>
                <a:gdLst>
                  <a:gd name="T0" fmla="*/ 0 w 384"/>
                  <a:gd name="T1" fmla="*/ 0 h 1588"/>
                  <a:gd name="T2" fmla="*/ 384 w 384"/>
                  <a:gd name="T3" fmla="*/ 0 h 1588"/>
                  <a:gd name="T4" fmla="*/ 0 w 384"/>
                  <a:gd name="T5" fmla="*/ 0 h 1588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1588"/>
                  <a:gd name="T11" fmla="*/ 384 w 384"/>
                  <a:gd name="T12" fmla="*/ 1588 h 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1588">
                    <a:moveTo>
                      <a:pt x="0" y="0"/>
                    </a:moveTo>
                    <a:lnTo>
                      <a:pt x="3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AA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96" name="Freeform 75"/>
              <p:cNvSpPr>
                <a:spLocks/>
              </p:cNvSpPr>
              <p:nvPr/>
            </p:nvSpPr>
            <p:spPr bwMode="auto">
              <a:xfrm>
                <a:off x="1268414" y="679450"/>
                <a:ext cx="609600" cy="1587"/>
              </a:xfrm>
              <a:custGeom>
                <a:avLst/>
                <a:gdLst>
                  <a:gd name="T0" fmla="*/ 0 w 384"/>
                  <a:gd name="T1" fmla="*/ 0 h 1588"/>
                  <a:gd name="T2" fmla="*/ 384 w 384"/>
                  <a:gd name="T3" fmla="*/ 0 h 1588"/>
                  <a:gd name="T4" fmla="*/ 0 w 384"/>
                  <a:gd name="T5" fmla="*/ 0 h 1588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1588"/>
                  <a:gd name="T11" fmla="*/ 384 w 384"/>
                  <a:gd name="T12" fmla="*/ 1588 h 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1588">
                    <a:moveTo>
                      <a:pt x="0" y="0"/>
                    </a:moveTo>
                    <a:lnTo>
                      <a:pt x="384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97" name="Freeform 76"/>
              <p:cNvSpPr>
                <a:spLocks/>
              </p:cNvSpPr>
              <p:nvPr/>
            </p:nvSpPr>
            <p:spPr bwMode="auto">
              <a:xfrm>
                <a:off x="1268414" y="679450"/>
                <a:ext cx="609600" cy="1587"/>
              </a:xfrm>
              <a:custGeom>
                <a:avLst/>
                <a:gdLst>
                  <a:gd name="T0" fmla="*/ 0 w 384"/>
                  <a:gd name="T1" fmla="*/ 0 h 1588"/>
                  <a:gd name="T2" fmla="*/ 384 w 384"/>
                  <a:gd name="T3" fmla="*/ 0 h 1588"/>
                  <a:gd name="T4" fmla="*/ 0 w 384"/>
                  <a:gd name="T5" fmla="*/ 0 h 1588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1588"/>
                  <a:gd name="T11" fmla="*/ 384 w 384"/>
                  <a:gd name="T12" fmla="*/ 1588 h 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1588">
                    <a:moveTo>
                      <a:pt x="0" y="0"/>
                    </a:moveTo>
                    <a:lnTo>
                      <a:pt x="384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sq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98" name="Freeform 77"/>
              <p:cNvSpPr>
                <a:spLocks/>
              </p:cNvSpPr>
              <p:nvPr/>
            </p:nvSpPr>
            <p:spPr bwMode="auto">
              <a:xfrm>
                <a:off x="1268414" y="679450"/>
                <a:ext cx="609600" cy="1587"/>
              </a:xfrm>
              <a:custGeom>
                <a:avLst/>
                <a:gdLst>
                  <a:gd name="T0" fmla="*/ 0 w 384"/>
                  <a:gd name="T1" fmla="*/ 0 h 1588"/>
                  <a:gd name="T2" fmla="*/ 384 w 384"/>
                  <a:gd name="T3" fmla="*/ 0 h 1588"/>
                  <a:gd name="T4" fmla="*/ 0 w 384"/>
                  <a:gd name="T5" fmla="*/ 0 h 1588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1588"/>
                  <a:gd name="T11" fmla="*/ 384 w 384"/>
                  <a:gd name="T12" fmla="*/ 1588 h 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1588">
                    <a:moveTo>
                      <a:pt x="0" y="0"/>
                    </a:moveTo>
                    <a:lnTo>
                      <a:pt x="3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AA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99" name="Freeform 78"/>
              <p:cNvSpPr>
                <a:spLocks/>
              </p:cNvSpPr>
              <p:nvPr/>
            </p:nvSpPr>
            <p:spPr bwMode="auto">
              <a:xfrm>
                <a:off x="1268414" y="679450"/>
                <a:ext cx="609600" cy="1587"/>
              </a:xfrm>
              <a:custGeom>
                <a:avLst/>
                <a:gdLst>
                  <a:gd name="T0" fmla="*/ 0 w 384"/>
                  <a:gd name="T1" fmla="*/ 0 h 1588"/>
                  <a:gd name="T2" fmla="*/ 384 w 384"/>
                  <a:gd name="T3" fmla="*/ 0 h 1588"/>
                  <a:gd name="T4" fmla="*/ 0 w 384"/>
                  <a:gd name="T5" fmla="*/ 0 h 1588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1588"/>
                  <a:gd name="T11" fmla="*/ 384 w 384"/>
                  <a:gd name="T12" fmla="*/ 1588 h 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1588">
                    <a:moveTo>
                      <a:pt x="0" y="0"/>
                    </a:moveTo>
                    <a:lnTo>
                      <a:pt x="384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800" name="Freeform 79"/>
              <p:cNvSpPr>
                <a:spLocks/>
              </p:cNvSpPr>
              <p:nvPr/>
            </p:nvSpPr>
            <p:spPr bwMode="auto">
              <a:xfrm>
                <a:off x="1268414" y="679450"/>
                <a:ext cx="609600" cy="1587"/>
              </a:xfrm>
              <a:custGeom>
                <a:avLst/>
                <a:gdLst>
                  <a:gd name="T0" fmla="*/ 0 w 384"/>
                  <a:gd name="T1" fmla="*/ 0 h 1588"/>
                  <a:gd name="T2" fmla="*/ 384 w 384"/>
                  <a:gd name="T3" fmla="*/ 0 h 1588"/>
                  <a:gd name="T4" fmla="*/ 0 w 384"/>
                  <a:gd name="T5" fmla="*/ 0 h 1588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1588"/>
                  <a:gd name="T11" fmla="*/ 384 w 384"/>
                  <a:gd name="T12" fmla="*/ 1588 h 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1588">
                    <a:moveTo>
                      <a:pt x="0" y="0"/>
                    </a:moveTo>
                    <a:lnTo>
                      <a:pt x="384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sq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801" name="Rectangle 80"/>
              <p:cNvSpPr>
                <a:spLocks noChangeArrowheads="1"/>
              </p:cNvSpPr>
              <p:nvPr/>
            </p:nvSpPr>
            <p:spPr bwMode="auto">
              <a:xfrm>
                <a:off x="1268414" y="550862"/>
                <a:ext cx="609600" cy="128588"/>
              </a:xfrm>
              <a:prstGeom prst="rect">
                <a:avLst/>
              </a:prstGeom>
              <a:solidFill>
                <a:srgbClr val="DBE9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802" name="Rectangle 81"/>
              <p:cNvSpPr>
                <a:spLocks noChangeArrowheads="1"/>
              </p:cNvSpPr>
              <p:nvPr/>
            </p:nvSpPr>
            <p:spPr bwMode="auto">
              <a:xfrm>
                <a:off x="1268414" y="550862"/>
                <a:ext cx="609600" cy="128588"/>
              </a:xfrm>
              <a:prstGeom prst="rect">
                <a:avLst/>
              </a:prstGeom>
              <a:noFill/>
              <a:ln w="19050" cap="sq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803" name="Line 91"/>
              <p:cNvSpPr>
                <a:spLocks noChangeShapeType="1"/>
              </p:cNvSpPr>
              <p:nvPr/>
            </p:nvSpPr>
            <p:spPr bwMode="auto">
              <a:xfrm flipV="1">
                <a:off x="1573214" y="1492250"/>
                <a:ext cx="1587" cy="1192212"/>
              </a:xfrm>
              <a:prstGeom prst="line">
                <a:avLst/>
              </a:prstGeom>
              <a:noFill/>
              <a:ln w="365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804" name="Rectangle 92"/>
              <p:cNvSpPr>
                <a:spLocks noChangeArrowheads="1"/>
              </p:cNvSpPr>
              <p:nvPr/>
            </p:nvSpPr>
            <p:spPr bwMode="auto">
              <a:xfrm>
                <a:off x="1311276" y="2044700"/>
                <a:ext cx="151311" cy="3539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300" dirty="0">
                    <a:solidFill>
                      <a:srgbClr val="FFFFFF"/>
                    </a:solidFill>
                    <a:latin typeface="Myriad Pro"/>
                    <a:cs typeface="Myriad Pro"/>
                  </a:rPr>
                  <a:t>7</a:t>
                </a:r>
                <a:endParaRPr lang="en-US" dirty="0">
                  <a:latin typeface="Myriad Pro"/>
                  <a:cs typeface="Myriad Pro"/>
                </a:endParaRPr>
              </a:p>
            </p:txBody>
          </p:sp>
          <p:sp>
            <p:nvSpPr>
              <p:cNvPr id="31805" name="Rectangle 93"/>
              <p:cNvSpPr>
                <a:spLocks noChangeArrowheads="1"/>
              </p:cNvSpPr>
              <p:nvPr/>
            </p:nvSpPr>
            <p:spPr bwMode="auto">
              <a:xfrm>
                <a:off x="1466851" y="2044700"/>
                <a:ext cx="397545" cy="3539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300" dirty="0" smtClean="0">
                    <a:solidFill>
                      <a:srgbClr val="FFFFFF"/>
                    </a:solidFill>
                    <a:latin typeface="Myriad Pro"/>
                    <a:cs typeface="Myriad Pro"/>
                  </a:rPr>
                  <a:t>1%</a:t>
                </a:r>
                <a:endParaRPr lang="en-US" dirty="0">
                  <a:latin typeface="Myriad Pro"/>
                  <a:cs typeface="Myriad Pro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2857501" y="550862"/>
              <a:ext cx="2133600" cy="5402263"/>
              <a:chOff x="2857501" y="550862"/>
              <a:chExt cx="2133600" cy="5402263"/>
            </a:xfrm>
          </p:grpSpPr>
          <p:sp>
            <p:nvSpPr>
              <p:cNvPr id="31755" name="Rectangle 16"/>
              <p:cNvSpPr>
                <a:spLocks noChangeArrowheads="1"/>
              </p:cNvSpPr>
              <p:nvPr/>
            </p:nvSpPr>
            <p:spPr bwMode="auto">
              <a:xfrm>
                <a:off x="4381501" y="2324100"/>
                <a:ext cx="590550" cy="3629025"/>
              </a:xfrm>
              <a:prstGeom prst="rect">
                <a:avLst/>
              </a:prstGeom>
              <a:solidFill>
                <a:srgbClr val="304A6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56" name="Rectangle 17"/>
              <p:cNvSpPr>
                <a:spLocks noChangeArrowheads="1"/>
              </p:cNvSpPr>
              <p:nvPr/>
            </p:nvSpPr>
            <p:spPr bwMode="auto">
              <a:xfrm>
                <a:off x="4381501" y="2324100"/>
                <a:ext cx="590550" cy="3629025"/>
              </a:xfrm>
              <a:prstGeom prst="rect">
                <a:avLst/>
              </a:prstGeom>
              <a:noFill/>
              <a:ln w="36513" cap="sq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57" name="Rectangle 18"/>
              <p:cNvSpPr>
                <a:spLocks noChangeArrowheads="1"/>
              </p:cNvSpPr>
              <p:nvPr/>
            </p:nvSpPr>
            <p:spPr bwMode="auto">
              <a:xfrm>
                <a:off x="4371976" y="1963737"/>
                <a:ext cx="619125" cy="360363"/>
              </a:xfrm>
              <a:prstGeom prst="rect">
                <a:avLst/>
              </a:prstGeom>
              <a:solidFill>
                <a:srgbClr val="82A1B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58" name="Rectangle 19"/>
              <p:cNvSpPr>
                <a:spLocks noChangeArrowheads="1"/>
              </p:cNvSpPr>
              <p:nvPr/>
            </p:nvSpPr>
            <p:spPr bwMode="auto">
              <a:xfrm>
                <a:off x="4371976" y="1963737"/>
                <a:ext cx="619125" cy="360363"/>
              </a:xfrm>
              <a:prstGeom prst="rect">
                <a:avLst/>
              </a:prstGeom>
              <a:noFill/>
              <a:ln w="19050" cap="sq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59" name="Rectangle 20"/>
              <p:cNvSpPr>
                <a:spLocks noChangeArrowheads="1"/>
              </p:cNvSpPr>
              <p:nvPr/>
            </p:nvSpPr>
            <p:spPr bwMode="auto">
              <a:xfrm>
                <a:off x="4371976" y="1658937"/>
                <a:ext cx="619125" cy="304800"/>
              </a:xfrm>
              <a:prstGeom prst="rect">
                <a:avLst/>
              </a:prstGeom>
              <a:solidFill>
                <a:srgbClr val="A4C9E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60" name="Rectangle 21"/>
              <p:cNvSpPr>
                <a:spLocks noChangeArrowheads="1"/>
              </p:cNvSpPr>
              <p:nvPr/>
            </p:nvSpPr>
            <p:spPr bwMode="auto">
              <a:xfrm>
                <a:off x="4371976" y="1658937"/>
                <a:ext cx="619125" cy="304800"/>
              </a:xfrm>
              <a:prstGeom prst="rect">
                <a:avLst/>
              </a:prstGeom>
              <a:noFill/>
              <a:ln w="19050" cap="sq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61" name="Rectangle 22"/>
              <p:cNvSpPr>
                <a:spLocks noChangeArrowheads="1"/>
              </p:cNvSpPr>
              <p:nvPr/>
            </p:nvSpPr>
            <p:spPr bwMode="auto">
              <a:xfrm>
                <a:off x="4371976" y="771525"/>
                <a:ext cx="619125" cy="887412"/>
              </a:xfrm>
              <a:prstGeom prst="rect">
                <a:avLst/>
              </a:prstGeom>
              <a:solidFill>
                <a:srgbClr val="B7D5E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62" name="Rectangle 23"/>
              <p:cNvSpPr>
                <a:spLocks noChangeArrowheads="1"/>
              </p:cNvSpPr>
              <p:nvPr/>
            </p:nvSpPr>
            <p:spPr bwMode="auto">
              <a:xfrm>
                <a:off x="4371976" y="771525"/>
                <a:ext cx="619125" cy="887412"/>
              </a:xfrm>
              <a:prstGeom prst="rect">
                <a:avLst/>
              </a:prstGeom>
              <a:noFill/>
              <a:ln w="19050" cap="sq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63" name="Freeform 24"/>
              <p:cNvSpPr>
                <a:spLocks/>
              </p:cNvSpPr>
              <p:nvPr/>
            </p:nvSpPr>
            <p:spPr bwMode="auto">
              <a:xfrm>
                <a:off x="4371976" y="771525"/>
                <a:ext cx="619125" cy="1587"/>
              </a:xfrm>
              <a:custGeom>
                <a:avLst/>
                <a:gdLst>
                  <a:gd name="T0" fmla="*/ 0 w 390"/>
                  <a:gd name="T1" fmla="*/ 0 h 1588"/>
                  <a:gd name="T2" fmla="*/ 390 w 390"/>
                  <a:gd name="T3" fmla="*/ 0 h 1588"/>
                  <a:gd name="T4" fmla="*/ 0 w 390"/>
                  <a:gd name="T5" fmla="*/ 0 h 1588"/>
                  <a:gd name="T6" fmla="*/ 0 60000 65536"/>
                  <a:gd name="T7" fmla="*/ 0 60000 65536"/>
                  <a:gd name="T8" fmla="*/ 0 60000 65536"/>
                  <a:gd name="T9" fmla="*/ 0 w 390"/>
                  <a:gd name="T10" fmla="*/ 0 h 1588"/>
                  <a:gd name="T11" fmla="*/ 390 w 390"/>
                  <a:gd name="T12" fmla="*/ 1588 h 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90" h="1588">
                    <a:moveTo>
                      <a:pt x="0" y="0"/>
                    </a:moveTo>
                    <a:lnTo>
                      <a:pt x="39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AA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64" name="Freeform 25"/>
              <p:cNvSpPr>
                <a:spLocks/>
              </p:cNvSpPr>
              <p:nvPr/>
            </p:nvSpPr>
            <p:spPr bwMode="auto">
              <a:xfrm>
                <a:off x="4371976" y="771525"/>
                <a:ext cx="619125" cy="1587"/>
              </a:xfrm>
              <a:custGeom>
                <a:avLst/>
                <a:gdLst>
                  <a:gd name="T0" fmla="*/ 0 w 390"/>
                  <a:gd name="T1" fmla="*/ 0 h 1588"/>
                  <a:gd name="T2" fmla="*/ 390 w 390"/>
                  <a:gd name="T3" fmla="*/ 0 h 1588"/>
                  <a:gd name="T4" fmla="*/ 0 w 390"/>
                  <a:gd name="T5" fmla="*/ 0 h 1588"/>
                  <a:gd name="T6" fmla="*/ 0 60000 65536"/>
                  <a:gd name="T7" fmla="*/ 0 60000 65536"/>
                  <a:gd name="T8" fmla="*/ 0 60000 65536"/>
                  <a:gd name="T9" fmla="*/ 0 w 390"/>
                  <a:gd name="T10" fmla="*/ 0 h 1588"/>
                  <a:gd name="T11" fmla="*/ 390 w 390"/>
                  <a:gd name="T12" fmla="*/ 1588 h 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90" h="1588">
                    <a:moveTo>
                      <a:pt x="0" y="0"/>
                    </a:moveTo>
                    <a:lnTo>
                      <a:pt x="390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65" name="Freeform 26"/>
              <p:cNvSpPr>
                <a:spLocks/>
              </p:cNvSpPr>
              <p:nvPr/>
            </p:nvSpPr>
            <p:spPr bwMode="auto">
              <a:xfrm>
                <a:off x="4371976" y="771525"/>
                <a:ext cx="619125" cy="1587"/>
              </a:xfrm>
              <a:custGeom>
                <a:avLst/>
                <a:gdLst>
                  <a:gd name="T0" fmla="*/ 0 w 390"/>
                  <a:gd name="T1" fmla="*/ 0 h 1588"/>
                  <a:gd name="T2" fmla="*/ 390 w 390"/>
                  <a:gd name="T3" fmla="*/ 0 h 1588"/>
                  <a:gd name="T4" fmla="*/ 0 w 390"/>
                  <a:gd name="T5" fmla="*/ 0 h 1588"/>
                  <a:gd name="T6" fmla="*/ 0 60000 65536"/>
                  <a:gd name="T7" fmla="*/ 0 60000 65536"/>
                  <a:gd name="T8" fmla="*/ 0 60000 65536"/>
                  <a:gd name="T9" fmla="*/ 0 w 390"/>
                  <a:gd name="T10" fmla="*/ 0 h 1588"/>
                  <a:gd name="T11" fmla="*/ 390 w 390"/>
                  <a:gd name="T12" fmla="*/ 1588 h 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90" h="1588">
                    <a:moveTo>
                      <a:pt x="0" y="0"/>
                    </a:moveTo>
                    <a:lnTo>
                      <a:pt x="390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sq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66" name="Rectangle 27"/>
              <p:cNvSpPr>
                <a:spLocks noChangeArrowheads="1"/>
              </p:cNvSpPr>
              <p:nvPr/>
            </p:nvSpPr>
            <p:spPr bwMode="auto">
              <a:xfrm>
                <a:off x="4371976" y="550862"/>
                <a:ext cx="619125" cy="220663"/>
              </a:xfrm>
              <a:prstGeom prst="rect">
                <a:avLst/>
              </a:prstGeom>
              <a:solidFill>
                <a:srgbClr val="DBE9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67" name="Rectangle 28"/>
              <p:cNvSpPr>
                <a:spLocks noChangeArrowheads="1"/>
              </p:cNvSpPr>
              <p:nvPr/>
            </p:nvSpPr>
            <p:spPr bwMode="auto">
              <a:xfrm>
                <a:off x="4371976" y="550862"/>
                <a:ext cx="619125" cy="220663"/>
              </a:xfrm>
              <a:prstGeom prst="rect">
                <a:avLst/>
              </a:prstGeom>
              <a:noFill/>
              <a:ln w="19050" cap="sq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68" name="Line 38"/>
              <p:cNvSpPr>
                <a:spLocks noChangeShapeType="1"/>
              </p:cNvSpPr>
              <p:nvPr/>
            </p:nvSpPr>
            <p:spPr bwMode="auto">
              <a:xfrm flipV="1">
                <a:off x="4695826" y="1714500"/>
                <a:ext cx="1588" cy="1209675"/>
              </a:xfrm>
              <a:prstGeom prst="line">
                <a:avLst/>
              </a:prstGeom>
              <a:noFill/>
              <a:ln w="365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69" name="Rectangle 39"/>
              <p:cNvSpPr>
                <a:spLocks noChangeArrowheads="1"/>
              </p:cNvSpPr>
              <p:nvPr/>
            </p:nvSpPr>
            <p:spPr bwMode="auto">
              <a:xfrm>
                <a:off x="4398964" y="2271712"/>
                <a:ext cx="153888" cy="3539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300" dirty="0">
                    <a:solidFill>
                      <a:srgbClr val="FFFFFF"/>
                    </a:solidFill>
                    <a:latin typeface="Myriad Pro"/>
                    <a:cs typeface="Myriad Pro"/>
                  </a:rPr>
                  <a:t>6</a:t>
                </a:r>
                <a:endParaRPr lang="en-US" dirty="0">
                  <a:latin typeface="Myriad Pro"/>
                  <a:cs typeface="Myriad Pro"/>
                </a:endParaRPr>
              </a:p>
            </p:txBody>
          </p:sp>
          <p:sp>
            <p:nvSpPr>
              <p:cNvPr id="31770" name="Rectangle 40"/>
              <p:cNvSpPr>
                <a:spLocks noChangeArrowheads="1"/>
              </p:cNvSpPr>
              <p:nvPr/>
            </p:nvSpPr>
            <p:spPr bwMode="auto">
              <a:xfrm>
                <a:off x="4554539" y="2271712"/>
                <a:ext cx="151311" cy="3539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300" dirty="0">
                    <a:solidFill>
                      <a:srgbClr val="FFFFFF"/>
                    </a:solidFill>
                    <a:latin typeface="Myriad Pro"/>
                    <a:cs typeface="Myriad Pro"/>
                  </a:rPr>
                  <a:t>7</a:t>
                </a:r>
                <a:endParaRPr lang="en-US" dirty="0">
                  <a:latin typeface="Myriad Pro"/>
                  <a:cs typeface="Myriad Pro"/>
                </a:endParaRPr>
              </a:p>
            </p:txBody>
          </p:sp>
          <p:sp>
            <p:nvSpPr>
              <p:cNvPr id="31771" name="Rectangle 41"/>
              <p:cNvSpPr>
                <a:spLocks noChangeArrowheads="1"/>
              </p:cNvSpPr>
              <p:nvPr/>
            </p:nvSpPr>
            <p:spPr bwMode="auto">
              <a:xfrm>
                <a:off x="4710114" y="2271712"/>
                <a:ext cx="243656" cy="3539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300" dirty="0">
                    <a:solidFill>
                      <a:srgbClr val="FFFFFF"/>
                    </a:solidFill>
                    <a:latin typeface="Myriad Pro"/>
                    <a:cs typeface="Myriad Pro"/>
                  </a:rPr>
                  <a:t>%</a:t>
                </a:r>
                <a:endParaRPr lang="en-US" dirty="0">
                  <a:latin typeface="Myriad Pro"/>
                  <a:cs typeface="Myriad Pro"/>
                </a:endParaRPr>
              </a:p>
            </p:txBody>
          </p:sp>
          <p:sp>
            <p:nvSpPr>
              <p:cNvPr id="31772" name="Rectangle 42"/>
              <p:cNvSpPr>
                <a:spLocks noChangeArrowheads="1"/>
              </p:cNvSpPr>
              <p:nvPr/>
            </p:nvSpPr>
            <p:spPr bwMode="auto">
              <a:xfrm>
                <a:off x="2867026" y="2452687"/>
                <a:ext cx="590550" cy="3500438"/>
              </a:xfrm>
              <a:prstGeom prst="rect">
                <a:avLst/>
              </a:prstGeom>
              <a:solidFill>
                <a:srgbClr val="304A6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73" name="Rectangle 43"/>
              <p:cNvSpPr>
                <a:spLocks noChangeArrowheads="1"/>
              </p:cNvSpPr>
              <p:nvPr/>
            </p:nvSpPr>
            <p:spPr bwMode="auto">
              <a:xfrm>
                <a:off x="2867026" y="2452687"/>
                <a:ext cx="590550" cy="3500438"/>
              </a:xfrm>
              <a:prstGeom prst="rect">
                <a:avLst/>
              </a:prstGeom>
              <a:noFill/>
              <a:ln w="36513" cap="sq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74" name="Rectangle 44"/>
              <p:cNvSpPr>
                <a:spLocks noChangeArrowheads="1"/>
              </p:cNvSpPr>
              <p:nvPr/>
            </p:nvSpPr>
            <p:spPr bwMode="auto">
              <a:xfrm>
                <a:off x="2857501" y="1363662"/>
                <a:ext cx="609600" cy="1089025"/>
              </a:xfrm>
              <a:prstGeom prst="rect">
                <a:avLst/>
              </a:prstGeom>
              <a:solidFill>
                <a:srgbClr val="82A1B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75" name="Rectangle 45"/>
              <p:cNvSpPr>
                <a:spLocks noChangeArrowheads="1"/>
              </p:cNvSpPr>
              <p:nvPr/>
            </p:nvSpPr>
            <p:spPr bwMode="auto">
              <a:xfrm>
                <a:off x="2857501" y="1363662"/>
                <a:ext cx="609600" cy="1089025"/>
              </a:xfrm>
              <a:prstGeom prst="rect">
                <a:avLst/>
              </a:prstGeom>
              <a:noFill/>
              <a:ln w="19050" cap="sq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76" name="Rectangle 46"/>
              <p:cNvSpPr>
                <a:spLocks noChangeArrowheads="1"/>
              </p:cNvSpPr>
              <p:nvPr/>
            </p:nvSpPr>
            <p:spPr bwMode="auto">
              <a:xfrm>
                <a:off x="2857501" y="1187450"/>
                <a:ext cx="609600" cy="176212"/>
              </a:xfrm>
              <a:prstGeom prst="rect">
                <a:avLst/>
              </a:prstGeom>
              <a:solidFill>
                <a:srgbClr val="A4C9E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77" name="Rectangle 47"/>
              <p:cNvSpPr>
                <a:spLocks noChangeArrowheads="1"/>
              </p:cNvSpPr>
              <p:nvPr/>
            </p:nvSpPr>
            <p:spPr bwMode="auto">
              <a:xfrm>
                <a:off x="2857501" y="1187450"/>
                <a:ext cx="609600" cy="176212"/>
              </a:xfrm>
              <a:prstGeom prst="rect">
                <a:avLst/>
              </a:prstGeom>
              <a:noFill/>
              <a:ln w="19050" cap="sq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78" name="Rectangle 48"/>
              <p:cNvSpPr>
                <a:spLocks noChangeArrowheads="1"/>
              </p:cNvSpPr>
              <p:nvPr/>
            </p:nvSpPr>
            <p:spPr bwMode="auto">
              <a:xfrm>
                <a:off x="2857501" y="725487"/>
                <a:ext cx="609600" cy="461963"/>
              </a:xfrm>
              <a:prstGeom prst="rect">
                <a:avLst/>
              </a:prstGeom>
              <a:solidFill>
                <a:srgbClr val="B7D5E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79" name="Rectangle 49"/>
              <p:cNvSpPr>
                <a:spLocks noChangeArrowheads="1"/>
              </p:cNvSpPr>
              <p:nvPr/>
            </p:nvSpPr>
            <p:spPr bwMode="auto">
              <a:xfrm>
                <a:off x="2857501" y="725487"/>
                <a:ext cx="609600" cy="461963"/>
              </a:xfrm>
              <a:prstGeom prst="rect">
                <a:avLst/>
              </a:prstGeom>
              <a:noFill/>
              <a:ln w="19050" cap="sq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80" name="Rectangle 50"/>
              <p:cNvSpPr>
                <a:spLocks noChangeArrowheads="1"/>
              </p:cNvSpPr>
              <p:nvPr/>
            </p:nvSpPr>
            <p:spPr bwMode="auto">
              <a:xfrm>
                <a:off x="2857501" y="550862"/>
                <a:ext cx="609600" cy="174625"/>
              </a:xfrm>
              <a:prstGeom prst="rect">
                <a:avLst/>
              </a:prstGeom>
              <a:solidFill>
                <a:srgbClr val="C7DFE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81" name="Rectangle 51"/>
              <p:cNvSpPr>
                <a:spLocks noChangeArrowheads="1"/>
              </p:cNvSpPr>
              <p:nvPr/>
            </p:nvSpPr>
            <p:spPr bwMode="auto">
              <a:xfrm>
                <a:off x="2857501" y="550862"/>
                <a:ext cx="609600" cy="174625"/>
              </a:xfrm>
              <a:prstGeom prst="rect">
                <a:avLst/>
              </a:prstGeom>
              <a:noFill/>
              <a:ln w="19050" cap="sq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82" name="Freeform 52"/>
              <p:cNvSpPr>
                <a:spLocks/>
              </p:cNvSpPr>
              <p:nvPr/>
            </p:nvSpPr>
            <p:spPr bwMode="auto">
              <a:xfrm>
                <a:off x="2857501" y="550862"/>
                <a:ext cx="609600" cy="1588"/>
              </a:xfrm>
              <a:custGeom>
                <a:avLst/>
                <a:gdLst>
                  <a:gd name="T0" fmla="*/ 0 w 384"/>
                  <a:gd name="T1" fmla="*/ 0 h 1588"/>
                  <a:gd name="T2" fmla="*/ 384 w 384"/>
                  <a:gd name="T3" fmla="*/ 0 h 1588"/>
                  <a:gd name="T4" fmla="*/ 0 w 384"/>
                  <a:gd name="T5" fmla="*/ 0 h 1588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1588"/>
                  <a:gd name="T11" fmla="*/ 384 w 384"/>
                  <a:gd name="T12" fmla="*/ 1588 h 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1588">
                    <a:moveTo>
                      <a:pt x="0" y="0"/>
                    </a:moveTo>
                    <a:lnTo>
                      <a:pt x="3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AA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83" name="Freeform 53"/>
              <p:cNvSpPr>
                <a:spLocks/>
              </p:cNvSpPr>
              <p:nvPr/>
            </p:nvSpPr>
            <p:spPr bwMode="auto">
              <a:xfrm>
                <a:off x="2857501" y="550862"/>
                <a:ext cx="609600" cy="1588"/>
              </a:xfrm>
              <a:custGeom>
                <a:avLst/>
                <a:gdLst>
                  <a:gd name="T0" fmla="*/ 0 w 384"/>
                  <a:gd name="T1" fmla="*/ 0 h 1588"/>
                  <a:gd name="T2" fmla="*/ 384 w 384"/>
                  <a:gd name="T3" fmla="*/ 0 h 1588"/>
                  <a:gd name="T4" fmla="*/ 0 w 384"/>
                  <a:gd name="T5" fmla="*/ 0 h 1588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1588"/>
                  <a:gd name="T11" fmla="*/ 384 w 384"/>
                  <a:gd name="T12" fmla="*/ 1588 h 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1588">
                    <a:moveTo>
                      <a:pt x="0" y="0"/>
                    </a:moveTo>
                    <a:lnTo>
                      <a:pt x="384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84" name="Freeform 54"/>
              <p:cNvSpPr>
                <a:spLocks/>
              </p:cNvSpPr>
              <p:nvPr/>
            </p:nvSpPr>
            <p:spPr bwMode="auto">
              <a:xfrm>
                <a:off x="2857501" y="550862"/>
                <a:ext cx="609600" cy="1588"/>
              </a:xfrm>
              <a:custGeom>
                <a:avLst/>
                <a:gdLst>
                  <a:gd name="T0" fmla="*/ 0 w 384"/>
                  <a:gd name="T1" fmla="*/ 0 h 1588"/>
                  <a:gd name="T2" fmla="*/ 384 w 384"/>
                  <a:gd name="T3" fmla="*/ 0 h 1588"/>
                  <a:gd name="T4" fmla="*/ 0 w 384"/>
                  <a:gd name="T5" fmla="*/ 0 h 1588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1588"/>
                  <a:gd name="T11" fmla="*/ 384 w 384"/>
                  <a:gd name="T12" fmla="*/ 1588 h 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1588">
                    <a:moveTo>
                      <a:pt x="0" y="0"/>
                    </a:moveTo>
                    <a:lnTo>
                      <a:pt x="384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sq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85" name="Line 64"/>
              <p:cNvSpPr>
                <a:spLocks noChangeShapeType="1"/>
              </p:cNvSpPr>
              <p:nvPr/>
            </p:nvSpPr>
            <p:spPr bwMode="auto">
              <a:xfrm flipV="1">
                <a:off x="3171826" y="2120900"/>
                <a:ext cx="1588" cy="665162"/>
              </a:xfrm>
              <a:prstGeom prst="line">
                <a:avLst/>
              </a:prstGeom>
              <a:noFill/>
              <a:ln w="365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786" name="Rectangle 65"/>
              <p:cNvSpPr>
                <a:spLocks noChangeArrowheads="1"/>
              </p:cNvSpPr>
              <p:nvPr/>
            </p:nvSpPr>
            <p:spPr bwMode="auto">
              <a:xfrm>
                <a:off x="2884489" y="2425700"/>
                <a:ext cx="153888" cy="3539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300" dirty="0">
                    <a:solidFill>
                      <a:srgbClr val="FFFFFF"/>
                    </a:solidFill>
                    <a:latin typeface="Myriad Pro"/>
                    <a:cs typeface="Myriad Pro"/>
                  </a:rPr>
                  <a:t>6</a:t>
                </a:r>
                <a:endParaRPr lang="en-US" dirty="0">
                  <a:latin typeface="Myriad Pro"/>
                  <a:cs typeface="Myriad Pro"/>
                </a:endParaRPr>
              </a:p>
            </p:txBody>
          </p:sp>
          <p:sp>
            <p:nvSpPr>
              <p:cNvPr id="31787" name="Rectangle 66"/>
              <p:cNvSpPr>
                <a:spLocks noChangeArrowheads="1"/>
              </p:cNvSpPr>
              <p:nvPr/>
            </p:nvSpPr>
            <p:spPr bwMode="auto">
              <a:xfrm>
                <a:off x="3040064" y="2425700"/>
                <a:ext cx="151311" cy="3539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300" dirty="0">
                    <a:solidFill>
                      <a:srgbClr val="FFFFFF"/>
                    </a:solidFill>
                    <a:latin typeface="Myriad Pro"/>
                    <a:cs typeface="Myriad Pro"/>
                  </a:rPr>
                  <a:t>5</a:t>
                </a:r>
                <a:endParaRPr lang="en-US" dirty="0">
                  <a:latin typeface="Myriad Pro"/>
                  <a:cs typeface="Myriad Pro"/>
                </a:endParaRPr>
              </a:p>
            </p:txBody>
          </p:sp>
          <p:sp>
            <p:nvSpPr>
              <p:cNvPr id="31788" name="Rectangle 67"/>
              <p:cNvSpPr>
                <a:spLocks noChangeArrowheads="1"/>
              </p:cNvSpPr>
              <p:nvPr/>
            </p:nvSpPr>
            <p:spPr bwMode="auto">
              <a:xfrm>
                <a:off x="3195639" y="2425700"/>
                <a:ext cx="243656" cy="3539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300" dirty="0">
                    <a:solidFill>
                      <a:srgbClr val="FFFFFF"/>
                    </a:solidFill>
                    <a:latin typeface="Myriad Pro"/>
                    <a:cs typeface="Myriad Pro"/>
                  </a:rPr>
                  <a:t>%</a:t>
                </a:r>
                <a:endParaRPr lang="en-US" dirty="0">
                  <a:latin typeface="Myriad Pro"/>
                  <a:cs typeface="Myriad Pro"/>
                </a:endParaRPr>
              </a:p>
            </p:txBody>
          </p:sp>
          <p:sp>
            <p:nvSpPr>
              <p:cNvPr id="31824" name="Line 121"/>
              <p:cNvSpPr>
                <a:spLocks noChangeShapeType="1"/>
              </p:cNvSpPr>
              <p:nvPr/>
            </p:nvSpPr>
            <p:spPr bwMode="auto">
              <a:xfrm flipV="1">
                <a:off x="3457576" y="5889625"/>
                <a:ext cx="1588" cy="6350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825" name="Line 122"/>
              <p:cNvSpPr>
                <a:spLocks noChangeShapeType="1"/>
              </p:cNvSpPr>
              <p:nvPr/>
            </p:nvSpPr>
            <p:spPr bwMode="auto">
              <a:xfrm>
                <a:off x="3457576" y="550862"/>
                <a:ext cx="1588" cy="6350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  <p:sp>
            <p:nvSpPr>
              <p:cNvPr id="31826" name="Line 123"/>
              <p:cNvSpPr>
                <a:spLocks noChangeShapeType="1"/>
              </p:cNvSpPr>
              <p:nvPr/>
            </p:nvSpPr>
            <p:spPr bwMode="auto">
              <a:xfrm flipV="1">
                <a:off x="4981576" y="5889625"/>
                <a:ext cx="1588" cy="6350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Myriad Pro"/>
                  <a:cs typeface="Myriad Pro"/>
                </a:endParaRPr>
              </a:p>
            </p:txBody>
          </p:sp>
        </p:grpSp>
      </p:grpSp>
      <p:sp>
        <p:nvSpPr>
          <p:cNvPr id="219" name="TextBox 218"/>
          <p:cNvSpPr txBox="1"/>
          <p:nvPr/>
        </p:nvSpPr>
        <p:spPr>
          <a:xfrm>
            <a:off x="6172200" y="39750"/>
            <a:ext cx="1444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Myriad Pro"/>
                <a:cs typeface="Myriad Pro"/>
              </a:rPr>
              <a:t>results</a:t>
            </a:r>
            <a:endParaRPr lang="en-US" sz="3600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714999" y="-25891"/>
            <a:ext cx="3463129" cy="873319"/>
          </a:xfrm>
          <a:prstGeom prst="rect">
            <a:avLst/>
          </a:prstGeom>
          <a:solidFill>
            <a:schemeClr val="tx1">
              <a:alpha val="6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5883057" y="87602"/>
            <a:ext cx="1444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Myriad Pro"/>
              </a:rPr>
              <a:t>results</a:t>
            </a:r>
            <a:endParaRPr lang="en-US" sz="36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68485" y="3048000"/>
            <a:ext cx="33707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Myriad Pro"/>
                <a:cs typeface="Myriad Pro"/>
              </a:rPr>
              <a:t>percentage of</a:t>
            </a:r>
            <a:br>
              <a:rPr lang="en-US" sz="2800" dirty="0" smtClean="0">
                <a:latin typeface="Myriad Pro"/>
                <a:cs typeface="Myriad Pro"/>
              </a:rPr>
            </a:br>
            <a:r>
              <a:rPr lang="en-US" sz="2800" dirty="0" smtClean="0">
                <a:latin typeface="Myriad Pro"/>
                <a:cs typeface="Myriad Pro"/>
              </a:rPr>
              <a:t>correctly placed apps</a:t>
            </a:r>
            <a:endParaRPr lang="en-US" sz="2800" dirty="0">
              <a:latin typeface="Myriad Pro"/>
              <a:cs typeface="Myriad Pro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8736" y="5918200"/>
            <a:ext cx="143526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smtClean="0">
                <a:latin typeface="Myriad Pro"/>
                <a:cs typeface="Myriad Pro"/>
              </a:rPr>
              <a:t>apps used</a:t>
            </a:r>
            <a:endParaRPr lang="en-US" sz="2300" dirty="0">
              <a:latin typeface="Myriad Pro"/>
              <a:cs typeface="Myriad Pr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ctangle 161"/>
          <p:cNvSpPr/>
          <p:nvPr/>
        </p:nvSpPr>
        <p:spPr>
          <a:xfrm>
            <a:off x="0" y="4800600"/>
            <a:ext cx="9144000" cy="2133600"/>
          </a:xfrm>
          <a:prstGeom prst="rect">
            <a:avLst/>
          </a:prstGeom>
          <a:solidFill>
            <a:srgbClr val="40404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4040"/>
              </a:solidFill>
            </a:endParaRPr>
          </a:p>
        </p:txBody>
      </p:sp>
      <p:grpSp>
        <p:nvGrpSpPr>
          <p:cNvPr id="158" name="Group 157"/>
          <p:cNvGrpSpPr/>
          <p:nvPr/>
        </p:nvGrpSpPr>
        <p:grpSpPr>
          <a:xfrm>
            <a:off x="3886200" y="2438400"/>
            <a:ext cx="1600200" cy="1600200"/>
            <a:chOff x="7696200" y="0"/>
            <a:chExt cx="1600200" cy="1600200"/>
          </a:xfrm>
        </p:grpSpPr>
        <p:sp>
          <p:nvSpPr>
            <p:cNvPr id="159" name="Oval 9"/>
            <p:cNvSpPr>
              <a:spLocks noChangeArrowheads="1"/>
            </p:cNvSpPr>
            <p:nvPr/>
          </p:nvSpPr>
          <p:spPr bwMode="auto">
            <a:xfrm>
              <a:off x="7696200" y="0"/>
              <a:ext cx="1600200" cy="1600200"/>
            </a:xfrm>
            <a:prstGeom prst="ellipse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tIns="0" rIns="0" bIns="0" anchor="ctr" anchorCtr="1">
              <a:prstTxWarp prst="textNoShape">
                <a:avLst/>
              </a:prstTxWarp>
            </a:bodyPr>
            <a:lstStyle/>
            <a:p>
              <a:endParaRPr lang="de-DE" sz="30000">
                <a:solidFill>
                  <a:srgbClr val="FF6600"/>
                </a:solidFill>
              </a:endParaRPr>
            </a:p>
          </p:txBody>
        </p:sp>
        <p:sp>
          <p:nvSpPr>
            <p:cNvPr id="160" name="Oval 159"/>
            <p:cNvSpPr>
              <a:spLocks noChangeArrowheads="1"/>
            </p:cNvSpPr>
            <p:nvPr/>
          </p:nvSpPr>
          <p:spPr bwMode="auto">
            <a:xfrm>
              <a:off x="8031659" y="306288"/>
              <a:ext cx="944910" cy="943868"/>
            </a:xfrm>
            <a:prstGeom prst="ellipse">
              <a:avLst/>
            </a:prstGeom>
            <a:solidFill>
              <a:srgbClr val="984807"/>
            </a:solidFill>
            <a:ln w="190500" cmpd="sng">
              <a:solidFill>
                <a:srgbClr val="EEECE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prstClr val="white"/>
                </a:solidFill>
                <a:latin typeface="Myriad Pro" pitchFamily="34" charset="0"/>
              </a:rPr>
              <a:t>2) </a:t>
            </a:r>
            <a:r>
              <a:rPr lang="en-US" dirty="0" smtClean="0">
                <a:solidFill>
                  <a:prstClr val="white"/>
                </a:solidFill>
                <a:latin typeface="Myriad Pro" pitchFamily="34" charset="0"/>
              </a:rPr>
              <a:t>does spatial memory</a:t>
            </a:r>
            <a:endParaRPr lang="en-US" dirty="0">
              <a:solidFill>
                <a:prstClr val="white"/>
              </a:solidFill>
              <a:latin typeface="Myriad Pro" pitchFamily="34" charset="0"/>
            </a:endParaRPr>
          </a:p>
          <a:p>
            <a:r>
              <a:rPr lang="en-US" dirty="0" smtClean="0">
                <a:solidFill>
                  <a:prstClr val="white"/>
                </a:solidFill>
                <a:latin typeface="Myriad Pro" pitchFamily="34" charset="0"/>
              </a:rPr>
              <a:t>map </a:t>
            </a:r>
            <a:r>
              <a:rPr lang="en-US" dirty="0">
                <a:solidFill>
                  <a:prstClr val="white"/>
                </a:solidFill>
                <a:latin typeface="Myriad Pro" pitchFamily="34" charset="0"/>
              </a:rPr>
              <a:t>to the hand?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600325" y="351407"/>
            <a:ext cx="1457325" cy="1519238"/>
            <a:chOff x="2595563" y="1758950"/>
            <a:chExt cx="1457325" cy="1519238"/>
          </a:xfrm>
        </p:grpSpPr>
        <p:sp>
          <p:nvSpPr>
            <p:cNvPr id="5" name="Freeform 37"/>
            <p:cNvSpPr>
              <a:spLocks/>
            </p:cNvSpPr>
            <p:nvPr/>
          </p:nvSpPr>
          <p:spPr bwMode="auto">
            <a:xfrm>
              <a:off x="3808413" y="2400300"/>
              <a:ext cx="73025" cy="73025"/>
            </a:xfrm>
            <a:custGeom>
              <a:avLst/>
              <a:gdLst>
                <a:gd name="T0" fmla="*/ 2 w 8"/>
                <a:gd name="T1" fmla="*/ 8 h 8"/>
                <a:gd name="T2" fmla="*/ 8 w 8"/>
                <a:gd name="T3" fmla="*/ 4 h 8"/>
                <a:gd name="T4" fmla="*/ 0 w 8"/>
                <a:gd name="T5" fmla="*/ 0 h 8"/>
                <a:gd name="T6" fmla="*/ 2 w 8"/>
                <a:gd name="T7" fmla="*/ 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2" y="8"/>
                  </a:moveTo>
                  <a:cubicBezTo>
                    <a:pt x="5" y="8"/>
                    <a:pt x="4" y="3"/>
                    <a:pt x="8" y="4"/>
                  </a:cubicBezTo>
                  <a:cubicBezTo>
                    <a:pt x="5" y="3"/>
                    <a:pt x="4" y="0"/>
                    <a:pt x="0" y="0"/>
                  </a:cubicBezTo>
                  <a:cubicBezTo>
                    <a:pt x="2" y="1"/>
                    <a:pt x="2" y="4"/>
                    <a:pt x="2" y="8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" name="Freeform 38"/>
            <p:cNvSpPr>
              <a:spLocks noEditPoints="1"/>
            </p:cNvSpPr>
            <p:nvPr/>
          </p:nvSpPr>
          <p:spPr bwMode="auto">
            <a:xfrm>
              <a:off x="2595563" y="1758950"/>
              <a:ext cx="1457325" cy="1519238"/>
            </a:xfrm>
            <a:custGeom>
              <a:avLst/>
              <a:gdLst>
                <a:gd name="T0" fmla="*/ 61 w 161"/>
                <a:gd name="T1" fmla="*/ 141 h 168"/>
                <a:gd name="T2" fmla="*/ 16 w 161"/>
                <a:gd name="T3" fmla="*/ 99 h 168"/>
                <a:gd name="T4" fmla="*/ 21 w 161"/>
                <a:gd name="T5" fmla="*/ 69 h 168"/>
                <a:gd name="T6" fmla="*/ 32 w 161"/>
                <a:gd name="T7" fmla="*/ 75 h 168"/>
                <a:gd name="T8" fmla="*/ 69 w 161"/>
                <a:gd name="T9" fmla="*/ 95 h 168"/>
                <a:gd name="T10" fmla="*/ 80 w 161"/>
                <a:gd name="T11" fmla="*/ 96 h 168"/>
                <a:gd name="T12" fmla="*/ 102 w 161"/>
                <a:gd name="T13" fmla="*/ 126 h 168"/>
                <a:gd name="T14" fmla="*/ 118 w 161"/>
                <a:gd name="T15" fmla="*/ 110 h 168"/>
                <a:gd name="T16" fmla="*/ 123 w 161"/>
                <a:gd name="T17" fmla="*/ 16 h 168"/>
                <a:gd name="T18" fmla="*/ 126 w 161"/>
                <a:gd name="T19" fmla="*/ 130 h 168"/>
                <a:gd name="T20" fmla="*/ 129 w 161"/>
                <a:gd name="T21" fmla="*/ 126 h 168"/>
                <a:gd name="T22" fmla="*/ 91 w 161"/>
                <a:gd name="T23" fmla="*/ 1 h 168"/>
                <a:gd name="T24" fmla="*/ 18 w 161"/>
                <a:gd name="T25" fmla="*/ 66 h 168"/>
                <a:gd name="T26" fmla="*/ 11 w 161"/>
                <a:gd name="T27" fmla="*/ 103 h 168"/>
                <a:gd name="T28" fmla="*/ 59 w 161"/>
                <a:gd name="T29" fmla="*/ 146 h 168"/>
                <a:gd name="T30" fmla="*/ 69 w 161"/>
                <a:gd name="T31" fmla="*/ 168 h 168"/>
                <a:gd name="T32" fmla="*/ 93 w 161"/>
                <a:gd name="T33" fmla="*/ 93 h 168"/>
                <a:gd name="T34" fmla="*/ 91 w 161"/>
                <a:gd name="T35" fmla="*/ 93 h 168"/>
                <a:gd name="T36" fmla="*/ 59 w 161"/>
                <a:gd name="T37" fmla="*/ 74 h 168"/>
                <a:gd name="T38" fmla="*/ 37 w 161"/>
                <a:gd name="T39" fmla="*/ 64 h 168"/>
                <a:gd name="T40" fmla="*/ 40 w 161"/>
                <a:gd name="T41" fmla="*/ 21 h 168"/>
                <a:gd name="T42" fmla="*/ 62 w 161"/>
                <a:gd name="T43" fmla="*/ 15 h 168"/>
                <a:gd name="T44" fmla="*/ 85 w 161"/>
                <a:gd name="T45" fmla="*/ 8 h 168"/>
                <a:gd name="T46" fmla="*/ 107 w 161"/>
                <a:gd name="T47" fmla="*/ 20 h 168"/>
                <a:gd name="T48" fmla="*/ 121 w 161"/>
                <a:gd name="T49" fmla="*/ 23 h 168"/>
                <a:gd name="T50" fmla="*/ 133 w 161"/>
                <a:gd name="T51" fmla="*/ 29 h 168"/>
                <a:gd name="T52" fmla="*/ 133 w 161"/>
                <a:gd name="T53" fmla="*/ 31 h 168"/>
                <a:gd name="T54" fmla="*/ 145 w 161"/>
                <a:gd name="T55" fmla="*/ 51 h 168"/>
                <a:gd name="T56" fmla="*/ 139 w 161"/>
                <a:gd name="T57" fmla="*/ 90 h 168"/>
                <a:gd name="T58" fmla="*/ 128 w 161"/>
                <a:gd name="T59" fmla="*/ 67 h 168"/>
                <a:gd name="T60" fmla="*/ 113 w 161"/>
                <a:gd name="T61" fmla="*/ 58 h 168"/>
                <a:gd name="T62" fmla="*/ 104 w 161"/>
                <a:gd name="T63" fmla="*/ 63 h 168"/>
                <a:gd name="T64" fmla="*/ 126 w 161"/>
                <a:gd name="T65" fmla="*/ 71 h 168"/>
                <a:gd name="T66" fmla="*/ 105 w 161"/>
                <a:gd name="T67" fmla="*/ 71 h 168"/>
                <a:gd name="T68" fmla="*/ 94 w 161"/>
                <a:gd name="T69" fmla="*/ 90 h 168"/>
                <a:gd name="T70" fmla="*/ 94 w 161"/>
                <a:gd name="T71" fmla="*/ 90 h 168"/>
                <a:gd name="T72" fmla="*/ 93 w 161"/>
                <a:gd name="T73" fmla="*/ 5 h 168"/>
                <a:gd name="T74" fmla="*/ 121 w 161"/>
                <a:gd name="T75" fmla="*/ 15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1"/>
                <a:gd name="T115" fmla="*/ 0 h 168"/>
                <a:gd name="T116" fmla="*/ 161 w 161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1" h="168">
                  <a:moveTo>
                    <a:pt x="69" y="168"/>
                  </a:moveTo>
                  <a:cubicBezTo>
                    <a:pt x="68" y="157"/>
                    <a:pt x="67" y="146"/>
                    <a:pt x="61" y="141"/>
                  </a:cubicBezTo>
                  <a:cubicBezTo>
                    <a:pt x="46" y="140"/>
                    <a:pt x="30" y="149"/>
                    <a:pt x="19" y="141"/>
                  </a:cubicBezTo>
                  <a:cubicBezTo>
                    <a:pt x="23" y="118"/>
                    <a:pt x="14" y="117"/>
                    <a:pt x="16" y="99"/>
                  </a:cubicBezTo>
                  <a:cubicBezTo>
                    <a:pt x="13" y="96"/>
                    <a:pt x="8" y="94"/>
                    <a:pt x="5" y="91"/>
                  </a:cubicBezTo>
                  <a:cubicBezTo>
                    <a:pt x="8" y="82"/>
                    <a:pt x="17" y="78"/>
                    <a:pt x="21" y="69"/>
                  </a:cubicBezTo>
                  <a:cubicBezTo>
                    <a:pt x="18" y="31"/>
                    <a:pt x="46" y="12"/>
                    <a:pt x="66" y="7"/>
                  </a:cubicBezTo>
                  <a:cubicBezTo>
                    <a:pt x="40" y="10"/>
                    <a:pt x="11" y="47"/>
                    <a:pt x="32" y="75"/>
                  </a:cubicBezTo>
                  <a:cubicBezTo>
                    <a:pt x="40" y="78"/>
                    <a:pt x="49" y="79"/>
                    <a:pt x="56" y="77"/>
                  </a:cubicBezTo>
                  <a:cubicBezTo>
                    <a:pt x="60" y="83"/>
                    <a:pt x="66" y="87"/>
                    <a:pt x="69" y="95"/>
                  </a:cubicBezTo>
                  <a:cubicBezTo>
                    <a:pt x="90" y="93"/>
                    <a:pt x="87" y="132"/>
                    <a:pt x="101" y="128"/>
                  </a:cubicBezTo>
                  <a:cubicBezTo>
                    <a:pt x="89" y="122"/>
                    <a:pt x="90" y="104"/>
                    <a:pt x="80" y="96"/>
                  </a:cubicBezTo>
                  <a:cubicBezTo>
                    <a:pt x="82" y="95"/>
                    <a:pt x="84" y="94"/>
                    <a:pt x="88" y="95"/>
                  </a:cubicBezTo>
                  <a:cubicBezTo>
                    <a:pt x="100" y="98"/>
                    <a:pt x="92" y="122"/>
                    <a:pt x="102" y="126"/>
                  </a:cubicBezTo>
                  <a:cubicBezTo>
                    <a:pt x="100" y="122"/>
                    <a:pt x="98" y="117"/>
                    <a:pt x="98" y="110"/>
                  </a:cubicBezTo>
                  <a:cubicBezTo>
                    <a:pt x="102" y="108"/>
                    <a:pt x="110" y="112"/>
                    <a:pt x="118" y="110"/>
                  </a:cubicBezTo>
                  <a:cubicBezTo>
                    <a:pt x="134" y="99"/>
                    <a:pt x="153" y="83"/>
                    <a:pt x="149" y="55"/>
                  </a:cubicBezTo>
                  <a:cubicBezTo>
                    <a:pt x="146" y="38"/>
                    <a:pt x="135" y="26"/>
                    <a:pt x="123" y="16"/>
                  </a:cubicBezTo>
                  <a:cubicBezTo>
                    <a:pt x="144" y="28"/>
                    <a:pt x="156" y="40"/>
                    <a:pt x="152" y="72"/>
                  </a:cubicBezTo>
                  <a:cubicBezTo>
                    <a:pt x="149" y="95"/>
                    <a:pt x="125" y="102"/>
                    <a:pt x="126" y="130"/>
                  </a:cubicBezTo>
                  <a:cubicBezTo>
                    <a:pt x="127" y="142"/>
                    <a:pt x="133" y="154"/>
                    <a:pt x="141" y="163"/>
                  </a:cubicBezTo>
                  <a:cubicBezTo>
                    <a:pt x="141" y="151"/>
                    <a:pt x="129" y="139"/>
                    <a:pt x="129" y="126"/>
                  </a:cubicBezTo>
                  <a:cubicBezTo>
                    <a:pt x="130" y="106"/>
                    <a:pt x="154" y="93"/>
                    <a:pt x="157" y="71"/>
                  </a:cubicBezTo>
                  <a:cubicBezTo>
                    <a:pt x="161" y="28"/>
                    <a:pt x="132" y="6"/>
                    <a:pt x="91" y="1"/>
                  </a:cubicBezTo>
                  <a:cubicBezTo>
                    <a:pt x="86" y="0"/>
                    <a:pt x="82" y="0"/>
                    <a:pt x="76" y="1"/>
                  </a:cubicBezTo>
                  <a:cubicBezTo>
                    <a:pt x="42" y="6"/>
                    <a:pt x="14" y="20"/>
                    <a:pt x="18" y="66"/>
                  </a:cubicBezTo>
                  <a:cubicBezTo>
                    <a:pt x="13" y="76"/>
                    <a:pt x="3" y="80"/>
                    <a:pt x="0" y="91"/>
                  </a:cubicBezTo>
                  <a:cubicBezTo>
                    <a:pt x="1" y="98"/>
                    <a:pt x="10" y="96"/>
                    <a:pt x="11" y="103"/>
                  </a:cubicBezTo>
                  <a:cubicBezTo>
                    <a:pt x="9" y="117"/>
                    <a:pt x="18" y="126"/>
                    <a:pt x="16" y="144"/>
                  </a:cubicBezTo>
                  <a:cubicBezTo>
                    <a:pt x="28" y="153"/>
                    <a:pt x="42" y="145"/>
                    <a:pt x="59" y="146"/>
                  </a:cubicBezTo>
                  <a:cubicBezTo>
                    <a:pt x="64" y="150"/>
                    <a:pt x="63" y="162"/>
                    <a:pt x="67" y="168"/>
                  </a:cubicBezTo>
                  <a:cubicBezTo>
                    <a:pt x="68" y="168"/>
                    <a:pt x="68" y="168"/>
                    <a:pt x="69" y="168"/>
                  </a:cubicBezTo>
                  <a:close/>
                  <a:moveTo>
                    <a:pt x="133" y="93"/>
                  </a:moveTo>
                  <a:cubicBezTo>
                    <a:pt x="130" y="110"/>
                    <a:pt x="93" y="117"/>
                    <a:pt x="93" y="93"/>
                  </a:cubicBezTo>
                  <a:cubicBezTo>
                    <a:pt x="108" y="94"/>
                    <a:pt x="122" y="77"/>
                    <a:pt x="133" y="93"/>
                  </a:cubicBezTo>
                  <a:close/>
                  <a:moveTo>
                    <a:pt x="91" y="93"/>
                  </a:moveTo>
                  <a:cubicBezTo>
                    <a:pt x="81" y="93"/>
                    <a:pt x="80" y="94"/>
                    <a:pt x="70" y="93"/>
                  </a:cubicBezTo>
                  <a:cubicBezTo>
                    <a:pt x="68" y="85"/>
                    <a:pt x="60" y="83"/>
                    <a:pt x="59" y="74"/>
                  </a:cubicBezTo>
                  <a:cubicBezTo>
                    <a:pt x="50" y="74"/>
                    <a:pt x="38" y="78"/>
                    <a:pt x="32" y="72"/>
                  </a:cubicBezTo>
                  <a:cubicBezTo>
                    <a:pt x="30" y="66"/>
                    <a:pt x="35" y="67"/>
                    <a:pt x="37" y="64"/>
                  </a:cubicBezTo>
                  <a:cubicBezTo>
                    <a:pt x="32" y="63"/>
                    <a:pt x="34" y="69"/>
                    <a:pt x="29" y="67"/>
                  </a:cubicBezTo>
                  <a:cubicBezTo>
                    <a:pt x="19" y="49"/>
                    <a:pt x="35" y="35"/>
                    <a:pt x="40" y="21"/>
                  </a:cubicBezTo>
                  <a:cubicBezTo>
                    <a:pt x="45" y="19"/>
                    <a:pt x="44" y="20"/>
                    <a:pt x="48" y="23"/>
                  </a:cubicBezTo>
                  <a:cubicBezTo>
                    <a:pt x="48" y="16"/>
                    <a:pt x="56" y="11"/>
                    <a:pt x="62" y="15"/>
                  </a:cubicBezTo>
                  <a:cubicBezTo>
                    <a:pt x="64" y="5"/>
                    <a:pt x="84" y="7"/>
                    <a:pt x="86" y="15"/>
                  </a:cubicBezTo>
                  <a:cubicBezTo>
                    <a:pt x="86" y="12"/>
                    <a:pt x="86" y="10"/>
                    <a:pt x="85" y="8"/>
                  </a:cubicBezTo>
                  <a:cubicBezTo>
                    <a:pt x="91" y="9"/>
                    <a:pt x="95" y="9"/>
                    <a:pt x="104" y="10"/>
                  </a:cubicBezTo>
                  <a:cubicBezTo>
                    <a:pt x="107" y="13"/>
                    <a:pt x="106" y="18"/>
                    <a:pt x="107" y="20"/>
                  </a:cubicBezTo>
                  <a:cubicBezTo>
                    <a:pt x="109" y="19"/>
                    <a:pt x="109" y="16"/>
                    <a:pt x="109" y="13"/>
                  </a:cubicBezTo>
                  <a:cubicBezTo>
                    <a:pt x="116" y="14"/>
                    <a:pt x="118" y="19"/>
                    <a:pt x="121" y="23"/>
                  </a:cubicBezTo>
                  <a:cubicBezTo>
                    <a:pt x="122" y="21"/>
                    <a:pt x="121" y="18"/>
                    <a:pt x="123" y="18"/>
                  </a:cubicBezTo>
                  <a:cubicBezTo>
                    <a:pt x="125" y="23"/>
                    <a:pt x="130" y="24"/>
                    <a:pt x="133" y="29"/>
                  </a:cubicBezTo>
                  <a:cubicBezTo>
                    <a:pt x="129" y="31"/>
                    <a:pt x="127" y="34"/>
                    <a:pt x="126" y="39"/>
                  </a:cubicBezTo>
                  <a:cubicBezTo>
                    <a:pt x="130" y="38"/>
                    <a:pt x="129" y="32"/>
                    <a:pt x="133" y="31"/>
                  </a:cubicBezTo>
                  <a:cubicBezTo>
                    <a:pt x="141" y="33"/>
                    <a:pt x="146" y="47"/>
                    <a:pt x="141" y="53"/>
                  </a:cubicBezTo>
                  <a:cubicBezTo>
                    <a:pt x="143" y="53"/>
                    <a:pt x="144" y="52"/>
                    <a:pt x="145" y="51"/>
                  </a:cubicBezTo>
                  <a:cubicBezTo>
                    <a:pt x="147" y="56"/>
                    <a:pt x="149" y="64"/>
                    <a:pt x="144" y="66"/>
                  </a:cubicBezTo>
                  <a:cubicBezTo>
                    <a:pt x="152" y="74"/>
                    <a:pt x="139" y="83"/>
                    <a:pt x="139" y="90"/>
                  </a:cubicBezTo>
                  <a:cubicBezTo>
                    <a:pt x="131" y="89"/>
                    <a:pt x="126" y="84"/>
                    <a:pt x="120" y="82"/>
                  </a:cubicBezTo>
                  <a:cubicBezTo>
                    <a:pt x="120" y="76"/>
                    <a:pt x="130" y="71"/>
                    <a:pt x="128" y="67"/>
                  </a:cubicBezTo>
                  <a:cubicBezTo>
                    <a:pt x="127" y="68"/>
                    <a:pt x="124" y="66"/>
                    <a:pt x="117" y="67"/>
                  </a:cubicBezTo>
                  <a:cubicBezTo>
                    <a:pt x="115" y="64"/>
                    <a:pt x="114" y="62"/>
                    <a:pt x="113" y="58"/>
                  </a:cubicBezTo>
                  <a:cubicBezTo>
                    <a:pt x="118" y="53"/>
                    <a:pt x="125" y="51"/>
                    <a:pt x="128" y="45"/>
                  </a:cubicBezTo>
                  <a:cubicBezTo>
                    <a:pt x="119" y="50"/>
                    <a:pt x="113" y="58"/>
                    <a:pt x="104" y="63"/>
                  </a:cubicBezTo>
                  <a:cubicBezTo>
                    <a:pt x="109" y="64"/>
                    <a:pt x="109" y="60"/>
                    <a:pt x="113" y="61"/>
                  </a:cubicBezTo>
                  <a:cubicBezTo>
                    <a:pt x="110" y="72"/>
                    <a:pt x="123" y="67"/>
                    <a:pt x="126" y="71"/>
                  </a:cubicBezTo>
                  <a:cubicBezTo>
                    <a:pt x="119" y="74"/>
                    <a:pt x="117" y="91"/>
                    <a:pt x="107" y="87"/>
                  </a:cubicBezTo>
                  <a:cubicBezTo>
                    <a:pt x="113" y="85"/>
                    <a:pt x="111" y="71"/>
                    <a:pt x="105" y="71"/>
                  </a:cubicBezTo>
                  <a:cubicBezTo>
                    <a:pt x="109" y="73"/>
                    <a:pt x="109" y="79"/>
                    <a:pt x="109" y="85"/>
                  </a:cubicBezTo>
                  <a:cubicBezTo>
                    <a:pt x="104" y="86"/>
                    <a:pt x="99" y="95"/>
                    <a:pt x="94" y="90"/>
                  </a:cubicBezTo>
                  <a:cubicBezTo>
                    <a:pt x="98" y="89"/>
                    <a:pt x="95" y="82"/>
                    <a:pt x="91" y="83"/>
                  </a:cubicBezTo>
                  <a:cubicBezTo>
                    <a:pt x="91" y="87"/>
                    <a:pt x="95" y="85"/>
                    <a:pt x="94" y="90"/>
                  </a:cubicBezTo>
                  <a:cubicBezTo>
                    <a:pt x="92" y="90"/>
                    <a:pt x="91" y="90"/>
                    <a:pt x="91" y="93"/>
                  </a:cubicBezTo>
                  <a:close/>
                  <a:moveTo>
                    <a:pt x="93" y="5"/>
                  </a:moveTo>
                  <a:cubicBezTo>
                    <a:pt x="85" y="6"/>
                    <a:pt x="72" y="6"/>
                    <a:pt x="64" y="8"/>
                  </a:cubicBezTo>
                  <a:cubicBezTo>
                    <a:pt x="84" y="3"/>
                    <a:pt x="110" y="5"/>
                    <a:pt x="121" y="15"/>
                  </a:cubicBezTo>
                  <a:cubicBezTo>
                    <a:pt x="111" y="13"/>
                    <a:pt x="104" y="7"/>
                    <a:pt x="93" y="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" name="Freeform 39"/>
            <p:cNvSpPr>
              <a:spLocks/>
            </p:cNvSpPr>
            <p:nvPr/>
          </p:nvSpPr>
          <p:spPr bwMode="auto">
            <a:xfrm>
              <a:off x="3211513" y="2517775"/>
              <a:ext cx="207963" cy="63500"/>
            </a:xfrm>
            <a:custGeom>
              <a:avLst/>
              <a:gdLst>
                <a:gd name="T0" fmla="*/ 20 w 23"/>
                <a:gd name="T1" fmla="*/ 6 h 7"/>
                <a:gd name="T2" fmla="*/ 1 w 23"/>
                <a:gd name="T3" fmla="*/ 1 h 7"/>
                <a:gd name="T4" fmla="*/ 20 w 23"/>
                <a:gd name="T5" fmla="*/ 6 h 7"/>
                <a:gd name="T6" fmla="*/ 0 60000 65536"/>
                <a:gd name="T7" fmla="*/ 0 60000 65536"/>
                <a:gd name="T8" fmla="*/ 0 60000 65536"/>
                <a:gd name="T9" fmla="*/ 0 w 23"/>
                <a:gd name="T10" fmla="*/ 0 h 7"/>
                <a:gd name="T11" fmla="*/ 23 w 23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7">
                  <a:moveTo>
                    <a:pt x="20" y="6"/>
                  </a:moveTo>
                  <a:cubicBezTo>
                    <a:pt x="23" y="0"/>
                    <a:pt x="0" y="0"/>
                    <a:pt x="1" y="1"/>
                  </a:cubicBezTo>
                  <a:cubicBezTo>
                    <a:pt x="6" y="7"/>
                    <a:pt x="17" y="1"/>
                    <a:pt x="20" y="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" name="Freeform 40"/>
            <p:cNvSpPr>
              <a:spLocks/>
            </p:cNvSpPr>
            <p:nvPr/>
          </p:nvSpPr>
          <p:spPr bwMode="auto">
            <a:xfrm>
              <a:off x="3092450" y="2373313"/>
              <a:ext cx="407988" cy="127000"/>
            </a:xfrm>
            <a:custGeom>
              <a:avLst/>
              <a:gdLst>
                <a:gd name="T0" fmla="*/ 39 w 45"/>
                <a:gd name="T1" fmla="*/ 14 h 14"/>
                <a:gd name="T2" fmla="*/ 25 w 45"/>
                <a:gd name="T3" fmla="*/ 9 h 14"/>
                <a:gd name="T4" fmla="*/ 15 w 45"/>
                <a:gd name="T5" fmla="*/ 3 h 14"/>
                <a:gd name="T6" fmla="*/ 20 w 45"/>
                <a:gd name="T7" fmla="*/ 11 h 14"/>
                <a:gd name="T8" fmla="*/ 39 w 45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4"/>
                <a:gd name="T17" fmla="*/ 45 w 45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4">
                  <a:moveTo>
                    <a:pt x="39" y="14"/>
                  </a:moveTo>
                  <a:cubicBezTo>
                    <a:pt x="45" y="8"/>
                    <a:pt x="27" y="12"/>
                    <a:pt x="25" y="9"/>
                  </a:cubicBezTo>
                  <a:cubicBezTo>
                    <a:pt x="24" y="0"/>
                    <a:pt x="0" y="2"/>
                    <a:pt x="15" y="3"/>
                  </a:cubicBezTo>
                  <a:cubicBezTo>
                    <a:pt x="18" y="4"/>
                    <a:pt x="21" y="6"/>
                    <a:pt x="20" y="11"/>
                  </a:cubicBezTo>
                  <a:cubicBezTo>
                    <a:pt x="30" y="12"/>
                    <a:pt x="32" y="12"/>
                    <a:pt x="39" y="14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" name="Freeform 41"/>
            <p:cNvSpPr>
              <a:spLocks/>
            </p:cNvSpPr>
            <p:nvPr/>
          </p:nvSpPr>
          <p:spPr bwMode="auto">
            <a:xfrm>
              <a:off x="2857500" y="2192338"/>
              <a:ext cx="271463" cy="190500"/>
            </a:xfrm>
            <a:custGeom>
              <a:avLst/>
              <a:gdLst>
                <a:gd name="T0" fmla="*/ 25 w 30"/>
                <a:gd name="T1" fmla="*/ 21 h 21"/>
                <a:gd name="T2" fmla="*/ 25 w 30"/>
                <a:gd name="T3" fmla="*/ 19 h 21"/>
                <a:gd name="T4" fmla="*/ 30 w 30"/>
                <a:gd name="T5" fmla="*/ 18 h 21"/>
                <a:gd name="T6" fmla="*/ 6 w 30"/>
                <a:gd name="T7" fmla="*/ 0 h 21"/>
                <a:gd name="T8" fmla="*/ 14 w 30"/>
                <a:gd name="T9" fmla="*/ 10 h 21"/>
                <a:gd name="T10" fmla="*/ 11 w 30"/>
                <a:gd name="T11" fmla="*/ 15 h 21"/>
                <a:gd name="T12" fmla="*/ 25 w 30"/>
                <a:gd name="T13" fmla="*/ 21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"/>
                <a:gd name="T22" fmla="*/ 0 h 21"/>
                <a:gd name="T23" fmla="*/ 30 w 30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" h="21">
                  <a:moveTo>
                    <a:pt x="25" y="21"/>
                  </a:moveTo>
                  <a:cubicBezTo>
                    <a:pt x="27" y="21"/>
                    <a:pt x="26" y="19"/>
                    <a:pt x="25" y="19"/>
                  </a:cubicBezTo>
                  <a:cubicBezTo>
                    <a:pt x="26" y="18"/>
                    <a:pt x="28" y="18"/>
                    <a:pt x="30" y="18"/>
                  </a:cubicBezTo>
                  <a:cubicBezTo>
                    <a:pt x="27" y="20"/>
                    <a:pt x="11" y="7"/>
                    <a:pt x="6" y="0"/>
                  </a:cubicBezTo>
                  <a:cubicBezTo>
                    <a:pt x="0" y="1"/>
                    <a:pt x="14" y="5"/>
                    <a:pt x="14" y="10"/>
                  </a:cubicBezTo>
                  <a:cubicBezTo>
                    <a:pt x="14" y="13"/>
                    <a:pt x="13" y="14"/>
                    <a:pt x="11" y="15"/>
                  </a:cubicBezTo>
                  <a:cubicBezTo>
                    <a:pt x="14" y="16"/>
                    <a:pt x="24" y="14"/>
                    <a:pt x="25" y="21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" name="Freeform 42"/>
            <p:cNvSpPr>
              <a:spLocks/>
            </p:cNvSpPr>
            <p:nvPr/>
          </p:nvSpPr>
          <p:spPr bwMode="auto">
            <a:xfrm>
              <a:off x="3057525" y="2047875"/>
              <a:ext cx="633413" cy="342900"/>
            </a:xfrm>
            <a:custGeom>
              <a:avLst/>
              <a:gdLst>
                <a:gd name="T0" fmla="*/ 0 w 70"/>
                <a:gd name="T1" fmla="*/ 16 h 38"/>
                <a:gd name="T2" fmla="*/ 70 w 70"/>
                <a:gd name="T3" fmla="*/ 5 h 38"/>
                <a:gd name="T4" fmla="*/ 58 w 70"/>
                <a:gd name="T5" fmla="*/ 0 h 38"/>
                <a:gd name="T6" fmla="*/ 64 w 70"/>
                <a:gd name="T7" fmla="*/ 8 h 38"/>
                <a:gd name="T8" fmla="*/ 42 w 70"/>
                <a:gd name="T9" fmla="*/ 18 h 38"/>
                <a:gd name="T10" fmla="*/ 0 w 70"/>
                <a:gd name="T11" fmla="*/ 16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"/>
                <a:gd name="T19" fmla="*/ 0 h 38"/>
                <a:gd name="T20" fmla="*/ 70 w 70"/>
                <a:gd name="T21" fmla="*/ 38 h 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" h="38">
                  <a:moveTo>
                    <a:pt x="0" y="16"/>
                  </a:moveTo>
                  <a:cubicBezTo>
                    <a:pt x="17" y="38"/>
                    <a:pt x="57" y="23"/>
                    <a:pt x="70" y="5"/>
                  </a:cubicBezTo>
                  <a:cubicBezTo>
                    <a:pt x="69" y="4"/>
                    <a:pt x="58" y="7"/>
                    <a:pt x="58" y="0"/>
                  </a:cubicBezTo>
                  <a:cubicBezTo>
                    <a:pt x="54" y="3"/>
                    <a:pt x="62" y="7"/>
                    <a:pt x="64" y="8"/>
                  </a:cubicBezTo>
                  <a:cubicBezTo>
                    <a:pt x="62" y="15"/>
                    <a:pt x="50" y="21"/>
                    <a:pt x="42" y="18"/>
                  </a:cubicBezTo>
                  <a:cubicBezTo>
                    <a:pt x="30" y="32"/>
                    <a:pt x="12" y="24"/>
                    <a:pt x="0" y="1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1" name="Freeform 43"/>
            <p:cNvSpPr>
              <a:spLocks/>
            </p:cNvSpPr>
            <p:nvPr/>
          </p:nvSpPr>
          <p:spPr bwMode="auto">
            <a:xfrm>
              <a:off x="2957513" y="1966913"/>
              <a:ext cx="317500" cy="234950"/>
            </a:xfrm>
            <a:custGeom>
              <a:avLst/>
              <a:gdLst>
                <a:gd name="T0" fmla="*/ 30 w 35"/>
                <a:gd name="T1" fmla="*/ 25 h 26"/>
                <a:gd name="T2" fmla="*/ 19 w 35"/>
                <a:gd name="T3" fmla="*/ 16 h 26"/>
                <a:gd name="T4" fmla="*/ 26 w 35"/>
                <a:gd name="T5" fmla="*/ 11 h 26"/>
                <a:gd name="T6" fmla="*/ 11 w 35"/>
                <a:gd name="T7" fmla="*/ 11 h 26"/>
                <a:gd name="T8" fmla="*/ 0 w 35"/>
                <a:gd name="T9" fmla="*/ 5 h 26"/>
                <a:gd name="T10" fmla="*/ 8 w 35"/>
                <a:gd name="T11" fmla="*/ 13 h 26"/>
                <a:gd name="T12" fmla="*/ 19 w 35"/>
                <a:gd name="T13" fmla="*/ 21 h 26"/>
                <a:gd name="T14" fmla="*/ 30 w 35"/>
                <a:gd name="T15" fmla="*/ 25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26"/>
                <a:gd name="T26" fmla="*/ 35 w 35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26">
                  <a:moveTo>
                    <a:pt x="30" y="25"/>
                  </a:moveTo>
                  <a:cubicBezTo>
                    <a:pt x="35" y="26"/>
                    <a:pt x="25" y="15"/>
                    <a:pt x="19" y="16"/>
                  </a:cubicBezTo>
                  <a:cubicBezTo>
                    <a:pt x="19" y="12"/>
                    <a:pt x="21" y="10"/>
                    <a:pt x="26" y="11"/>
                  </a:cubicBezTo>
                  <a:cubicBezTo>
                    <a:pt x="30" y="10"/>
                    <a:pt x="18" y="9"/>
                    <a:pt x="11" y="11"/>
                  </a:cubicBezTo>
                  <a:cubicBezTo>
                    <a:pt x="8" y="8"/>
                    <a:pt x="6" y="0"/>
                    <a:pt x="0" y="5"/>
                  </a:cubicBezTo>
                  <a:cubicBezTo>
                    <a:pt x="2" y="8"/>
                    <a:pt x="10" y="5"/>
                    <a:pt x="8" y="13"/>
                  </a:cubicBezTo>
                  <a:cubicBezTo>
                    <a:pt x="15" y="12"/>
                    <a:pt x="20" y="13"/>
                    <a:pt x="19" y="21"/>
                  </a:cubicBezTo>
                  <a:cubicBezTo>
                    <a:pt x="24" y="16"/>
                    <a:pt x="29" y="22"/>
                    <a:pt x="30" y="2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" name="Freeform 44"/>
            <p:cNvSpPr>
              <a:spLocks/>
            </p:cNvSpPr>
            <p:nvPr/>
          </p:nvSpPr>
          <p:spPr bwMode="auto">
            <a:xfrm>
              <a:off x="3148013" y="1830388"/>
              <a:ext cx="415925" cy="352425"/>
            </a:xfrm>
            <a:custGeom>
              <a:avLst/>
              <a:gdLst>
                <a:gd name="T0" fmla="*/ 32 w 46"/>
                <a:gd name="T1" fmla="*/ 39 h 39"/>
                <a:gd name="T2" fmla="*/ 21 w 46"/>
                <a:gd name="T3" fmla="*/ 31 h 39"/>
                <a:gd name="T4" fmla="*/ 30 w 46"/>
                <a:gd name="T5" fmla="*/ 18 h 39"/>
                <a:gd name="T6" fmla="*/ 30 w 46"/>
                <a:gd name="T7" fmla="*/ 8 h 39"/>
                <a:gd name="T8" fmla="*/ 27 w 46"/>
                <a:gd name="T9" fmla="*/ 18 h 39"/>
                <a:gd name="T10" fmla="*/ 5 w 46"/>
                <a:gd name="T11" fmla="*/ 7 h 39"/>
                <a:gd name="T12" fmla="*/ 24 w 46"/>
                <a:gd name="T13" fmla="*/ 18 h 39"/>
                <a:gd name="T14" fmla="*/ 32 w 46"/>
                <a:gd name="T15" fmla="*/ 39 h 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"/>
                <a:gd name="T25" fmla="*/ 0 h 39"/>
                <a:gd name="T26" fmla="*/ 46 w 46"/>
                <a:gd name="T27" fmla="*/ 39 h 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" h="39">
                  <a:moveTo>
                    <a:pt x="32" y="39"/>
                  </a:moveTo>
                  <a:cubicBezTo>
                    <a:pt x="27" y="37"/>
                    <a:pt x="27" y="31"/>
                    <a:pt x="21" y="31"/>
                  </a:cubicBezTo>
                  <a:cubicBezTo>
                    <a:pt x="20" y="23"/>
                    <a:pt x="23" y="19"/>
                    <a:pt x="30" y="18"/>
                  </a:cubicBezTo>
                  <a:cubicBezTo>
                    <a:pt x="30" y="5"/>
                    <a:pt x="46" y="0"/>
                    <a:pt x="30" y="8"/>
                  </a:cubicBezTo>
                  <a:cubicBezTo>
                    <a:pt x="30" y="12"/>
                    <a:pt x="28" y="15"/>
                    <a:pt x="27" y="18"/>
                  </a:cubicBezTo>
                  <a:cubicBezTo>
                    <a:pt x="23" y="10"/>
                    <a:pt x="8" y="14"/>
                    <a:pt x="5" y="7"/>
                  </a:cubicBezTo>
                  <a:cubicBezTo>
                    <a:pt x="0" y="15"/>
                    <a:pt x="21" y="12"/>
                    <a:pt x="24" y="18"/>
                  </a:cubicBezTo>
                  <a:cubicBezTo>
                    <a:pt x="14" y="25"/>
                    <a:pt x="22" y="37"/>
                    <a:pt x="32" y="39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" name="Freeform 45"/>
            <p:cNvSpPr>
              <a:spLocks/>
            </p:cNvSpPr>
            <p:nvPr/>
          </p:nvSpPr>
          <p:spPr bwMode="auto">
            <a:xfrm>
              <a:off x="3211513" y="1957388"/>
              <a:ext cx="369888" cy="741363"/>
            </a:xfrm>
            <a:custGeom>
              <a:avLst/>
              <a:gdLst>
                <a:gd name="T0" fmla="*/ 41 w 41"/>
                <a:gd name="T1" fmla="*/ 76 h 82"/>
                <a:gd name="T2" fmla="*/ 35 w 41"/>
                <a:gd name="T3" fmla="*/ 82 h 82"/>
                <a:gd name="T4" fmla="*/ 6 w 41"/>
                <a:gd name="T5" fmla="*/ 82 h 82"/>
                <a:gd name="T6" fmla="*/ 0 w 41"/>
                <a:gd name="T7" fmla="*/ 76 h 82"/>
                <a:gd name="T8" fmla="*/ 0 w 41"/>
                <a:gd name="T9" fmla="*/ 6 h 82"/>
                <a:gd name="T10" fmla="*/ 6 w 41"/>
                <a:gd name="T11" fmla="*/ 0 h 82"/>
                <a:gd name="T12" fmla="*/ 35 w 41"/>
                <a:gd name="T13" fmla="*/ 0 h 82"/>
                <a:gd name="T14" fmla="*/ 41 w 41"/>
                <a:gd name="T15" fmla="*/ 6 h 82"/>
                <a:gd name="T16" fmla="*/ 41 w 41"/>
                <a:gd name="T17" fmla="*/ 76 h 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"/>
                <a:gd name="T28" fmla="*/ 0 h 82"/>
                <a:gd name="T29" fmla="*/ 41 w 41"/>
                <a:gd name="T30" fmla="*/ 82 h 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" h="82">
                  <a:moveTo>
                    <a:pt x="41" y="76"/>
                  </a:moveTo>
                  <a:cubicBezTo>
                    <a:pt x="41" y="80"/>
                    <a:pt x="38" y="82"/>
                    <a:pt x="35" y="82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3" y="82"/>
                    <a:pt x="0" y="80"/>
                    <a:pt x="0" y="7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0"/>
                    <a:pt x="41" y="2"/>
                    <a:pt x="41" y="6"/>
                  </a:cubicBezTo>
                  <a:lnTo>
                    <a:pt x="41" y="76"/>
                  </a:lnTo>
                  <a:close/>
                </a:path>
              </a:pathLst>
            </a:custGeom>
            <a:solidFill>
              <a:srgbClr val="E4E5E6"/>
            </a:solidFill>
            <a:ln w="3651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" name="Oval 46"/>
            <p:cNvSpPr>
              <a:spLocks noChangeArrowheads="1"/>
            </p:cNvSpPr>
            <p:nvPr/>
          </p:nvSpPr>
          <p:spPr bwMode="auto">
            <a:xfrm>
              <a:off x="3365500" y="2600325"/>
              <a:ext cx="71438" cy="71438"/>
            </a:xfrm>
            <a:prstGeom prst="ellipse">
              <a:avLst/>
            </a:prstGeom>
            <a:noFill/>
            <a:ln w="17463">
              <a:solidFill>
                <a:srgbClr val="01020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5" name="Freeform 47"/>
            <p:cNvSpPr>
              <a:spLocks/>
            </p:cNvSpPr>
            <p:nvPr/>
          </p:nvSpPr>
          <p:spPr bwMode="auto">
            <a:xfrm>
              <a:off x="3392488" y="2627313"/>
              <a:ext cx="17463" cy="26988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3 h 3"/>
                <a:gd name="T6" fmla="*/ 0 w 2"/>
                <a:gd name="T7" fmla="*/ 2 h 3"/>
                <a:gd name="T8" fmla="*/ 0 w 2"/>
                <a:gd name="T9" fmla="*/ 1 h 3"/>
                <a:gd name="T10" fmla="*/ 0 w 2"/>
                <a:gd name="T11" fmla="*/ 0 h 3"/>
                <a:gd name="T12" fmla="*/ 1 w 2"/>
                <a:gd name="T13" fmla="*/ 0 h 3"/>
                <a:gd name="T14" fmla="*/ 2 w 2"/>
                <a:gd name="T15" fmla="*/ 1 h 3"/>
                <a:gd name="T16" fmla="*/ 2 w 2"/>
                <a:gd name="T17" fmla="*/ 2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3"/>
                <a:gd name="T29" fmla="*/ 2 w 2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lnTo>
                    <a:pt x="2" y="2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6" name="Freeform 48"/>
            <p:cNvSpPr>
              <a:spLocks/>
            </p:cNvSpPr>
            <p:nvPr/>
          </p:nvSpPr>
          <p:spPr bwMode="auto">
            <a:xfrm>
              <a:off x="3228975" y="2084388"/>
              <a:ext cx="334963" cy="487363"/>
            </a:xfrm>
            <a:custGeom>
              <a:avLst/>
              <a:gdLst>
                <a:gd name="T0" fmla="*/ 211 w 211"/>
                <a:gd name="T1" fmla="*/ 307 h 307"/>
                <a:gd name="T2" fmla="*/ 6 w 211"/>
                <a:gd name="T3" fmla="*/ 307 h 307"/>
                <a:gd name="T4" fmla="*/ 0 w 211"/>
                <a:gd name="T5" fmla="*/ 0 h 307"/>
                <a:gd name="T6" fmla="*/ 211 w 211"/>
                <a:gd name="T7" fmla="*/ 0 h 307"/>
                <a:gd name="T8" fmla="*/ 211 w 211"/>
                <a:gd name="T9" fmla="*/ 307 h 3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307"/>
                <a:gd name="T17" fmla="*/ 211 w 211"/>
                <a:gd name="T18" fmla="*/ 307 h 3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307">
                  <a:moveTo>
                    <a:pt x="211" y="307"/>
                  </a:moveTo>
                  <a:lnTo>
                    <a:pt x="6" y="307"/>
                  </a:lnTo>
                  <a:lnTo>
                    <a:pt x="0" y="0"/>
                  </a:lnTo>
                  <a:lnTo>
                    <a:pt x="211" y="0"/>
                  </a:lnTo>
                  <a:lnTo>
                    <a:pt x="211" y="307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7" name="Freeform 49"/>
            <p:cNvSpPr>
              <a:spLocks/>
            </p:cNvSpPr>
            <p:nvPr/>
          </p:nvSpPr>
          <p:spPr bwMode="auto">
            <a:xfrm>
              <a:off x="3463925" y="1947863"/>
              <a:ext cx="55563" cy="9525"/>
            </a:xfrm>
            <a:custGeom>
              <a:avLst/>
              <a:gdLst>
                <a:gd name="T0" fmla="*/ 6 w 6"/>
                <a:gd name="T1" fmla="*/ 0 h 1"/>
                <a:gd name="T2" fmla="*/ 5 w 6"/>
                <a:gd name="T3" fmla="*/ 1 h 1"/>
                <a:gd name="T4" fmla="*/ 1 w 6"/>
                <a:gd name="T5" fmla="*/ 1 h 1"/>
                <a:gd name="T6" fmla="*/ 0 w 6"/>
                <a:gd name="T7" fmla="*/ 0 h 1"/>
                <a:gd name="T8" fmla="*/ 0 w 6"/>
                <a:gd name="T9" fmla="*/ 0 h 1"/>
                <a:gd name="T10" fmla="*/ 1 w 6"/>
                <a:gd name="T11" fmla="*/ 0 h 1"/>
                <a:gd name="T12" fmla="*/ 5 w 6"/>
                <a:gd name="T13" fmla="*/ 0 h 1"/>
                <a:gd name="T14" fmla="*/ 6 w 6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"/>
                <a:gd name="T26" fmla="*/ 6 w 6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">
                  <a:moveTo>
                    <a:pt x="6" y="0"/>
                  </a:moveTo>
                  <a:cubicBezTo>
                    <a:pt x="6" y="1"/>
                    <a:pt x="5" y="1"/>
                    <a:pt x="5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8" name="Freeform 50"/>
            <p:cNvSpPr>
              <a:spLocks/>
            </p:cNvSpPr>
            <p:nvPr/>
          </p:nvSpPr>
          <p:spPr bwMode="auto">
            <a:xfrm>
              <a:off x="3201988" y="2028825"/>
              <a:ext cx="9525" cy="19050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0 w 1"/>
                <a:gd name="T5" fmla="*/ 2 h 2"/>
                <a:gd name="T6" fmla="*/ 0 w 1"/>
                <a:gd name="T7" fmla="*/ 2 h 2"/>
                <a:gd name="T8" fmla="*/ 0 w 1"/>
                <a:gd name="T9" fmla="*/ 0 h 2"/>
                <a:gd name="T10" fmla="*/ 0 w 1"/>
                <a:gd name="T11" fmla="*/ 0 h 2"/>
                <a:gd name="T12" fmla="*/ 1 w 1"/>
                <a:gd name="T13" fmla="*/ 0 h 2"/>
                <a:gd name="T14" fmla="*/ 1 w 1"/>
                <a:gd name="T15" fmla="*/ 0 h 2"/>
                <a:gd name="T16" fmla="*/ 1 w 1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"/>
                <a:gd name="T29" fmla="*/ 1 w 1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9" name="Freeform 51"/>
            <p:cNvSpPr>
              <a:spLocks/>
            </p:cNvSpPr>
            <p:nvPr/>
          </p:nvSpPr>
          <p:spPr bwMode="auto">
            <a:xfrm>
              <a:off x="3201988" y="2084388"/>
              <a:ext cx="9525" cy="17463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2 h 2"/>
                <a:gd name="T6" fmla="*/ 0 w 1"/>
                <a:gd name="T7" fmla="*/ 2 h 2"/>
                <a:gd name="T8" fmla="*/ 0 w 1"/>
                <a:gd name="T9" fmla="*/ 0 h 2"/>
                <a:gd name="T10" fmla="*/ 1 w 1"/>
                <a:gd name="T11" fmla="*/ 0 h 2"/>
                <a:gd name="T12" fmla="*/ 1 w 1"/>
                <a:gd name="T13" fmla="*/ 0 h 2"/>
                <a:gd name="T14" fmla="*/ 1 w 1"/>
                <a:gd name="T15" fmla="*/ 0 h 2"/>
                <a:gd name="T16" fmla="*/ 1 w 1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"/>
                <a:gd name="T29" fmla="*/ 1 w 1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0" name="Freeform 52"/>
            <p:cNvSpPr>
              <a:spLocks/>
            </p:cNvSpPr>
            <p:nvPr/>
          </p:nvSpPr>
          <p:spPr bwMode="auto">
            <a:xfrm>
              <a:off x="3201988" y="2155825"/>
              <a:ext cx="9525" cy="26988"/>
            </a:xfrm>
            <a:custGeom>
              <a:avLst/>
              <a:gdLst>
                <a:gd name="T0" fmla="*/ 1 w 1"/>
                <a:gd name="T1" fmla="*/ 2 h 3"/>
                <a:gd name="T2" fmla="*/ 1 w 1"/>
                <a:gd name="T3" fmla="*/ 3 h 3"/>
                <a:gd name="T4" fmla="*/ 1 w 1"/>
                <a:gd name="T5" fmla="*/ 3 h 3"/>
                <a:gd name="T6" fmla="*/ 0 w 1"/>
                <a:gd name="T7" fmla="*/ 2 h 3"/>
                <a:gd name="T8" fmla="*/ 0 w 1"/>
                <a:gd name="T9" fmla="*/ 0 h 3"/>
                <a:gd name="T10" fmla="*/ 1 w 1"/>
                <a:gd name="T11" fmla="*/ 0 h 3"/>
                <a:gd name="T12" fmla="*/ 1 w 1"/>
                <a:gd name="T13" fmla="*/ 0 h 3"/>
                <a:gd name="T14" fmla="*/ 1 w 1"/>
                <a:gd name="T15" fmla="*/ 0 h 3"/>
                <a:gd name="T16" fmla="*/ 1 w 1"/>
                <a:gd name="T17" fmla="*/ 2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3"/>
                <a:gd name="T29" fmla="*/ 1 w 1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" name="Freeform 53"/>
            <p:cNvSpPr>
              <a:spLocks/>
            </p:cNvSpPr>
            <p:nvPr/>
          </p:nvSpPr>
          <p:spPr bwMode="auto">
            <a:xfrm>
              <a:off x="3255963" y="2119313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2" name="Freeform 54"/>
            <p:cNvSpPr>
              <a:spLocks/>
            </p:cNvSpPr>
            <p:nvPr/>
          </p:nvSpPr>
          <p:spPr bwMode="auto">
            <a:xfrm>
              <a:off x="3328988" y="2119313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3" name="Freeform 55"/>
            <p:cNvSpPr>
              <a:spLocks/>
            </p:cNvSpPr>
            <p:nvPr/>
          </p:nvSpPr>
          <p:spPr bwMode="auto">
            <a:xfrm>
              <a:off x="3409950" y="2119313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4" name="Freeform 56"/>
            <p:cNvSpPr>
              <a:spLocks/>
            </p:cNvSpPr>
            <p:nvPr/>
          </p:nvSpPr>
          <p:spPr bwMode="auto">
            <a:xfrm>
              <a:off x="3482975" y="2119313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5" name="Freeform 57"/>
            <p:cNvSpPr>
              <a:spLocks/>
            </p:cNvSpPr>
            <p:nvPr/>
          </p:nvSpPr>
          <p:spPr bwMode="auto">
            <a:xfrm>
              <a:off x="3255963" y="2390775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6" name="Freeform 58"/>
            <p:cNvSpPr>
              <a:spLocks/>
            </p:cNvSpPr>
            <p:nvPr/>
          </p:nvSpPr>
          <p:spPr bwMode="auto">
            <a:xfrm>
              <a:off x="3255963" y="2500313"/>
              <a:ext cx="53975" cy="53975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0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0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5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7" name="Freeform 59"/>
            <p:cNvSpPr>
              <a:spLocks/>
            </p:cNvSpPr>
            <p:nvPr/>
          </p:nvSpPr>
          <p:spPr bwMode="auto">
            <a:xfrm>
              <a:off x="3328988" y="2490788"/>
              <a:ext cx="63500" cy="63500"/>
            </a:xfrm>
            <a:custGeom>
              <a:avLst/>
              <a:gdLst>
                <a:gd name="T0" fmla="*/ 7 w 7"/>
                <a:gd name="T1" fmla="*/ 6 h 7"/>
                <a:gd name="T2" fmla="*/ 5 w 7"/>
                <a:gd name="T3" fmla="*/ 7 h 7"/>
                <a:gd name="T4" fmla="*/ 2 w 7"/>
                <a:gd name="T5" fmla="*/ 7 h 7"/>
                <a:gd name="T6" fmla="*/ 0 w 7"/>
                <a:gd name="T7" fmla="*/ 6 h 7"/>
                <a:gd name="T8" fmla="*/ 0 w 7"/>
                <a:gd name="T9" fmla="*/ 1 h 7"/>
                <a:gd name="T10" fmla="*/ 1 w 7"/>
                <a:gd name="T11" fmla="*/ 1 h 7"/>
                <a:gd name="T12" fmla="*/ 5 w 7"/>
                <a:gd name="T13" fmla="*/ 0 h 7"/>
                <a:gd name="T14" fmla="*/ 7 w 7"/>
                <a:gd name="T15" fmla="*/ 1 h 7"/>
                <a:gd name="T16" fmla="*/ 7 w 7"/>
                <a:gd name="T17" fmla="*/ 6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7"/>
                <a:gd name="T29" fmla="*/ 7 w 7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7">
                  <a:moveTo>
                    <a:pt x="7" y="6"/>
                  </a:moveTo>
                  <a:cubicBezTo>
                    <a:pt x="7" y="6"/>
                    <a:pt x="6" y="7"/>
                    <a:pt x="5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0" y="6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1"/>
                    <a:pt x="7" y="1"/>
                  </a:cubicBezTo>
                  <a:lnTo>
                    <a:pt x="7" y="6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8" name="Freeform 60"/>
            <p:cNvSpPr>
              <a:spLocks/>
            </p:cNvSpPr>
            <p:nvPr/>
          </p:nvSpPr>
          <p:spPr bwMode="auto">
            <a:xfrm>
              <a:off x="3409950" y="2490788"/>
              <a:ext cx="53975" cy="63500"/>
            </a:xfrm>
            <a:custGeom>
              <a:avLst/>
              <a:gdLst>
                <a:gd name="T0" fmla="*/ 6 w 6"/>
                <a:gd name="T1" fmla="*/ 6 h 7"/>
                <a:gd name="T2" fmla="*/ 5 w 6"/>
                <a:gd name="T3" fmla="*/ 7 h 7"/>
                <a:gd name="T4" fmla="*/ 1 w 6"/>
                <a:gd name="T5" fmla="*/ 7 h 7"/>
                <a:gd name="T6" fmla="*/ 0 w 6"/>
                <a:gd name="T7" fmla="*/ 6 h 7"/>
                <a:gd name="T8" fmla="*/ 0 w 6"/>
                <a:gd name="T9" fmla="*/ 1 h 7"/>
                <a:gd name="T10" fmla="*/ 1 w 6"/>
                <a:gd name="T11" fmla="*/ 0 h 7"/>
                <a:gd name="T12" fmla="*/ 5 w 6"/>
                <a:gd name="T13" fmla="*/ 0 h 7"/>
                <a:gd name="T14" fmla="*/ 6 w 6"/>
                <a:gd name="T15" fmla="*/ 1 h 7"/>
                <a:gd name="T16" fmla="*/ 6 w 6"/>
                <a:gd name="T17" fmla="*/ 6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7"/>
                <a:gd name="T29" fmla="*/ 6 w 6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7">
                  <a:moveTo>
                    <a:pt x="6" y="6"/>
                  </a:moveTo>
                  <a:cubicBezTo>
                    <a:pt x="6" y="6"/>
                    <a:pt x="6" y="7"/>
                    <a:pt x="5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6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9" name="Freeform 61"/>
            <p:cNvSpPr>
              <a:spLocks/>
            </p:cNvSpPr>
            <p:nvPr/>
          </p:nvSpPr>
          <p:spPr bwMode="auto">
            <a:xfrm>
              <a:off x="3482975" y="2490788"/>
              <a:ext cx="53975" cy="63500"/>
            </a:xfrm>
            <a:custGeom>
              <a:avLst/>
              <a:gdLst>
                <a:gd name="T0" fmla="*/ 6 w 6"/>
                <a:gd name="T1" fmla="*/ 6 h 7"/>
                <a:gd name="T2" fmla="*/ 5 w 6"/>
                <a:gd name="T3" fmla="*/ 6 h 7"/>
                <a:gd name="T4" fmla="*/ 1 w 6"/>
                <a:gd name="T5" fmla="*/ 7 h 7"/>
                <a:gd name="T6" fmla="*/ 0 w 6"/>
                <a:gd name="T7" fmla="*/ 6 h 7"/>
                <a:gd name="T8" fmla="*/ 0 w 6"/>
                <a:gd name="T9" fmla="*/ 1 h 7"/>
                <a:gd name="T10" fmla="*/ 1 w 6"/>
                <a:gd name="T11" fmla="*/ 0 h 7"/>
                <a:gd name="T12" fmla="*/ 5 w 6"/>
                <a:gd name="T13" fmla="*/ 0 h 7"/>
                <a:gd name="T14" fmla="*/ 6 w 6"/>
                <a:gd name="T15" fmla="*/ 1 h 7"/>
                <a:gd name="T16" fmla="*/ 6 w 6"/>
                <a:gd name="T17" fmla="*/ 6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7"/>
                <a:gd name="T29" fmla="*/ 6 w 6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7">
                  <a:moveTo>
                    <a:pt x="6" y="6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6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0" name="Freeform 62"/>
            <p:cNvSpPr>
              <a:spLocks/>
            </p:cNvSpPr>
            <p:nvPr/>
          </p:nvSpPr>
          <p:spPr bwMode="auto">
            <a:xfrm>
              <a:off x="3255963" y="2209800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1" name="Freeform 63"/>
            <p:cNvSpPr>
              <a:spLocks/>
            </p:cNvSpPr>
            <p:nvPr/>
          </p:nvSpPr>
          <p:spPr bwMode="auto">
            <a:xfrm>
              <a:off x="3328988" y="2209800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2" name="Freeform 64"/>
            <p:cNvSpPr>
              <a:spLocks/>
            </p:cNvSpPr>
            <p:nvPr/>
          </p:nvSpPr>
          <p:spPr bwMode="auto">
            <a:xfrm>
              <a:off x="3409950" y="2209800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3" name="Freeform 65"/>
            <p:cNvSpPr>
              <a:spLocks/>
            </p:cNvSpPr>
            <p:nvPr/>
          </p:nvSpPr>
          <p:spPr bwMode="auto">
            <a:xfrm>
              <a:off x="3482975" y="2209800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4" name="Freeform 66"/>
            <p:cNvSpPr>
              <a:spLocks/>
            </p:cNvSpPr>
            <p:nvPr/>
          </p:nvSpPr>
          <p:spPr bwMode="auto">
            <a:xfrm>
              <a:off x="3255963" y="2300288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5" name="Freeform 67"/>
            <p:cNvSpPr>
              <a:spLocks/>
            </p:cNvSpPr>
            <p:nvPr/>
          </p:nvSpPr>
          <p:spPr bwMode="auto">
            <a:xfrm>
              <a:off x="3328988" y="2300288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6" name="Freeform 68"/>
            <p:cNvSpPr>
              <a:spLocks/>
            </p:cNvSpPr>
            <p:nvPr/>
          </p:nvSpPr>
          <p:spPr bwMode="auto">
            <a:xfrm>
              <a:off x="3409950" y="2300288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7" name="Freeform 69"/>
            <p:cNvSpPr>
              <a:spLocks/>
            </p:cNvSpPr>
            <p:nvPr/>
          </p:nvSpPr>
          <p:spPr bwMode="auto">
            <a:xfrm>
              <a:off x="3482975" y="2300288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991350" y="305370"/>
            <a:ext cx="2000250" cy="1936750"/>
            <a:chOff x="6986588" y="1712913"/>
            <a:chExt cx="2000250" cy="1936750"/>
          </a:xfrm>
        </p:grpSpPr>
        <p:sp>
          <p:nvSpPr>
            <p:cNvPr id="39" name="Freeform 6"/>
            <p:cNvSpPr>
              <a:spLocks/>
            </p:cNvSpPr>
            <p:nvPr/>
          </p:nvSpPr>
          <p:spPr bwMode="auto">
            <a:xfrm>
              <a:off x="6986588" y="1712913"/>
              <a:ext cx="1176338" cy="1936750"/>
            </a:xfrm>
            <a:custGeom>
              <a:avLst/>
              <a:gdLst>
                <a:gd name="T0" fmla="*/ 73 w 130"/>
                <a:gd name="T1" fmla="*/ 202 h 214"/>
                <a:gd name="T2" fmla="*/ 71 w 130"/>
                <a:gd name="T3" fmla="*/ 190 h 214"/>
                <a:gd name="T4" fmla="*/ 70 w 130"/>
                <a:gd name="T5" fmla="*/ 179 h 214"/>
                <a:gd name="T6" fmla="*/ 65 w 130"/>
                <a:gd name="T7" fmla="*/ 172 h 214"/>
                <a:gd name="T8" fmla="*/ 48 w 130"/>
                <a:gd name="T9" fmla="*/ 162 h 214"/>
                <a:gd name="T10" fmla="*/ 33 w 130"/>
                <a:gd name="T11" fmla="*/ 154 h 214"/>
                <a:gd name="T12" fmla="*/ 29 w 130"/>
                <a:gd name="T13" fmla="*/ 147 h 214"/>
                <a:gd name="T14" fmla="*/ 23 w 130"/>
                <a:gd name="T15" fmla="*/ 136 h 214"/>
                <a:gd name="T16" fmla="*/ 15 w 130"/>
                <a:gd name="T17" fmla="*/ 125 h 214"/>
                <a:gd name="T18" fmla="*/ 9 w 130"/>
                <a:gd name="T19" fmla="*/ 115 h 214"/>
                <a:gd name="T20" fmla="*/ 2 w 130"/>
                <a:gd name="T21" fmla="*/ 107 h 214"/>
                <a:gd name="T22" fmla="*/ 2 w 130"/>
                <a:gd name="T23" fmla="*/ 98 h 214"/>
                <a:gd name="T24" fmla="*/ 14 w 130"/>
                <a:gd name="T25" fmla="*/ 97 h 214"/>
                <a:gd name="T26" fmla="*/ 22 w 130"/>
                <a:gd name="T27" fmla="*/ 102 h 214"/>
                <a:gd name="T28" fmla="*/ 29 w 130"/>
                <a:gd name="T29" fmla="*/ 111 h 214"/>
                <a:gd name="T30" fmla="*/ 35 w 130"/>
                <a:gd name="T31" fmla="*/ 121 h 214"/>
                <a:gd name="T32" fmla="*/ 40 w 130"/>
                <a:gd name="T33" fmla="*/ 126 h 214"/>
                <a:gd name="T34" fmla="*/ 41 w 130"/>
                <a:gd name="T35" fmla="*/ 118 h 214"/>
                <a:gd name="T36" fmla="*/ 41 w 130"/>
                <a:gd name="T37" fmla="*/ 108 h 214"/>
                <a:gd name="T38" fmla="*/ 39 w 130"/>
                <a:gd name="T39" fmla="*/ 96 h 214"/>
                <a:gd name="T40" fmla="*/ 37 w 130"/>
                <a:gd name="T41" fmla="*/ 85 h 214"/>
                <a:gd name="T42" fmla="*/ 33 w 130"/>
                <a:gd name="T43" fmla="*/ 69 h 214"/>
                <a:gd name="T44" fmla="*/ 26 w 130"/>
                <a:gd name="T45" fmla="*/ 41 h 214"/>
                <a:gd name="T46" fmla="*/ 24 w 130"/>
                <a:gd name="T47" fmla="*/ 27 h 214"/>
                <a:gd name="T48" fmla="*/ 24 w 130"/>
                <a:gd name="T49" fmla="*/ 16 h 214"/>
                <a:gd name="T50" fmla="*/ 34 w 130"/>
                <a:gd name="T51" fmla="*/ 12 h 214"/>
                <a:gd name="T52" fmla="*/ 48 w 130"/>
                <a:gd name="T53" fmla="*/ 4 h 214"/>
                <a:gd name="T54" fmla="*/ 52 w 130"/>
                <a:gd name="T55" fmla="*/ 7 h 214"/>
                <a:gd name="T56" fmla="*/ 61 w 130"/>
                <a:gd name="T57" fmla="*/ 4 h 214"/>
                <a:gd name="T58" fmla="*/ 70 w 130"/>
                <a:gd name="T59" fmla="*/ 16 h 214"/>
                <a:gd name="T60" fmla="*/ 76 w 130"/>
                <a:gd name="T61" fmla="*/ 32 h 214"/>
                <a:gd name="T62" fmla="*/ 94 w 130"/>
                <a:gd name="T63" fmla="*/ 40 h 214"/>
                <a:gd name="T64" fmla="*/ 106 w 130"/>
                <a:gd name="T65" fmla="*/ 63 h 214"/>
                <a:gd name="T66" fmla="*/ 118 w 130"/>
                <a:gd name="T67" fmla="*/ 87 h 214"/>
                <a:gd name="T68" fmla="*/ 126 w 130"/>
                <a:gd name="T69" fmla="*/ 126 h 214"/>
                <a:gd name="T70" fmla="*/ 126 w 130"/>
                <a:gd name="T71" fmla="*/ 153 h 214"/>
                <a:gd name="T72" fmla="*/ 124 w 130"/>
                <a:gd name="T73" fmla="*/ 161 h 214"/>
                <a:gd name="T74" fmla="*/ 123 w 130"/>
                <a:gd name="T75" fmla="*/ 166 h 214"/>
                <a:gd name="T76" fmla="*/ 127 w 130"/>
                <a:gd name="T77" fmla="*/ 182 h 2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0"/>
                <a:gd name="T118" fmla="*/ 0 h 214"/>
                <a:gd name="T119" fmla="*/ 130 w 130"/>
                <a:gd name="T120" fmla="*/ 214 h 21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0" h="214">
                  <a:moveTo>
                    <a:pt x="76" y="214"/>
                  </a:moveTo>
                  <a:cubicBezTo>
                    <a:pt x="76" y="214"/>
                    <a:pt x="73" y="203"/>
                    <a:pt x="73" y="202"/>
                  </a:cubicBezTo>
                  <a:cubicBezTo>
                    <a:pt x="73" y="200"/>
                    <a:pt x="72" y="199"/>
                    <a:pt x="72" y="197"/>
                  </a:cubicBezTo>
                  <a:cubicBezTo>
                    <a:pt x="72" y="195"/>
                    <a:pt x="71" y="192"/>
                    <a:pt x="71" y="190"/>
                  </a:cubicBezTo>
                  <a:cubicBezTo>
                    <a:pt x="71" y="187"/>
                    <a:pt x="71" y="185"/>
                    <a:pt x="71" y="182"/>
                  </a:cubicBezTo>
                  <a:cubicBezTo>
                    <a:pt x="71" y="181"/>
                    <a:pt x="70" y="180"/>
                    <a:pt x="70" y="179"/>
                  </a:cubicBezTo>
                  <a:cubicBezTo>
                    <a:pt x="70" y="178"/>
                    <a:pt x="69" y="176"/>
                    <a:pt x="69" y="175"/>
                  </a:cubicBezTo>
                  <a:cubicBezTo>
                    <a:pt x="68" y="174"/>
                    <a:pt x="66" y="173"/>
                    <a:pt x="65" y="172"/>
                  </a:cubicBezTo>
                  <a:cubicBezTo>
                    <a:pt x="62" y="169"/>
                    <a:pt x="59" y="168"/>
                    <a:pt x="55" y="166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0" y="158"/>
                    <a:pt x="40" y="158"/>
                    <a:pt x="40" y="158"/>
                  </a:cubicBezTo>
                  <a:cubicBezTo>
                    <a:pt x="38" y="156"/>
                    <a:pt x="35" y="155"/>
                    <a:pt x="33" y="154"/>
                  </a:cubicBezTo>
                  <a:cubicBezTo>
                    <a:pt x="32" y="153"/>
                    <a:pt x="32" y="152"/>
                    <a:pt x="31" y="151"/>
                  </a:cubicBezTo>
                  <a:cubicBezTo>
                    <a:pt x="30" y="150"/>
                    <a:pt x="29" y="149"/>
                    <a:pt x="29" y="147"/>
                  </a:cubicBezTo>
                  <a:cubicBezTo>
                    <a:pt x="27" y="145"/>
                    <a:pt x="26" y="143"/>
                    <a:pt x="25" y="141"/>
                  </a:cubicBezTo>
                  <a:cubicBezTo>
                    <a:pt x="25" y="139"/>
                    <a:pt x="24" y="137"/>
                    <a:pt x="23" y="136"/>
                  </a:cubicBezTo>
                  <a:cubicBezTo>
                    <a:pt x="21" y="133"/>
                    <a:pt x="20" y="130"/>
                    <a:pt x="18" y="128"/>
                  </a:cubicBezTo>
                  <a:cubicBezTo>
                    <a:pt x="17" y="127"/>
                    <a:pt x="16" y="126"/>
                    <a:pt x="15" y="125"/>
                  </a:cubicBezTo>
                  <a:cubicBezTo>
                    <a:pt x="14" y="124"/>
                    <a:pt x="13" y="123"/>
                    <a:pt x="12" y="121"/>
                  </a:cubicBezTo>
                  <a:cubicBezTo>
                    <a:pt x="11" y="119"/>
                    <a:pt x="10" y="117"/>
                    <a:pt x="9" y="115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6" y="111"/>
                    <a:pt x="4" y="109"/>
                    <a:pt x="2" y="107"/>
                  </a:cubicBezTo>
                  <a:cubicBezTo>
                    <a:pt x="2" y="106"/>
                    <a:pt x="1" y="105"/>
                    <a:pt x="0" y="104"/>
                  </a:cubicBezTo>
                  <a:cubicBezTo>
                    <a:pt x="0" y="102"/>
                    <a:pt x="0" y="100"/>
                    <a:pt x="2" y="98"/>
                  </a:cubicBezTo>
                  <a:cubicBezTo>
                    <a:pt x="4" y="97"/>
                    <a:pt x="5" y="96"/>
                    <a:pt x="8" y="95"/>
                  </a:cubicBezTo>
                  <a:cubicBezTo>
                    <a:pt x="10" y="95"/>
                    <a:pt x="12" y="96"/>
                    <a:pt x="14" y="97"/>
                  </a:cubicBezTo>
                  <a:cubicBezTo>
                    <a:pt x="16" y="97"/>
                    <a:pt x="18" y="99"/>
                    <a:pt x="20" y="100"/>
                  </a:cubicBezTo>
                  <a:cubicBezTo>
                    <a:pt x="21" y="101"/>
                    <a:pt x="21" y="101"/>
                    <a:pt x="22" y="102"/>
                  </a:cubicBezTo>
                  <a:cubicBezTo>
                    <a:pt x="22" y="102"/>
                    <a:pt x="26" y="106"/>
                    <a:pt x="26" y="106"/>
                  </a:cubicBezTo>
                  <a:cubicBezTo>
                    <a:pt x="27" y="108"/>
                    <a:pt x="29" y="110"/>
                    <a:pt x="29" y="111"/>
                  </a:cubicBezTo>
                  <a:cubicBezTo>
                    <a:pt x="31" y="114"/>
                    <a:pt x="32" y="116"/>
                    <a:pt x="34" y="119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6" y="122"/>
                    <a:pt x="37" y="124"/>
                    <a:pt x="38" y="125"/>
                  </a:cubicBezTo>
                  <a:cubicBezTo>
                    <a:pt x="38" y="125"/>
                    <a:pt x="39" y="126"/>
                    <a:pt x="40" y="126"/>
                  </a:cubicBezTo>
                  <a:cubicBezTo>
                    <a:pt x="40" y="126"/>
                    <a:pt x="41" y="122"/>
                    <a:pt x="41" y="121"/>
                  </a:cubicBezTo>
                  <a:cubicBezTo>
                    <a:pt x="41" y="120"/>
                    <a:pt x="41" y="119"/>
                    <a:pt x="41" y="118"/>
                  </a:cubicBezTo>
                  <a:cubicBezTo>
                    <a:pt x="41" y="116"/>
                    <a:pt x="41" y="115"/>
                    <a:pt x="41" y="113"/>
                  </a:cubicBezTo>
                  <a:cubicBezTo>
                    <a:pt x="41" y="111"/>
                    <a:pt x="41" y="110"/>
                    <a:pt x="41" y="108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39" y="98"/>
                    <a:pt x="39" y="97"/>
                    <a:pt x="39" y="96"/>
                  </a:cubicBezTo>
                  <a:cubicBezTo>
                    <a:pt x="38" y="94"/>
                    <a:pt x="38" y="92"/>
                    <a:pt x="37" y="90"/>
                  </a:cubicBezTo>
                  <a:cubicBezTo>
                    <a:pt x="37" y="89"/>
                    <a:pt x="37" y="87"/>
                    <a:pt x="37" y="85"/>
                  </a:cubicBezTo>
                  <a:cubicBezTo>
                    <a:pt x="36" y="80"/>
                    <a:pt x="34" y="75"/>
                    <a:pt x="33" y="70"/>
                  </a:cubicBezTo>
                  <a:cubicBezTo>
                    <a:pt x="33" y="69"/>
                    <a:pt x="33" y="69"/>
                    <a:pt x="33" y="69"/>
                  </a:cubicBezTo>
                  <a:cubicBezTo>
                    <a:pt x="31" y="64"/>
                    <a:pt x="30" y="60"/>
                    <a:pt x="29" y="55"/>
                  </a:cubicBezTo>
                  <a:cubicBezTo>
                    <a:pt x="28" y="51"/>
                    <a:pt x="27" y="46"/>
                    <a:pt x="26" y="41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0"/>
                    <a:pt x="24" y="29"/>
                    <a:pt x="24" y="27"/>
                  </a:cubicBezTo>
                  <a:cubicBezTo>
                    <a:pt x="23" y="25"/>
                    <a:pt x="22" y="22"/>
                    <a:pt x="23" y="20"/>
                  </a:cubicBezTo>
                  <a:cubicBezTo>
                    <a:pt x="24" y="19"/>
                    <a:pt x="24" y="17"/>
                    <a:pt x="24" y="16"/>
                  </a:cubicBezTo>
                  <a:cubicBezTo>
                    <a:pt x="25" y="14"/>
                    <a:pt x="27" y="12"/>
                    <a:pt x="30" y="11"/>
                  </a:cubicBezTo>
                  <a:cubicBezTo>
                    <a:pt x="31" y="11"/>
                    <a:pt x="33" y="11"/>
                    <a:pt x="34" y="12"/>
                  </a:cubicBezTo>
                  <a:cubicBezTo>
                    <a:pt x="33" y="8"/>
                    <a:pt x="34" y="3"/>
                    <a:pt x="38" y="2"/>
                  </a:cubicBezTo>
                  <a:cubicBezTo>
                    <a:pt x="41" y="0"/>
                    <a:pt x="46" y="0"/>
                    <a:pt x="48" y="4"/>
                  </a:cubicBezTo>
                  <a:cubicBezTo>
                    <a:pt x="50" y="5"/>
                    <a:pt x="50" y="8"/>
                    <a:pt x="51" y="10"/>
                  </a:cubicBezTo>
                  <a:cubicBezTo>
                    <a:pt x="50" y="9"/>
                    <a:pt x="52" y="7"/>
                    <a:pt x="52" y="7"/>
                  </a:cubicBezTo>
                  <a:cubicBezTo>
                    <a:pt x="53" y="6"/>
                    <a:pt x="54" y="5"/>
                    <a:pt x="55" y="4"/>
                  </a:cubicBezTo>
                  <a:cubicBezTo>
                    <a:pt x="57" y="3"/>
                    <a:pt x="59" y="4"/>
                    <a:pt x="61" y="4"/>
                  </a:cubicBezTo>
                  <a:cubicBezTo>
                    <a:pt x="63" y="5"/>
                    <a:pt x="66" y="7"/>
                    <a:pt x="66" y="9"/>
                  </a:cubicBezTo>
                  <a:cubicBezTo>
                    <a:pt x="67" y="12"/>
                    <a:pt x="68" y="14"/>
                    <a:pt x="70" y="16"/>
                  </a:cubicBezTo>
                  <a:cubicBezTo>
                    <a:pt x="70" y="16"/>
                    <a:pt x="72" y="20"/>
                    <a:pt x="72" y="20"/>
                  </a:cubicBezTo>
                  <a:cubicBezTo>
                    <a:pt x="73" y="24"/>
                    <a:pt x="74" y="28"/>
                    <a:pt x="76" y="32"/>
                  </a:cubicBezTo>
                  <a:cubicBezTo>
                    <a:pt x="78" y="29"/>
                    <a:pt x="81" y="27"/>
                    <a:pt x="84" y="29"/>
                  </a:cubicBezTo>
                  <a:cubicBezTo>
                    <a:pt x="89" y="31"/>
                    <a:pt x="91" y="36"/>
                    <a:pt x="94" y="40"/>
                  </a:cubicBezTo>
                  <a:cubicBezTo>
                    <a:pt x="97" y="44"/>
                    <a:pt x="99" y="48"/>
                    <a:pt x="101" y="52"/>
                  </a:cubicBezTo>
                  <a:cubicBezTo>
                    <a:pt x="103" y="55"/>
                    <a:pt x="104" y="60"/>
                    <a:pt x="106" y="63"/>
                  </a:cubicBezTo>
                  <a:cubicBezTo>
                    <a:pt x="107" y="67"/>
                    <a:pt x="109" y="71"/>
                    <a:pt x="111" y="74"/>
                  </a:cubicBezTo>
                  <a:cubicBezTo>
                    <a:pt x="113" y="79"/>
                    <a:pt x="116" y="83"/>
                    <a:pt x="118" y="87"/>
                  </a:cubicBezTo>
                  <a:cubicBezTo>
                    <a:pt x="120" y="90"/>
                    <a:pt x="121" y="94"/>
                    <a:pt x="122" y="98"/>
                  </a:cubicBezTo>
                  <a:cubicBezTo>
                    <a:pt x="124" y="107"/>
                    <a:pt x="126" y="117"/>
                    <a:pt x="126" y="126"/>
                  </a:cubicBezTo>
                  <a:cubicBezTo>
                    <a:pt x="126" y="132"/>
                    <a:pt x="126" y="139"/>
                    <a:pt x="126" y="145"/>
                  </a:cubicBezTo>
                  <a:cubicBezTo>
                    <a:pt x="126" y="147"/>
                    <a:pt x="126" y="150"/>
                    <a:pt x="126" y="153"/>
                  </a:cubicBezTo>
                  <a:cubicBezTo>
                    <a:pt x="126" y="155"/>
                    <a:pt x="124" y="158"/>
                    <a:pt x="124" y="160"/>
                  </a:cubicBezTo>
                  <a:cubicBezTo>
                    <a:pt x="124" y="160"/>
                    <a:pt x="124" y="161"/>
                    <a:pt x="124" y="161"/>
                  </a:cubicBezTo>
                  <a:cubicBezTo>
                    <a:pt x="124" y="162"/>
                    <a:pt x="123" y="162"/>
                    <a:pt x="123" y="163"/>
                  </a:cubicBezTo>
                  <a:cubicBezTo>
                    <a:pt x="123" y="164"/>
                    <a:pt x="123" y="165"/>
                    <a:pt x="123" y="166"/>
                  </a:cubicBezTo>
                  <a:cubicBezTo>
                    <a:pt x="124" y="167"/>
                    <a:pt x="123" y="168"/>
                    <a:pt x="123" y="169"/>
                  </a:cubicBezTo>
                  <a:cubicBezTo>
                    <a:pt x="123" y="173"/>
                    <a:pt x="126" y="178"/>
                    <a:pt x="127" y="182"/>
                  </a:cubicBezTo>
                  <a:cubicBezTo>
                    <a:pt x="130" y="193"/>
                    <a:pt x="130" y="193"/>
                    <a:pt x="130" y="193"/>
                  </a:cubicBezTo>
                </a:path>
              </a:pathLst>
            </a:custGeom>
            <a:solidFill>
              <a:srgbClr val="EEDBBA"/>
            </a:solidFill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0" name="Freeform 7"/>
            <p:cNvSpPr>
              <a:spLocks/>
            </p:cNvSpPr>
            <p:nvPr/>
          </p:nvSpPr>
          <p:spPr bwMode="auto">
            <a:xfrm>
              <a:off x="6986588" y="1712913"/>
              <a:ext cx="1176338" cy="1936750"/>
            </a:xfrm>
            <a:custGeom>
              <a:avLst/>
              <a:gdLst>
                <a:gd name="T0" fmla="*/ 73 w 130"/>
                <a:gd name="T1" fmla="*/ 202 h 214"/>
                <a:gd name="T2" fmla="*/ 71 w 130"/>
                <a:gd name="T3" fmla="*/ 190 h 214"/>
                <a:gd name="T4" fmla="*/ 70 w 130"/>
                <a:gd name="T5" fmla="*/ 179 h 214"/>
                <a:gd name="T6" fmla="*/ 65 w 130"/>
                <a:gd name="T7" fmla="*/ 172 h 214"/>
                <a:gd name="T8" fmla="*/ 48 w 130"/>
                <a:gd name="T9" fmla="*/ 162 h 214"/>
                <a:gd name="T10" fmla="*/ 33 w 130"/>
                <a:gd name="T11" fmla="*/ 154 h 214"/>
                <a:gd name="T12" fmla="*/ 29 w 130"/>
                <a:gd name="T13" fmla="*/ 147 h 214"/>
                <a:gd name="T14" fmla="*/ 23 w 130"/>
                <a:gd name="T15" fmla="*/ 136 h 214"/>
                <a:gd name="T16" fmla="*/ 15 w 130"/>
                <a:gd name="T17" fmla="*/ 125 h 214"/>
                <a:gd name="T18" fmla="*/ 9 w 130"/>
                <a:gd name="T19" fmla="*/ 115 h 214"/>
                <a:gd name="T20" fmla="*/ 2 w 130"/>
                <a:gd name="T21" fmla="*/ 107 h 214"/>
                <a:gd name="T22" fmla="*/ 2 w 130"/>
                <a:gd name="T23" fmla="*/ 98 h 214"/>
                <a:gd name="T24" fmla="*/ 14 w 130"/>
                <a:gd name="T25" fmla="*/ 97 h 214"/>
                <a:gd name="T26" fmla="*/ 22 w 130"/>
                <a:gd name="T27" fmla="*/ 102 h 214"/>
                <a:gd name="T28" fmla="*/ 29 w 130"/>
                <a:gd name="T29" fmla="*/ 111 h 214"/>
                <a:gd name="T30" fmla="*/ 35 w 130"/>
                <a:gd name="T31" fmla="*/ 121 h 214"/>
                <a:gd name="T32" fmla="*/ 40 w 130"/>
                <a:gd name="T33" fmla="*/ 126 h 214"/>
                <a:gd name="T34" fmla="*/ 41 w 130"/>
                <a:gd name="T35" fmla="*/ 118 h 214"/>
                <a:gd name="T36" fmla="*/ 41 w 130"/>
                <a:gd name="T37" fmla="*/ 108 h 214"/>
                <a:gd name="T38" fmla="*/ 39 w 130"/>
                <a:gd name="T39" fmla="*/ 96 h 214"/>
                <a:gd name="T40" fmla="*/ 37 w 130"/>
                <a:gd name="T41" fmla="*/ 85 h 214"/>
                <a:gd name="T42" fmla="*/ 33 w 130"/>
                <a:gd name="T43" fmla="*/ 69 h 214"/>
                <a:gd name="T44" fmla="*/ 26 w 130"/>
                <a:gd name="T45" fmla="*/ 41 h 214"/>
                <a:gd name="T46" fmla="*/ 24 w 130"/>
                <a:gd name="T47" fmla="*/ 27 h 214"/>
                <a:gd name="T48" fmla="*/ 24 w 130"/>
                <a:gd name="T49" fmla="*/ 16 h 214"/>
                <a:gd name="T50" fmla="*/ 34 w 130"/>
                <a:gd name="T51" fmla="*/ 12 h 214"/>
                <a:gd name="T52" fmla="*/ 48 w 130"/>
                <a:gd name="T53" fmla="*/ 4 h 214"/>
                <a:gd name="T54" fmla="*/ 52 w 130"/>
                <a:gd name="T55" fmla="*/ 7 h 214"/>
                <a:gd name="T56" fmla="*/ 61 w 130"/>
                <a:gd name="T57" fmla="*/ 4 h 214"/>
                <a:gd name="T58" fmla="*/ 70 w 130"/>
                <a:gd name="T59" fmla="*/ 16 h 214"/>
                <a:gd name="T60" fmla="*/ 76 w 130"/>
                <a:gd name="T61" fmla="*/ 32 h 214"/>
                <a:gd name="T62" fmla="*/ 94 w 130"/>
                <a:gd name="T63" fmla="*/ 40 h 214"/>
                <a:gd name="T64" fmla="*/ 106 w 130"/>
                <a:gd name="T65" fmla="*/ 63 h 214"/>
                <a:gd name="T66" fmla="*/ 118 w 130"/>
                <a:gd name="T67" fmla="*/ 87 h 214"/>
                <a:gd name="T68" fmla="*/ 126 w 130"/>
                <a:gd name="T69" fmla="*/ 126 h 214"/>
                <a:gd name="T70" fmla="*/ 126 w 130"/>
                <a:gd name="T71" fmla="*/ 153 h 214"/>
                <a:gd name="T72" fmla="*/ 124 w 130"/>
                <a:gd name="T73" fmla="*/ 161 h 214"/>
                <a:gd name="T74" fmla="*/ 123 w 130"/>
                <a:gd name="T75" fmla="*/ 166 h 214"/>
                <a:gd name="T76" fmla="*/ 127 w 130"/>
                <a:gd name="T77" fmla="*/ 182 h 2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0"/>
                <a:gd name="T118" fmla="*/ 0 h 214"/>
                <a:gd name="T119" fmla="*/ 130 w 130"/>
                <a:gd name="T120" fmla="*/ 214 h 21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0" h="214">
                  <a:moveTo>
                    <a:pt x="76" y="214"/>
                  </a:moveTo>
                  <a:cubicBezTo>
                    <a:pt x="76" y="214"/>
                    <a:pt x="73" y="203"/>
                    <a:pt x="73" y="202"/>
                  </a:cubicBezTo>
                  <a:cubicBezTo>
                    <a:pt x="73" y="200"/>
                    <a:pt x="72" y="199"/>
                    <a:pt x="72" y="197"/>
                  </a:cubicBezTo>
                  <a:cubicBezTo>
                    <a:pt x="72" y="195"/>
                    <a:pt x="71" y="192"/>
                    <a:pt x="71" y="190"/>
                  </a:cubicBezTo>
                  <a:cubicBezTo>
                    <a:pt x="71" y="187"/>
                    <a:pt x="71" y="185"/>
                    <a:pt x="71" y="182"/>
                  </a:cubicBezTo>
                  <a:cubicBezTo>
                    <a:pt x="71" y="181"/>
                    <a:pt x="70" y="180"/>
                    <a:pt x="70" y="179"/>
                  </a:cubicBezTo>
                  <a:cubicBezTo>
                    <a:pt x="70" y="178"/>
                    <a:pt x="69" y="176"/>
                    <a:pt x="69" y="175"/>
                  </a:cubicBezTo>
                  <a:cubicBezTo>
                    <a:pt x="68" y="174"/>
                    <a:pt x="66" y="173"/>
                    <a:pt x="65" y="172"/>
                  </a:cubicBezTo>
                  <a:cubicBezTo>
                    <a:pt x="62" y="169"/>
                    <a:pt x="59" y="168"/>
                    <a:pt x="55" y="166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0" y="158"/>
                    <a:pt x="40" y="158"/>
                    <a:pt x="40" y="158"/>
                  </a:cubicBezTo>
                  <a:cubicBezTo>
                    <a:pt x="38" y="156"/>
                    <a:pt x="35" y="155"/>
                    <a:pt x="33" y="154"/>
                  </a:cubicBezTo>
                  <a:cubicBezTo>
                    <a:pt x="32" y="153"/>
                    <a:pt x="32" y="152"/>
                    <a:pt x="31" y="151"/>
                  </a:cubicBezTo>
                  <a:cubicBezTo>
                    <a:pt x="30" y="150"/>
                    <a:pt x="29" y="149"/>
                    <a:pt x="29" y="147"/>
                  </a:cubicBezTo>
                  <a:cubicBezTo>
                    <a:pt x="27" y="145"/>
                    <a:pt x="26" y="143"/>
                    <a:pt x="25" y="141"/>
                  </a:cubicBezTo>
                  <a:cubicBezTo>
                    <a:pt x="25" y="139"/>
                    <a:pt x="24" y="137"/>
                    <a:pt x="23" y="136"/>
                  </a:cubicBezTo>
                  <a:cubicBezTo>
                    <a:pt x="21" y="133"/>
                    <a:pt x="20" y="130"/>
                    <a:pt x="18" y="128"/>
                  </a:cubicBezTo>
                  <a:cubicBezTo>
                    <a:pt x="17" y="127"/>
                    <a:pt x="16" y="126"/>
                    <a:pt x="15" y="125"/>
                  </a:cubicBezTo>
                  <a:cubicBezTo>
                    <a:pt x="14" y="124"/>
                    <a:pt x="13" y="123"/>
                    <a:pt x="12" y="121"/>
                  </a:cubicBezTo>
                  <a:cubicBezTo>
                    <a:pt x="11" y="119"/>
                    <a:pt x="10" y="117"/>
                    <a:pt x="9" y="115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6" y="111"/>
                    <a:pt x="4" y="109"/>
                    <a:pt x="2" y="107"/>
                  </a:cubicBezTo>
                  <a:cubicBezTo>
                    <a:pt x="2" y="106"/>
                    <a:pt x="1" y="105"/>
                    <a:pt x="0" y="104"/>
                  </a:cubicBezTo>
                  <a:cubicBezTo>
                    <a:pt x="0" y="102"/>
                    <a:pt x="0" y="100"/>
                    <a:pt x="2" y="98"/>
                  </a:cubicBezTo>
                  <a:cubicBezTo>
                    <a:pt x="4" y="97"/>
                    <a:pt x="5" y="96"/>
                    <a:pt x="8" y="95"/>
                  </a:cubicBezTo>
                  <a:cubicBezTo>
                    <a:pt x="10" y="95"/>
                    <a:pt x="12" y="96"/>
                    <a:pt x="14" y="97"/>
                  </a:cubicBezTo>
                  <a:cubicBezTo>
                    <a:pt x="16" y="97"/>
                    <a:pt x="18" y="99"/>
                    <a:pt x="20" y="100"/>
                  </a:cubicBezTo>
                  <a:cubicBezTo>
                    <a:pt x="21" y="101"/>
                    <a:pt x="21" y="101"/>
                    <a:pt x="22" y="102"/>
                  </a:cubicBezTo>
                  <a:cubicBezTo>
                    <a:pt x="22" y="102"/>
                    <a:pt x="26" y="106"/>
                    <a:pt x="26" y="106"/>
                  </a:cubicBezTo>
                  <a:cubicBezTo>
                    <a:pt x="27" y="108"/>
                    <a:pt x="29" y="110"/>
                    <a:pt x="29" y="111"/>
                  </a:cubicBezTo>
                  <a:cubicBezTo>
                    <a:pt x="31" y="114"/>
                    <a:pt x="32" y="116"/>
                    <a:pt x="34" y="119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6" y="122"/>
                    <a:pt x="37" y="124"/>
                    <a:pt x="38" y="125"/>
                  </a:cubicBezTo>
                  <a:cubicBezTo>
                    <a:pt x="38" y="125"/>
                    <a:pt x="39" y="126"/>
                    <a:pt x="40" y="126"/>
                  </a:cubicBezTo>
                  <a:cubicBezTo>
                    <a:pt x="40" y="126"/>
                    <a:pt x="41" y="122"/>
                    <a:pt x="41" y="121"/>
                  </a:cubicBezTo>
                  <a:cubicBezTo>
                    <a:pt x="41" y="120"/>
                    <a:pt x="41" y="119"/>
                    <a:pt x="41" y="118"/>
                  </a:cubicBezTo>
                  <a:cubicBezTo>
                    <a:pt x="41" y="116"/>
                    <a:pt x="41" y="115"/>
                    <a:pt x="41" y="113"/>
                  </a:cubicBezTo>
                  <a:cubicBezTo>
                    <a:pt x="41" y="111"/>
                    <a:pt x="41" y="110"/>
                    <a:pt x="41" y="108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39" y="98"/>
                    <a:pt x="39" y="97"/>
                    <a:pt x="39" y="96"/>
                  </a:cubicBezTo>
                  <a:cubicBezTo>
                    <a:pt x="38" y="94"/>
                    <a:pt x="38" y="92"/>
                    <a:pt x="37" y="90"/>
                  </a:cubicBezTo>
                  <a:cubicBezTo>
                    <a:pt x="37" y="89"/>
                    <a:pt x="37" y="87"/>
                    <a:pt x="37" y="85"/>
                  </a:cubicBezTo>
                  <a:cubicBezTo>
                    <a:pt x="36" y="80"/>
                    <a:pt x="34" y="75"/>
                    <a:pt x="33" y="70"/>
                  </a:cubicBezTo>
                  <a:cubicBezTo>
                    <a:pt x="33" y="69"/>
                    <a:pt x="33" y="69"/>
                    <a:pt x="33" y="69"/>
                  </a:cubicBezTo>
                  <a:cubicBezTo>
                    <a:pt x="31" y="64"/>
                    <a:pt x="30" y="60"/>
                    <a:pt x="29" y="55"/>
                  </a:cubicBezTo>
                  <a:cubicBezTo>
                    <a:pt x="28" y="51"/>
                    <a:pt x="27" y="46"/>
                    <a:pt x="26" y="41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0"/>
                    <a:pt x="24" y="29"/>
                    <a:pt x="24" y="27"/>
                  </a:cubicBezTo>
                  <a:cubicBezTo>
                    <a:pt x="23" y="25"/>
                    <a:pt x="22" y="22"/>
                    <a:pt x="23" y="20"/>
                  </a:cubicBezTo>
                  <a:cubicBezTo>
                    <a:pt x="24" y="19"/>
                    <a:pt x="24" y="17"/>
                    <a:pt x="24" y="16"/>
                  </a:cubicBezTo>
                  <a:cubicBezTo>
                    <a:pt x="25" y="14"/>
                    <a:pt x="27" y="12"/>
                    <a:pt x="30" y="11"/>
                  </a:cubicBezTo>
                  <a:cubicBezTo>
                    <a:pt x="31" y="11"/>
                    <a:pt x="33" y="11"/>
                    <a:pt x="34" y="12"/>
                  </a:cubicBezTo>
                  <a:cubicBezTo>
                    <a:pt x="33" y="8"/>
                    <a:pt x="34" y="3"/>
                    <a:pt x="38" y="2"/>
                  </a:cubicBezTo>
                  <a:cubicBezTo>
                    <a:pt x="41" y="0"/>
                    <a:pt x="46" y="0"/>
                    <a:pt x="48" y="4"/>
                  </a:cubicBezTo>
                  <a:cubicBezTo>
                    <a:pt x="50" y="5"/>
                    <a:pt x="50" y="8"/>
                    <a:pt x="51" y="10"/>
                  </a:cubicBezTo>
                  <a:cubicBezTo>
                    <a:pt x="50" y="9"/>
                    <a:pt x="52" y="7"/>
                    <a:pt x="52" y="7"/>
                  </a:cubicBezTo>
                  <a:cubicBezTo>
                    <a:pt x="53" y="6"/>
                    <a:pt x="54" y="5"/>
                    <a:pt x="55" y="4"/>
                  </a:cubicBezTo>
                  <a:cubicBezTo>
                    <a:pt x="57" y="3"/>
                    <a:pt x="59" y="4"/>
                    <a:pt x="61" y="4"/>
                  </a:cubicBezTo>
                  <a:cubicBezTo>
                    <a:pt x="63" y="5"/>
                    <a:pt x="66" y="7"/>
                    <a:pt x="66" y="9"/>
                  </a:cubicBezTo>
                  <a:cubicBezTo>
                    <a:pt x="67" y="12"/>
                    <a:pt x="68" y="14"/>
                    <a:pt x="70" y="16"/>
                  </a:cubicBezTo>
                  <a:cubicBezTo>
                    <a:pt x="70" y="16"/>
                    <a:pt x="72" y="20"/>
                    <a:pt x="72" y="20"/>
                  </a:cubicBezTo>
                  <a:cubicBezTo>
                    <a:pt x="73" y="24"/>
                    <a:pt x="74" y="28"/>
                    <a:pt x="76" y="32"/>
                  </a:cubicBezTo>
                  <a:cubicBezTo>
                    <a:pt x="78" y="29"/>
                    <a:pt x="81" y="27"/>
                    <a:pt x="84" y="29"/>
                  </a:cubicBezTo>
                  <a:cubicBezTo>
                    <a:pt x="89" y="31"/>
                    <a:pt x="91" y="36"/>
                    <a:pt x="94" y="40"/>
                  </a:cubicBezTo>
                  <a:cubicBezTo>
                    <a:pt x="97" y="44"/>
                    <a:pt x="99" y="48"/>
                    <a:pt x="101" y="52"/>
                  </a:cubicBezTo>
                  <a:cubicBezTo>
                    <a:pt x="103" y="55"/>
                    <a:pt x="104" y="60"/>
                    <a:pt x="106" y="63"/>
                  </a:cubicBezTo>
                  <a:cubicBezTo>
                    <a:pt x="107" y="67"/>
                    <a:pt x="109" y="71"/>
                    <a:pt x="111" y="74"/>
                  </a:cubicBezTo>
                  <a:cubicBezTo>
                    <a:pt x="113" y="79"/>
                    <a:pt x="116" y="83"/>
                    <a:pt x="118" y="87"/>
                  </a:cubicBezTo>
                  <a:cubicBezTo>
                    <a:pt x="120" y="90"/>
                    <a:pt x="121" y="94"/>
                    <a:pt x="122" y="98"/>
                  </a:cubicBezTo>
                  <a:cubicBezTo>
                    <a:pt x="124" y="107"/>
                    <a:pt x="126" y="117"/>
                    <a:pt x="126" y="126"/>
                  </a:cubicBezTo>
                  <a:cubicBezTo>
                    <a:pt x="126" y="132"/>
                    <a:pt x="126" y="139"/>
                    <a:pt x="126" y="145"/>
                  </a:cubicBezTo>
                  <a:cubicBezTo>
                    <a:pt x="126" y="147"/>
                    <a:pt x="126" y="150"/>
                    <a:pt x="126" y="153"/>
                  </a:cubicBezTo>
                  <a:cubicBezTo>
                    <a:pt x="126" y="155"/>
                    <a:pt x="124" y="158"/>
                    <a:pt x="124" y="160"/>
                  </a:cubicBezTo>
                  <a:cubicBezTo>
                    <a:pt x="124" y="160"/>
                    <a:pt x="124" y="161"/>
                    <a:pt x="124" y="161"/>
                  </a:cubicBezTo>
                  <a:cubicBezTo>
                    <a:pt x="124" y="162"/>
                    <a:pt x="123" y="162"/>
                    <a:pt x="123" y="163"/>
                  </a:cubicBezTo>
                  <a:cubicBezTo>
                    <a:pt x="123" y="164"/>
                    <a:pt x="123" y="165"/>
                    <a:pt x="123" y="166"/>
                  </a:cubicBezTo>
                  <a:cubicBezTo>
                    <a:pt x="124" y="167"/>
                    <a:pt x="123" y="168"/>
                    <a:pt x="123" y="169"/>
                  </a:cubicBezTo>
                  <a:cubicBezTo>
                    <a:pt x="123" y="173"/>
                    <a:pt x="126" y="178"/>
                    <a:pt x="127" y="182"/>
                  </a:cubicBezTo>
                  <a:cubicBezTo>
                    <a:pt x="130" y="193"/>
                    <a:pt x="130" y="193"/>
                    <a:pt x="130" y="193"/>
                  </a:cubicBezTo>
                </a:path>
              </a:pathLst>
            </a:custGeom>
            <a:noFill/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1" name="Freeform 8"/>
            <p:cNvSpPr>
              <a:spLocks/>
            </p:cNvSpPr>
            <p:nvPr/>
          </p:nvSpPr>
          <p:spPr bwMode="auto">
            <a:xfrm>
              <a:off x="7294563" y="1820863"/>
              <a:ext cx="198438" cy="588963"/>
            </a:xfrm>
            <a:custGeom>
              <a:avLst/>
              <a:gdLst>
                <a:gd name="T0" fmla="*/ 0 w 22"/>
                <a:gd name="T1" fmla="*/ 0 h 65"/>
                <a:gd name="T2" fmla="*/ 3 w 22"/>
                <a:gd name="T3" fmla="*/ 3 h 65"/>
                <a:gd name="T4" fmla="*/ 5 w 22"/>
                <a:gd name="T5" fmla="*/ 13 h 65"/>
                <a:gd name="T6" fmla="*/ 7 w 22"/>
                <a:gd name="T7" fmla="*/ 18 h 65"/>
                <a:gd name="T8" fmla="*/ 9 w 22"/>
                <a:gd name="T9" fmla="*/ 24 h 65"/>
                <a:gd name="T10" fmla="*/ 10 w 22"/>
                <a:gd name="T11" fmla="*/ 30 h 65"/>
                <a:gd name="T12" fmla="*/ 12 w 22"/>
                <a:gd name="T13" fmla="*/ 34 h 65"/>
                <a:gd name="T14" fmla="*/ 14 w 22"/>
                <a:gd name="T15" fmla="*/ 42 h 65"/>
                <a:gd name="T16" fmla="*/ 16 w 22"/>
                <a:gd name="T17" fmla="*/ 48 h 65"/>
                <a:gd name="T18" fmla="*/ 18 w 22"/>
                <a:gd name="T19" fmla="*/ 53 h 65"/>
                <a:gd name="T20" fmla="*/ 22 w 22"/>
                <a:gd name="T21" fmla="*/ 65 h 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65"/>
                <a:gd name="T35" fmla="*/ 22 w 22"/>
                <a:gd name="T36" fmla="*/ 65 h 6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65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  <a:cubicBezTo>
                    <a:pt x="4" y="6"/>
                    <a:pt x="5" y="10"/>
                    <a:pt x="5" y="13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9" y="57"/>
                    <a:pt x="20" y="61"/>
                    <a:pt x="22" y="65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2" name="Freeform 9"/>
            <p:cNvSpPr>
              <a:spLocks/>
            </p:cNvSpPr>
            <p:nvPr/>
          </p:nvSpPr>
          <p:spPr bwMode="auto">
            <a:xfrm>
              <a:off x="7448550" y="1803400"/>
              <a:ext cx="207963" cy="560388"/>
            </a:xfrm>
            <a:custGeom>
              <a:avLst/>
              <a:gdLst>
                <a:gd name="T0" fmla="*/ 0 w 131"/>
                <a:gd name="T1" fmla="*/ 0 h 353"/>
                <a:gd name="T2" fmla="*/ 17 w 131"/>
                <a:gd name="T3" fmla="*/ 57 h 353"/>
                <a:gd name="T4" fmla="*/ 28 w 131"/>
                <a:gd name="T5" fmla="*/ 85 h 353"/>
                <a:gd name="T6" fmla="*/ 45 w 131"/>
                <a:gd name="T7" fmla="*/ 120 h 353"/>
                <a:gd name="T8" fmla="*/ 68 w 131"/>
                <a:gd name="T9" fmla="*/ 171 h 353"/>
                <a:gd name="T10" fmla="*/ 85 w 131"/>
                <a:gd name="T11" fmla="*/ 205 h 353"/>
                <a:gd name="T12" fmla="*/ 91 w 131"/>
                <a:gd name="T13" fmla="*/ 234 h 353"/>
                <a:gd name="T14" fmla="*/ 102 w 131"/>
                <a:gd name="T15" fmla="*/ 256 h 353"/>
                <a:gd name="T16" fmla="*/ 114 w 131"/>
                <a:gd name="T17" fmla="*/ 302 h 353"/>
                <a:gd name="T18" fmla="*/ 131 w 131"/>
                <a:gd name="T19" fmla="*/ 353 h 3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353"/>
                <a:gd name="T32" fmla="*/ 131 w 131"/>
                <a:gd name="T33" fmla="*/ 353 h 35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353">
                  <a:moveTo>
                    <a:pt x="0" y="0"/>
                  </a:moveTo>
                  <a:lnTo>
                    <a:pt x="17" y="57"/>
                  </a:lnTo>
                  <a:lnTo>
                    <a:pt x="28" y="85"/>
                  </a:lnTo>
                  <a:lnTo>
                    <a:pt x="45" y="120"/>
                  </a:lnTo>
                  <a:lnTo>
                    <a:pt x="68" y="171"/>
                  </a:lnTo>
                  <a:lnTo>
                    <a:pt x="85" y="205"/>
                  </a:lnTo>
                  <a:lnTo>
                    <a:pt x="91" y="234"/>
                  </a:lnTo>
                  <a:lnTo>
                    <a:pt x="102" y="256"/>
                  </a:lnTo>
                  <a:lnTo>
                    <a:pt x="114" y="302"/>
                  </a:lnTo>
                  <a:lnTo>
                    <a:pt x="131" y="353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3" name="Freeform 10"/>
            <p:cNvSpPr>
              <a:spLocks/>
            </p:cNvSpPr>
            <p:nvPr/>
          </p:nvSpPr>
          <p:spPr bwMode="auto">
            <a:xfrm>
              <a:off x="7673975" y="2001838"/>
              <a:ext cx="163513" cy="381000"/>
            </a:xfrm>
            <a:custGeom>
              <a:avLst/>
              <a:gdLst>
                <a:gd name="T0" fmla="*/ 0 w 18"/>
                <a:gd name="T1" fmla="*/ 0 h 42"/>
                <a:gd name="T2" fmla="*/ 7 w 18"/>
                <a:gd name="T3" fmla="*/ 17 h 42"/>
                <a:gd name="T4" fmla="*/ 13 w 18"/>
                <a:gd name="T5" fmla="*/ 35 h 42"/>
                <a:gd name="T6" fmla="*/ 15 w 18"/>
                <a:gd name="T7" fmla="*/ 39 h 42"/>
                <a:gd name="T8" fmla="*/ 18 w 18"/>
                <a:gd name="T9" fmla="*/ 42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2"/>
                <a:gd name="T17" fmla="*/ 18 w 18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2">
                  <a:moveTo>
                    <a:pt x="0" y="0"/>
                  </a:moveTo>
                  <a:cubicBezTo>
                    <a:pt x="2" y="6"/>
                    <a:pt x="5" y="12"/>
                    <a:pt x="7" y="17"/>
                  </a:cubicBezTo>
                  <a:cubicBezTo>
                    <a:pt x="10" y="23"/>
                    <a:pt x="11" y="29"/>
                    <a:pt x="13" y="35"/>
                  </a:cubicBezTo>
                  <a:cubicBezTo>
                    <a:pt x="13" y="36"/>
                    <a:pt x="14" y="38"/>
                    <a:pt x="15" y="39"/>
                  </a:cubicBezTo>
                  <a:cubicBezTo>
                    <a:pt x="16" y="40"/>
                    <a:pt x="17" y="41"/>
                    <a:pt x="18" y="42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4" name="Freeform 11"/>
            <p:cNvSpPr>
              <a:spLocks/>
            </p:cNvSpPr>
            <p:nvPr/>
          </p:nvSpPr>
          <p:spPr bwMode="auto">
            <a:xfrm>
              <a:off x="7258050" y="2065338"/>
              <a:ext cx="73025" cy="19050"/>
            </a:xfrm>
            <a:custGeom>
              <a:avLst/>
              <a:gdLst>
                <a:gd name="T0" fmla="*/ 0 w 8"/>
                <a:gd name="T1" fmla="*/ 2 h 2"/>
                <a:gd name="T2" fmla="*/ 4 w 8"/>
                <a:gd name="T3" fmla="*/ 2 h 2"/>
                <a:gd name="T4" fmla="*/ 8 w 8"/>
                <a:gd name="T5" fmla="*/ 0 h 2"/>
                <a:gd name="T6" fmla="*/ 0 60000 65536"/>
                <a:gd name="T7" fmla="*/ 0 60000 65536"/>
                <a:gd name="T8" fmla="*/ 0 60000 65536"/>
                <a:gd name="T9" fmla="*/ 0 w 8"/>
                <a:gd name="T10" fmla="*/ 0 h 2"/>
                <a:gd name="T11" fmla="*/ 8 w 8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">
                  <a:moveTo>
                    <a:pt x="0" y="2"/>
                  </a:moveTo>
                  <a:cubicBezTo>
                    <a:pt x="1" y="2"/>
                    <a:pt x="3" y="2"/>
                    <a:pt x="4" y="2"/>
                  </a:cubicBezTo>
                  <a:cubicBezTo>
                    <a:pt x="6" y="1"/>
                    <a:pt x="7" y="0"/>
                    <a:pt x="8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5" name="Freeform 12"/>
            <p:cNvSpPr>
              <a:spLocks/>
            </p:cNvSpPr>
            <p:nvPr/>
          </p:nvSpPr>
          <p:spPr bwMode="auto">
            <a:xfrm>
              <a:off x="7302500" y="2238375"/>
              <a:ext cx="82550" cy="26988"/>
            </a:xfrm>
            <a:custGeom>
              <a:avLst/>
              <a:gdLst>
                <a:gd name="T0" fmla="*/ 0 w 9"/>
                <a:gd name="T1" fmla="*/ 3 h 3"/>
                <a:gd name="T2" fmla="*/ 7 w 9"/>
                <a:gd name="T3" fmla="*/ 1 h 3"/>
                <a:gd name="T4" fmla="*/ 9 w 9"/>
                <a:gd name="T5" fmla="*/ 0 h 3"/>
                <a:gd name="T6" fmla="*/ 0 60000 65536"/>
                <a:gd name="T7" fmla="*/ 0 60000 65536"/>
                <a:gd name="T8" fmla="*/ 0 60000 65536"/>
                <a:gd name="T9" fmla="*/ 0 w 9"/>
                <a:gd name="T10" fmla="*/ 0 h 3"/>
                <a:gd name="T11" fmla="*/ 9 w 9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3">
                  <a:moveTo>
                    <a:pt x="0" y="3"/>
                  </a:moveTo>
                  <a:cubicBezTo>
                    <a:pt x="2" y="3"/>
                    <a:pt x="5" y="3"/>
                    <a:pt x="7" y="1"/>
                  </a:cubicBezTo>
                  <a:cubicBezTo>
                    <a:pt x="8" y="1"/>
                    <a:pt x="8" y="0"/>
                    <a:pt x="9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6" name="Freeform 13"/>
            <p:cNvSpPr>
              <a:spLocks/>
            </p:cNvSpPr>
            <p:nvPr/>
          </p:nvSpPr>
          <p:spPr bwMode="auto">
            <a:xfrm>
              <a:off x="7466013" y="2147888"/>
              <a:ext cx="80963" cy="26988"/>
            </a:xfrm>
            <a:custGeom>
              <a:avLst/>
              <a:gdLst>
                <a:gd name="T0" fmla="*/ 0 w 9"/>
                <a:gd name="T1" fmla="*/ 3 h 3"/>
                <a:gd name="T2" fmla="*/ 4 w 9"/>
                <a:gd name="T3" fmla="*/ 2 h 3"/>
                <a:gd name="T4" fmla="*/ 9 w 9"/>
                <a:gd name="T5" fmla="*/ 0 h 3"/>
                <a:gd name="T6" fmla="*/ 0 60000 65536"/>
                <a:gd name="T7" fmla="*/ 0 60000 65536"/>
                <a:gd name="T8" fmla="*/ 0 60000 65536"/>
                <a:gd name="T9" fmla="*/ 0 w 9"/>
                <a:gd name="T10" fmla="*/ 0 h 3"/>
                <a:gd name="T11" fmla="*/ 9 w 9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3">
                  <a:moveTo>
                    <a:pt x="0" y="3"/>
                  </a:moveTo>
                  <a:cubicBezTo>
                    <a:pt x="1" y="3"/>
                    <a:pt x="3" y="3"/>
                    <a:pt x="4" y="2"/>
                  </a:cubicBezTo>
                  <a:cubicBezTo>
                    <a:pt x="6" y="2"/>
                    <a:pt x="8" y="0"/>
                    <a:pt x="9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7" name="Freeform 14"/>
            <p:cNvSpPr>
              <a:spLocks/>
            </p:cNvSpPr>
            <p:nvPr/>
          </p:nvSpPr>
          <p:spPr bwMode="auto">
            <a:xfrm>
              <a:off x="7392988" y="1938338"/>
              <a:ext cx="73025" cy="19050"/>
            </a:xfrm>
            <a:custGeom>
              <a:avLst/>
              <a:gdLst>
                <a:gd name="T0" fmla="*/ 0 w 8"/>
                <a:gd name="T1" fmla="*/ 2 h 2"/>
                <a:gd name="T2" fmla="*/ 5 w 8"/>
                <a:gd name="T3" fmla="*/ 1 h 2"/>
                <a:gd name="T4" fmla="*/ 8 w 8"/>
                <a:gd name="T5" fmla="*/ 0 h 2"/>
                <a:gd name="T6" fmla="*/ 0 60000 65536"/>
                <a:gd name="T7" fmla="*/ 0 60000 65536"/>
                <a:gd name="T8" fmla="*/ 0 60000 65536"/>
                <a:gd name="T9" fmla="*/ 0 w 8"/>
                <a:gd name="T10" fmla="*/ 0 h 2"/>
                <a:gd name="T11" fmla="*/ 8 w 8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">
                  <a:moveTo>
                    <a:pt x="0" y="2"/>
                  </a:moveTo>
                  <a:cubicBezTo>
                    <a:pt x="2" y="2"/>
                    <a:pt x="4" y="2"/>
                    <a:pt x="5" y="1"/>
                  </a:cubicBezTo>
                  <a:cubicBezTo>
                    <a:pt x="6" y="1"/>
                    <a:pt x="7" y="0"/>
                    <a:pt x="8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8" name="Freeform 15"/>
            <p:cNvSpPr>
              <a:spLocks/>
            </p:cNvSpPr>
            <p:nvPr/>
          </p:nvSpPr>
          <p:spPr bwMode="auto">
            <a:xfrm>
              <a:off x="7566025" y="1974850"/>
              <a:ext cx="63500" cy="19050"/>
            </a:xfrm>
            <a:custGeom>
              <a:avLst/>
              <a:gdLst>
                <a:gd name="T0" fmla="*/ 0 w 7"/>
                <a:gd name="T1" fmla="*/ 2 h 2"/>
                <a:gd name="T2" fmla="*/ 4 w 7"/>
                <a:gd name="T3" fmla="*/ 1 h 2"/>
                <a:gd name="T4" fmla="*/ 7 w 7"/>
                <a:gd name="T5" fmla="*/ 0 h 2"/>
                <a:gd name="T6" fmla="*/ 0 60000 65536"/>
                <a:gd name="T7" fmla="*/ 0 60000 65536"/>
                <a:gd name="T8" fmla="*/ 0 60000 65536"/>
                <a:gd name="T9" fmla="*/ 0 w 7"/>
                <a:gd name="T10" fmla="*/ 0 h 2"/>
                <a:gd name="T11" fmla="*/ 7 w 7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2">
                  <a:moveTo>
                    <a:pt x="0" y="2"/>
                  </a:moveTo>
                  <a:cubicBezTo>
                    <a:pt x="1" y="2"/>
                    <a:pt x="3" y="2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9" name="Freeform 16"/>
            <p:cNvSpPr>
              <a:spLocks/>
            </p:cNvSpPr>
            <p:nvPr/>
          </p:nvSpPr>
          <p:spPr bwMode="auto">
            <a:xfrm>
              <a:off x="7620000" y="2138363"/>
              <a:ext cx="90488" cy="26988"/>
            </a:xfrm>
            <a:custGeom>
              <a:avLst/>
              <a:gdLst>
                <a:gd name="T0" fmla="*/ 0 w 10"/>
                <a:gd name="T1" fmla="*/ 3 h 3"/>
                <a:gd name="T2" fmla="*/ 5 w 10"/>
                <a:gd name="T3" fmla="*/ 2 h 3"/>
                <a:gd name="T4" fmla="*/ 10 w 10"/>
                <a:gd name="T5" fmla="*/ 0 h 3"/>
                <a:gd name="T6" fmla="*/ 0 60000 65536"/>
                <a:gd name="T7" fmla="*/ 0 60000 65536"/>
                <a:gd name="T8" fmla="*/ 0 60000 65536"/>
                <a:gd name="T9" fmla="*/ 0 w 10"/>
                <a:gd name="T10" fmla="*/ 0 h 3"/>
                <a:gd name="T11" fmla="*/ 10 w 10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3">
                  <a:moveTo>
                    <a:pt x="0" y="3"/>
                  </a:moveTo>
                  <a:cubicBezTo>
                    <a:pt x="2" y="3"/>
                    <a:pt x="4" y="3"/>
                    <a:pt x="5" y="2"/>
                  </a:cubicBezTo>
                  <a:cubicBezTo>
                    <a:pt x="7" y="2"/>
                    <a:pt x="8" y="1"/>
                    <a:pt x="10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0" name="Freeform 17"/>
            <p:cNvSpPr>
              <a:spLocks/>
            </p:cNvSpPr>
            <p:nvPr/>
          </p:nvSpPr>
          <p:spPr bwMode="auto">
            <a:xfrm>
              <a:off x="7791450" y="2147888"/>
              <a:ext cx="55563" cy="26988"/>
            </a:xfrm>
            <a:custGeom>
              <a:avLst/>
              <a:gdLst>
                <a:gd name="T0" fmla="*/ 0 w 6"/>
                <a:gd name="T1" fmla="*/ 3 h 3"/>
                <a:gd name="T2" fmla="*/ 4 w 6"/>
                <a:gd name="T3" fmla="*/ 2 h 3"/>
                <a:gd name="T4" fmla="*/ 6 w 6"/>
                <a:gd name="T5" fmla="*/ 0 h 3"/>
                <a:gd name="T6" fmla="*/ 0 60000 65536"/>
                <a:gd name="T7" fmla="*/ 0 60000 65536"/>
                <a:gd name="T8" fmla="*/ 0 60000 65536"/>
                <a:gd name="T9" fmla="*/ 0 w 6"/>
                <a:gd name="T10" fmla="*/ 0 h 3"/>
                <a:gd name="T11" fmla="*/ 6 w 6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">
                  <a:moveTo>
                    <a:pt x="0" y="3"/>
                  </a:moveTo>
                  <a:cubicBezTo>
                    <a:pt x="1" y="2"/>
                    <a:pt x="2" y="2"/>
                    <a:pt x="4" y="2"/>
                  </a:cubicBezTo>
                  <a:cubicBezTo>
                    <a:pt x="5" y="1"/>
                    <a:pt x="6" y="0"/>
                    <a:pt x="6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1" name="Freeform 18"/>
            <p:cNvSpPr>
              <a:spLocks/>
            </p:cNvSpPr>
            <p:nvPr/>
          </p:nvSpPr>
          <p:spPr bwMode="auto">
            <a:xfrm>
              <a:off x="7818438" y="2273300"/>
              <a:ext cx="73025" cy="26988"/>
            </a:xfrm>
            <a:custGeom>
              <a:avLst/>
              <a:gdLst>
                <a:gd name="T0" fmla="*/ 0 w 46"/>
                <a:gd name="T1" fmla="*/ 17 h 17"/>
                <a:gd name="T2" fmla="*/ 29 w 46"/>
                <a:gd name="T3" fmla="*/ 12 h 17"/>
                <a:gd name="T4" fmla="*/ 46 w 46"/>
                <a:gd name="T5" fmla="*/ 0 h 17"/>
                <a:gd name="T6" fmla="*/ 0 60000 65536"/>
                <a:gd name="T7" fmla="*/ 0 60000 65536"/>
                <a:gd name="T8" fmla="*/ 0 60000 65536"/>
                <a:gd name="T9" fmla="*/ 0 w 46"/>
                <a:gd name="T10" fmla="*/ 0 h 17"/>
                <a:gd name="T11" fmla="*/ 46 w 46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17">
                  <a:moveTo>
                    <a:pt x="0" y="17"/>
                  </a:moveTo>
                  <a:lnTo>
                    <a:pt x="29" y="12"/>
                  </a:lnTo>
                  <a:lnTo>
                    <a:pt x="46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2" name="Freeform 19"/>
            <p:cNvSpPr>
              <a:spLocks/>
            </p:cNvSpPr>
            <p:nvPr/>
          </p:nvSpPr>
          <p:spPr bwMode="auto">
            <a:xfrm>
              <a:off x="7881938" y="2409825"/>
              <a:ext cx="90488" cy="9525"/>
            </a:xfrm>
            <a:custGeom>
              <a:avLst/>
              <a:gdLst>
                <a:gd name="T0" fmla="*/ 0 w 57"/>
                <a:gd name="T1" fmla="*/ 0 h 6"/>
                <a:gd name="T2" fmla="*/ 29 w 57"/>
                <a:gd name="T3" fmla="*/ 6 h 6"/>
                <a:gd name="T4" fmla="*/ 57 w 57"/>
                <a:gd name="T5" fmla="*/ 6 h 6"/>
                <a:gd name="T6" fmla="*/ 0 60000 65536"/>
                <a:gd name="T7" fmla="*/ 0 60000 65536"/>
                <a:gd name="T8" fmla="*/ 0 60000 65536"/>
                <a:gd name="T9" fmla="*/ 0 w 57"/>
                <a:gd name="T10" fmla="*/ 0 h 6"/>
                <a:gd name="T11" fmla="*/ 57 w 57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" h="6">
                  <a:moveTo>
                    <a:pt x="0" y="0"/>
                  </a:moveTo>
                  <a:lnTo>
                    <a:pt x="29" y="6"/>
                  </a:lnTo>
                  <a:lnTo>
                    <a:pt x="57" y="6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3" name="Freeform 20"/>
            <p:cNvSpPr>
              <a:spLocks/>
            </p:cNvSpPr>
            <p:nvPr/>
          </p:nvSpPr>
          <p:spPr bwMode="auto">
            <a:xfrm>
              <a:off x="7693025" y="2355850"/>
              <a:ext cx="71438" cy="7938"/>
            </a:xfrm>
            <a:custGeom>
              <a:avLst/>
              <a:gdLst>
                <a:gd name="T0" fmla="*/ 0 w 45"/>
                <a:gd name="T1" fmla="*/ 0 h 5"/>
                <a:gd name="T2" fmla="*/ 22 w 45"/>
                <a:gd name="T3" fmla="*/ 5 h 5"/>
                <a:gd name="T4" fmla="*/ 45 w 45"/>
                <a:gd name="T5" fmla="*/ 0 h 5"/>
                <a:gd name="T6" fmla="*/ 0 60000 65536"/>
                <a:gd name="T7" fmla="*/ 0 60000 65536"/>
                <a:gd name="T8" fmla="*/ 0 60000 65536"/>
                <a:gd name="T9" fmla="*/ 0 w 45"/>
                <a:gd name="T10" fmla="*/ 0 h 5"/>
                <a:gd name="T11" fmla="*/ 45 w 45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">
                  <a:moveTo>
                    <a:pt x="0" y="0"/>
                  </a:moveTo>
                  <a:lnTo>
                    <a:pt x="22" y="5"/>
                  </a:lnTo>
                  <a:lnTo>
                    <a:pt x="45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4" name="Freeform 21"/>
            <p:cNvSpPr>
              <a:spLocks/>
            </p:cNvSpPr>
            <p:nvPr/>
          </p:nvSpPr>
          <p:spPr bwMode="auto">
            <a:xfrm>
              <a:off x="7529513" y="2363788"/>
              <a:ext cx="73025" cy="36513"/>
            </a:xfrm>
            <a:custGeom>
              <a:avLst/>
              <a:gdLst>
                <a:gd name="T0" fmla="*/ 0 w 46"/>
                <a:gd name="T1" fmla="*/ 23 h 23"/>
                <a:gd name="T2" fmla="*/ 23 w 46"/>
                <a:gd name="T3" fmla="*/ 12 h 23"/>
                <a:gd name="T4" fmla="*/ 46 w 46"/>
                <a:gd name="T5" fmla="*/ 0 h 23"/>
                <a:gd name="T6" fmla="*/ 0 60000 65536"/>
                <a:gd name="T7" fmla="*/ 0 60000 65536"/>
                <a:gd name="T8" fmla="*/ 0 60000 65536"/>
                <a:gd name="T9" fmla="*/ 0 w 46"/>
                <a:gd name="T10" fmla="*/ 0 h 23"/>
                <a:gd name="T11" fmla="*/ 46 w 46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23">
                  <a:moveTo>
                    <a:pt x="0" y="23"/>
                  </a:moveTo>
                  <a:lnTo>
                    <a:pt x="23" y="12"/>
                  </a:lnTo>
                  <a:lnTo>
                    <a:pt x="46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5" name="Freeform 22"/>
            <p:cNvSpPr>
              <a:spLocks/>
            </p:cNvSpPr>
            <p:nvPr/>
          </p:nvSpPr>
          <p:spPr bwMode="auto">
            <a:xfrm>
              <a:off x="7358063" y="2409825"/>
              <a:ext cx="71438" cy="71438"/>
            </a:xfrm>
            <a:custGeom>
              <a:avLst/>
              <a:gdLst>
                <a:gd name="T0" fmla="*/ 0 w 8"/>
                <a:gd name="T1" fmla="*/ 8 h 8"/>
                <a:gd name="T2" fmla="*/ 8 w 8"/>
                <a:gd name="T3" fmla="*/ 0 h 8"/>
                <a:gd name="T4" fmla="*/ 0 60000 65536"/>
                <a:gd name="T5" fmla="*/ 0 60000 65536"/>
                <a:gd name="T6" fmla="*/ 0 w 8"/>
                <a:gd name="T7" fmla="*/ 0 h 8"/>
                <a:gd name="T8" fmla="*/ 8 w 8"/>
                <a:gd name="T9" fmla="*/ 8 h 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8">
                  <a:moveTo>
                    <a:pt x="0" y="8"/>
                  </a:moveTo>
                  <a:cubicBezTo>
                    <a:pt x="3" y="5"/>
                    <a:pt x="6" y="3"/>
                    <a:pt x="8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6" name="Freeform 23"/>
            <p:cNvSpPr>
              <a:spLocks/>
            </p:cNvSpPr>
            <p:nvPr/>
          </p:nvSpPr>
          <p:spPr bwMode="auto">
            <a:xfrm>
              <a:off x="7546975" y="2481263"/>
              <a:ext cx="434975" cy="119063"/>
            </a:xfrm>
            <a:custGeom>
              <a:avLst/>
              <a:gdLst>
                <a:gd name="T0" fmla="*/ 0 w 274"/>
                <a:gd name="T1" fmla="*/ 0 h 75"/>
                <a:gd name="T2" fmla="*/ 57 w 274"/>
                <a:gd name="T3" fmla="*/ 40 h 75"/>
                <a:gd name="T4" fmla="*/ 109 w 274"/>
                <a:gd name="T5" fmla="*/ 57 h 75"/>
                <a:gd name="T6" fmla="*/ 166 w 274"/>
                <a:gd name="T7" fmla="*/ 75 h 75"/>
                <a:gd name="T8" fmla="*/ 229 w 274"/>
                <a:gd name="T9" fmla="*/ 75 h 75"/>
                <a:gd name="T10" fmla="*/ 274 w 274"/>
                <a:gd name="T11" fmla="*/ 69 h 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4"/>
                <a:gd name="T19" fmla="*/ 0 h 75"/>
                <a:gd name="T20" fmla="*/ 274 w 274"/>
                <a:gd name="T21" fmla="*/ 75 h 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4" h="75">
                  <a:moveTo>
                    <a:pt x="0" y="0"/>
                  </a:moveTo>
                  <a:lnTo>
                    <a:pt x="57" y="40"/>
                  </a:lnTo>
                  <a:lnTo>
                    <a:pt x="109" y="57"/>
                  </a:lnTo>
                  <a:lnTo>
                    <a:pt x="166" y="75"/>
                  </a:lnTo>
                  <a:lnTo>
                    <a:pt x="229" y="75"/>
                  </a:lnTo>
                  <a:lnTo>
                    <a:pt x="274" y="69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7" name="Freeform 24"/>
            <p:cNvSpPr>
              <a:spLocks/>
            </p:cNvSpPr>
            <p:nvPr/>
          </p:nvSpPr>
          <p:spPr bwMode="auto">
            <a:xfrm>
              <a:off x="7421563" y="2662238"/>
              <a:ext cx="469900" cy="109538"/>
            </a:xfrm>
            <a:custGeom>
              <a:avLst/>
              <a:gdLst>
                <a:gd name="T0" fmla="*/ 0 w 296"/>
                <a:gd name="T1" fmla="*/ 6 h 69"/>
                <a:gd name="T2" fmla="*/ 85 w 296"/>
                <a:gd name="T3" fmla="*/ 0 h 69"/>
                <a:gd name="T4" fmla="*/ 154 w 296"/>
                <a:gd name="T5" fmla="*/ 12 h 69"/>
                <a:gd name="T6" fmla="*/ 205 w 296"/>
                <a:gd name="T7" fmla="*/ 29 h 69"/>
                <a:gd name="T8" fmla="*/ 256 w 296"/>
                <a:gd name="T9" fmla="*/ 52 h 69"/>
                <a:gd name="T10" fmla="*/ 296 w 296"/>
                <a:gd name="T11" fmla="*/ 69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69"/>
                <a:gd name="T20" fmla="*/ 296 w 296"/>
                <a:gd name="T21" fmla="*/ 69 h 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69">
                  <a:moveTo>
                    <a:pt x="0" y="6"/>
                  </a:moveTo>
                  <a:lnTo>
                    <a:pt x="85" y="0"/>
                  </a:lnTo>
                  <a:lnTo>
                    <a:pt x="154" y="12"/>
                  </a:lnTo>
                  <a:lnTo>
                    <a:pt x="205" y="29"/>
                  </a:lnTo>
                  <a:lnTo>
                    <a:pt x="256" y="52"/>
                  </a:lnTo>
                  <a:lnTo>
                    <a:pt x="296" y="69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8" name="Freeform 25"/>
            <p:cNvSpPr>
              <a:spLocks/>
            </p:cNvSpPr>
            <p:nvPr/>
          </p:nvSpPr>
          <p:spPr bwMode="auto">
            <a:xfrm>
              <a:off x="7683500" y="3224213"/>
              <a:ext cx="361950" cy="98425"/>
            </a:xfrm>
            <a:custGeom>
              <a:avLst/>
              <a:gdLst>
                <a:gd name="T0" fmla="*/ 0 w 228"/>
                <a:gd name="T1" fmla="*/ 62 h 62"/>
                <a:gd name="T2" fmla="*/ 68 w 228"/>
                <a:gd name="T3" fmla="*/ 45 h 62"/>
                <a:gd name="T4" fmla="*/ 114 w 228"/>
                <a:gd name="T5" fmla="*/ 34 h 62"/>
                <a:gd name="T6" fmla="*/ 160 w 228"/>
                <a:gd name="T7" fmla="*/ 23 h 62"/>
                <a:gd name="T8" fmla="*/ 194 w 228"/>
                <a:gd name="T9" fmla="*/ 11 h 62"/>
                <a:gd name="T10" fmla="*/ 228 w 228"/>
                <a:gd name="T11" fmla="*/ 0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8"/>
                <a:gd name="T19" fmla="*/ 0 h 62"/>
                <a:gd name="T20" fmla="*/ 228 w 228"/>
                <a:gd name="T21" fmla="*/ 62 h 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8" h="62">
                  <a:moveTo>
                    <a:pt x="0" y="62"/>
                  </a:moveTo>
                  <a:lnTo>
                    <a:pt x="68" y="45"/>
                  </a:lnTo>
                  <a:lnTo>
                    <a:pt x="114" y="34"/>
                  </a:lnTo>
                  <a:lnTo>
                    <a:pt x="160" y="23"/>
                  </a:lnTo>
                  <a:lnTo>
                    <a:pt x="194" y="11"/>
                  </a:lnTo>
                  <a:lnTo>
                    <a:pt x="228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9" name="Freeform 26"/>
            <p:cNvSpPr>
              <a:spLocks/>
            </p:cNvSpPr>
            <p:nvPr/>
          </p:nvSpPr>
          <p:spPr bwMode="auto">
            <a:xfrm>
              <a:off x="7158038" y="2762250"/>
              <a:ext cx="80963" cy="73025"/>
            </a:xfrm>
            <a:custGeom>
              <a:avLst/>
              <a:gdLst>
                <a:gd name="T0" fmla="*/ 0 w 51"/>
                <a:gd name="T1" fmla="*/ 46 h 46"/>
                <a:gd name="T2" fmla="*/ 23 w 51"/>
                <a:gd name="T3" fmla="*/ 17 h 46"/>
                <a:gd name="T4" fmla="*/ 51 w 51"/>
                <a:gd name="T5" fmla="*/ 0 h 46"/>
                <a:gd name="T6" fmla="*/ 0 60000 65536"/>
                <a:gd name="T7" fmla="*/ 0 60000 65536"/>
                <a:gd name="T8" fmla="*/ 0 60000 65536"/>
                <a:gd name="T9" fmla="*/ 0 w 51"/>
                <a:gd name="T10" fmla="*/ 0 h 46"/>
                <a:gd name="T11" fmla="*/ 51 w 51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1" h="46">
                  <a:moveTo>
                    <a:pt x="0" y="46"/>
                  </a:moveTo>
                  <a:lnTo>
                    <a:pt x="23" y="17"/>
                  </a:lnTo>
                  <a:lnTo>
                    <a:pt x="51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0" name="Freeform 27"/>
            <p:cNvSpPr>
              <a:spLocks/>
            </p:cNvSpPr>
            <p:nvPr/>
          </p:nvSpPr>
          <p:spPr bwMode="auto">
            <a:xfrm>
              <a:off x="7358063" y="2962275"/>
              <a:ext cx="34925" cy="144463"/>
            </a:xfrm>
            <a:custGeom>
              <a:avLst/>
              <a:gdLst>
                <a:gd name="T0" fmla="*/ 0 w 22"/>
                <a:gd name="T1" fmla="*/ 91 h 91"/>
                <a:gd name="T2" fmla="*/ 0 w 22"/>
                <a:gd name="T3" fmla="*/ 39 h 91"/>
                <a:gd name="T4" fmla="*/ 22 w 22"/>
                <a:gd name="T5" fmla="*/ 0 h 91"/>
                <a:gd name="T6" fmla="*/ 0 60000 65536"/>
                <a:gd name="T7" fmla="*/ 0 60000 65536"/>
                <a:gd name="T8" fmla="*/ 0 60000 65536"/>
                <a:gd name="T9" fmla="*/ 0 w 22"/>
                <a:gd name="T10" fmla="*/ 0 h 91"/>
                <a:gd name="T11" fmla="*/ 22 w 22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91">
                  <a:moveTo>
                    <a:pt x="0" y="91"/>
                  </a:moveTo>
                  <a:lnTo>
                    <a:pt x="0" y="39"/>
                  </a:lnTo>
                  <a:lnTo>
                    <a:pt x="22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1" name="Freeform 28"/>
            <p:cNvSpPr>
              <a:spLocks/>
            </p:cNvSpPr>
            <p:nvPr/>
          </p:nvSpPr>
          <p:spPr bwMode="auto">
            <a:xfrm>
              <a:off x="7348538" y="2852738"/>
              <a:ext cx="244475" cy="136525"/>
            </a:xfrm>
            <a:custGeom>
              <a:avLst/>
              <a:gdLst>
                <a:gd name="T0" fmla="*/ 0 w 27"/>
                <a:gd name="T1" fmla="*/ 0 h 15"/>
                <a:gd name="T2" fmla="*/ 5 w 27"/>
                <a:gd name="T3" fmla="*/ 3 h 15"/>
                <a:gd name="T4" fmla="*/ 10 w 27"/>
                <a:gd name="T5" fmla="*/ 4 h 15"/>
                <a:gd name="T6" fmla="*/ 27 w 27"/>
                <a:gd name="T7" fmla="*/ 15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15"/>
                <a:gd name="T14" fmla="*/ 27 w 27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15">
                  <a:moveTo>
                    <a:pt x="0" y="0"/>
                  </a:moveTo>
                  <a:cubicBezTo>
                    <a:pt x="2" y="1"/>
                    <a:pt x="3" y="2"/>
                    <a:pt x="5" y="3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7" y="6"/>
                    <a:pt x="22" y="9"/>
                    <a:pt x="27" y="15"/>
                  </a:cubicBezTo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2" name="Freeform 99"/>
            <p:cNvSpPr>
              <a:spLocks/>
            </p:cNvSpPr>
            <p:nvPr/>
          </p:nvSpPr>
          <p:spPr bwMode="auto">
            <a:xfrm>
              <a:off x="7267575" y="1938338"/>
              <a:ext cx="1719263" cy="904875"/>
            </a:xfrm>
            <a:custGeom>
              <a:avLst/>
              <a:gdLst>
                <a:gd name="T0" fmla="*/ 190 w 190"/>
                <a:gd name="T1" fmla="*/ 100 h 100"/>
                <a:gd name="T2" fmla="*/ 172 w 190"/>
                <a:gd name="T3" fmla="*/ 88 h 100"/>
                <a:gd name="T4" fmla="*/ 163 w 190"/>
                <a:gd name="T5" fmla="*/ 83 h 100"/>
                <a:gd name="T6" fmla="*/ 158 w 190"/>
                <a:gd name="T7" fmla="*/ 81 h 100"/>
                <a:gd name="T8" fmla="*/ 152 w 190"/>
                <a:gd name="T9" fmla="*/ 81 h 100"/>
                <a:gd name="T10" fmla="*/ 147 w 190"/>
                <a:gd name="T11" fmla="*/ 81 h 100"/>
                <a:gd name="T12" fmla="*/ 143 w 190"/>
                <a:gd name="T13" fmla="*/ 79 h 100"/>
                <a:gd name="T14" fmla="*/ 136 w 190"/>
                <a:gd name="T15" fmla="*/ 80 h 100"/>
                <a:gd name="T16" fmla="*/ 130 w 190"/>
                <a:gd name="T17" fmla="*/ 81 h 100"/>
                <a:gd name="T18" fmla="*/ 127 w 190"/>
                <a:gd name="T19" fmla="*/ 81 h 100"/>
                <a:gd name="T20" fmla="*/ 107 w 190"/>
                <a:gd name="T21" fmla="*/ 83 h 100"/>
                <a:gd name="T22" fmla="*/ 100 w 190"/>
                <a:gd name="T23" fmla="*/ 83 h 100"/>
                <a:gd name="T24" fmla="*/ 82 w 190"/>
                <a:gd name="T25" fmla="*/ 82 h 100"/>
                <a:gd name="T26" fmla="*/ 73 w 190"/>
                <a:gd name="T27" fmla="*/ 76 h 100"/>
                <a:gd name="T28" fmla="*/ 63 w 190"/>
                <a:gd name="T29" fmla="*/ 71 h 100"/>
                <a:gd name="T30" fmla="*/ 57 w 190"/>
                <a:gd name="T31" fmla="*/ 64 h 100"/>
                <a:gd name="T32" fmla="*/ 57 w 190"/>
                <a:gd name="T33" fmla="*/ 59 h 100"/>
                <a:gd name="T34" fmla="*/ 59 w 190"/>
                <a:gd name="T35" fmla="*/ 53 h 100"/>
                <a:gd name="T36" fmla="*/ 59 w 190"/>
                <a:gd name="T37" fmla="*/ 49 h 100"/>
                <a:gd name="T38" fmla="*/ 54 w 190"/>
                <a:gd name="T39" fmla="*/ 46 h 100"/>
                <a:gd name="T40" fmla="*/ 47 w 190"/>
                <a:gd name="T41" fmla="*/ 43 h 100"/>
                <a:gd name="T42" fmla="*/ 38 w 190"/>
                <a:gd name="T43" fmla="*/ 41 h 100"/>
                <a:gd name="T44" fmla="*/ 30 w 190"/>
                <a:gd name="T45" fmla="*/ 38 h 100"/>
                <a:gd name="T46" fmla="*/ 22 w 190"/>
                <a:gd name="T47" fmla="*/ 37 h 100"/>
                <a:gd name="T48" fmla="*/ 17 w 190"/>
                <a:gd name="T49" fmla="*/ 34 h 100"/>
                <a:gd name="T50" fmla="*/ 9 w 190"/>
                <a:gd name="T51" fmla="*/ 30 h 100"/>
                <a:gd name="T52" fmla="*/ 6 w 190"/>
                <a:gd name="T53" fmla="*/ 28 h 100"/>
                <a:gd name="T54" fmla="*/ 2 w 190"/>
                <a:gd name="T55" fmla="*/ 24 h 100"/>
                <a:gd name="T56" fmla="*/ 1 w 190"/>
                <a:gd name="T57" fmla="*/ 19 h 100"/>
                <a:gd name="T58" fmla="*/ 8 w 190"/>
                <a:gd name="T59" fmla="*/ 15 h 100"/>
                <a:gd name="T60" fmla="*/ 16 w 190"/>
                <a:gd name="T61" fmla="*/ 17 h 100"/>
                <a:gd name="T62" fmla="*/ 22 w 190"/>
                <a:gd name="T63" fmla="*/ 20 h 100"/>
                <a:gd name="T64" fmla="*/ 27 w 190"/>
                <a:gd name="T65" fmla="*/ 20 h 100"/>
                <a:gd name="T66" fmla="*/ 37 w 190"/>
                <a:gd name="T67" fmla="*/ 20 h 100"/>
                <a:gd name="T68" fmla="*/ 63 w 190"/>
                <a:gd name="T69" fmla="*/ 24 h 100"/>
                <a:gd name="T70" fmla="*/ 69 w 190"/>
                <a:gd name="T71" fmla="*/ 23 h 100"/>
                <a:gd name="T72" fmla="*/ 69 w 190"/>
                <a:gd name="T73" fmla="*/ 15 h 100"/>
                <a:gd name="T74" fmla="*/ 71 w 190"/>
                <a:gd name="T75" fmla="*/ 11 h 100"/>
                <a:gd name="T76" fmla="*/ 78 w 190"/>
                <a:gd name="T77" fmla="*/ 6 h 100"/>
                <a:gd name="T78" fmla="*/ 85 w 190"/>
                <a:gd name="T79" fmla="*/ 6 h 100"/>
                <a:gd name="T80" fmla="*/ 88 w 190"/>
                <a:gd name="T81" fmla="*/ 1 h 100"/>
                <a:gd name="T82" fmla="*/ 91 w 190"/>
                <a:gd name="T83" fmla="*/ 0 h 100"/>
                <a:gd name="T84" fmla="*/ 96 w 190"/>
                <a:gd name="T85" fmla="*/ 0 h 100"/>
                <a:gd name="T86" fmla="*/ 102 w 190"/>
                <a:gd name="T87" fmla="*/ 2 h 100"/>
                <a:gd name="T88" fmla="*/ 114 w 190"/>
                <a:gd name="T89" fmla="*/ 2 h 100"/>
                <a:gd name="T90" fmla="*/ 119 w 190"/>
                <a:gd name="T91" fmla="*/ 5 h 100"/>
                <a:gd name="T92" fmla="*/ 137 w 190"/>
                <a:gd name="T93" fmla="*/ 12 h 100"/>
                <a:gd name="T94" fmla="*/ 145 w 190"/>
                <a:gd name="T95" fmla="*/ 15 h 100"/>
                <a:gd name="T96" fmla="*/ 153 w 190"/>
                <a:gd name="T97" fmla="*/ 20 h 100"/>
                <a:gd name="T98" fmla="*/ 166 w 190"/>
                <a:gd name="T99" fmla="*/ 26 h 100"/>
                <a:gd name="T100" fmla="*/ 171 w 190"/>
                <a:gd name="T101" fmla="*/ 27 h 100"/>
                <a:gd name="T102" fmla="*/ 173 w 190"/>
                <a:gd name="T103" fmla="*/ 28 h 100"/>
                <a:gd name="T104" fmla="*/ 176 w 190"/>
                <a:gd name="T105" fmla="*/ 27 h 100"/>
                <a:gd name="T106" fmla="*/ 179 w 190"/>
                <a:gd name="T107" fmla="*/ 27 h 100"/>
                <a:gd name="T108" fmla="*/ 186 w 190"/>
                <a:gd name="T109" fmla="*/ 26 h 100"/>
                <a:gd name="T110" fmla="*/ 190 w 190"/>
                <a:gd name="T111" fmla="*/ 28 h 1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0"/>
                <a:gd name="T169" fmla="*/ 0 h 100"/>
                <a:gd name="T170" fmla="*/ 190 w 190"/>
                <a:gd name="T171" fmla="*/ 100 h 1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0" h="100">
                  <a:moveTo>
                    <a:pt x="190" y="100"/>
                  </a:moveTo>
                  <a:cubicBezTo>
                    <a:pt x="184" y="96"/>
                    <a:pt x="179" y="92"/>
                    <a:pt x="172" y="88"/>
                  </a:cubicBezTo>
                  <a:cubicBezTo>
                    <a:pt x="169" y="87"/>
                    <a:pt x="166" y="85"/>
                    <a:pt x="163" y="83"/>
                  </a:cubicBezTo>
                  <a:cubicBezTo>
                    <a:pt x="161" y="83"/>
                    <a:pt x="159" y="82"/>
                    <a:pt x="158" y="81"/>
                  </a:cubicBezTo>
                  <a:cubicBezTo>
                    <a:pt x="156" y="81"/>
                    <a:pt x="154" y="81"/>
                    <a:pt x="152" y="81"/>
                  </a:cubicBezTo>
                  <a:cubicBezTo>
                    <a:pt x="151" y="81"/>
                    <a:pt x="149" y="82"/>
                    <a:pt x="147" y="81"/>
                  </a:cubicBezTo>
                  <a:cubicBezTo>
                    <a:pt x="146" y="81"/>
                    <a:pt x="144" y="79"/>
                    <a:pt x="143" y="79"/>
                  </a:cubicBezTo>
                  <a:cubicBezTo>
                    <a:pt x="141" y="79"/>
                    <a:pt x="138" y="80"/>
                    <a:pt x="136" y="80"/>
                  </a:cubicBezTo>
                  <a:cubicBezTo>
                    <a:pt x="134" y="80"/>
                    <a:pt x="132" y="80"/>
                    <a:pt x="130" y="81"/>
                  </a:cubicBezTo>
                  <a:cubicBezTo>
                    <a:pt x="129" y="81"/>
                    <a:pt x="128" y="81"/>
                    <a:pt x="127" y="81"/>
                  </a:cubicBezTo>
                  <a:cubicBezTo>
                    <a:pt x="120" y="82"/>
                    <a:pt x="114" y="83"/>
                    <a:pt x="107" y="83"/>
                  </a:cubicBezTo>
                  <a:cubicBezTo>
                    <a:pt x="105" y="83"/>
                    <a:pt x="102" y="83"/>
                    <a:pt x="100" y="83"/>
                  </a:cubicBezTo>
                  <a:cubicBezTo>
                    <a:pt x="94" y="83"/>
                    <a:pt x="87" y="85"/>
                    <a:pt x="82" y="82"/>
                  </a:cubicBezTo>
                  <a:cubicBezTo>
                    <a:pt x="79" y="80"/>
                    <a:pt x="76" y="77"/>
                    <a:pt x="73" y="76"/>
                  </a:cubicBezTo>
                  <a:cubicBezTo>
                    <a:pt x="70" y="74"/>
                    <a:pt x="66" y="73"/>
                    <a:pt x="63" y="71"/>
                  </a:cubicBezTo>
                  <a:cubicBezTo>
                    <a:pt x="60" y="70"/>
                    <a:pt x="57" y="67"/>
                    <a:pt x="57" y="64"/>
                  </a:cubicBezTo>
                  <a:cubicBezTo>
                    <a:pt x="57" y="62"/>
                    <a:pt x="56" y="60"/>
                    <a:pt x="57" y="59"/>
                  </a:cubicBezTo>
                  <a:cubicBezTo>
                    <a:pt x="58" y="57"/>
                    <a:pt x="59" y="56"/>
                    <a:pt x="59" y="53"/>
                  </a:cubicBezTo>
                  <a:cubicBezTo>
                    <a:pt x="59" y="52"/>
                    <a:pt x="59" y="50"/>
                    <a:pt x="59" y="49"/>
                  </a:cubicBezTo>
                  <a:cubicBezTo>
                    <a:pt x="59" y="48"/>
                    <a:pt x="55" y="46"/>
                    <a:pt x="54" y="46"/>
                  </a:cubicBezTo>
                  <a:cubicBezTo>
                    <a:pt x="52" y="44"/>
                    <a:pt x="49" y="43"/>
                    <a:pt x="47" y="43"/>
                  </a:cubicBezTo>
                  <a:cubicBezTo>
                    <a:pt x="44" y="42"/>
                    <a:pt x="41" y="42"/>
                    <a:pt x="38" y="41"/>
                  </a:cubicBezTo>
                  <a:cubicBezTo>
                    <a:pt x="36" y="40"/>
                    <a:pt x="33" y="39"/>
                    <a:pt x="30" y="38"/>
                  </a:cubicBezTo>
                  <a:cubicBezTo>
                    <a:pt x="27" y="38"/>
                    <a:pt x="25" y="38"/>
                    <a:pt x="22" y="37"/>
                  </a:cubicBezTo>
                  <a:cubicBezTo>
                    <a:pt x="20" y="36"/>
                    <a:pt x="18" y="35"/>
                    <a:pt x="17" y="34"/>
                  </a:cubicBezTo>
                  <a:cubicBezTo>
                    <a:pt x="17" y="34"/>
                    <a:pt x="9" y="31"/>
                    <a:pt x="9" y="30"/>
                  </a:cubicBezTo>
                  <a:cubicBezTo>
                    <a:pt x="8" y="30"/>
                    <a:pt x="7" y="29"/>
                    <a:pt x="6" y="28"/>
                  </a:cubicBezTo>
                  <a:cubicBezTo>
                    <a:pt x="4" y="27"/>
                    <a:pt x="3" y="26"/>
                    <a:pt x="2" y="24"/>
                  </a:cubicBezTo>
                  <a:cubicBezTo>
                    <a:pt x="0" y="22"/>
                    <a:pt x="0" y="21"/>
                    <a:pt x="1" y="19"/>
                  </a:cubicBezTo>
                  <a:cubicBezTo>
                    <a:pt x="2" y="16"/>
                    <a:pt x="5" y="14"/>
                    <a:pt x="8" y="15"/>
                  </a:cubicBezTo>
                  <a:cubicBezTo>
                    <a:pt x="11" y="15"/>
                    <a:pt x="14" y="16"/>
                    <a:pt x="16" y="17"/>
                  </a:cubicBezTo>
                  <a:cubicBezTo>
                    <a:pt x="18" y="18"/>
                    <a:pt x="20" y="19"/>
                    <a:pt x="22" y="20"/>
                  </a:cubicBezTo>
                  <a:cubicBezTo>
                    <a:pt x="24" y="20"/>
                    <a:pt x="25" y="20"/>
                    <a:pt x="27" y="20"/>
                  </a:cubicBezTo>
                  <a:cubicBezTo>
                    <a:pt x="30" y="20"/>
                    <a:pt x="34" y="20"/>
                    <a:pt x="37" y="20"/>
                  </a:cubicBezTo>
                  <a:cubicBezTo>
                    <a:pt x="45" y="23"/>
                    <a:pt x="54" y="26"/>
                    <a:pt x="63" y="24"/>
                  </a:cubicBezTo>
                  <a:cubicBezTo>
                    <a:pt x="65" y="24"/>
                    <a:pt x="67" y="23"/>
                    <a:pt x="69" y="23"/>
                  </a:cubicBezTo>
                  <a:cubicBezTo>
                    <a:pt x="69" y="22"/>
                    <a:pt x="69" y="16"/>
                    <a:pt x="69" y="15"/>
                  </a:cubicBezTo>
                  <a:cubicBezTo>
                    <a:pt x="70" y="14"/>
                    <a:pt x="70" y="13"/>
                    <a:pt x="71" y="11"/>
                  </a:cubicBezTo>
                  <a:cubicBezTo>
                    <a:pt x="73" y="9"/>
                    <a:pt x="75" y="7"/>
                    <a:pt x="78" y="6"/>
                  </a:cubicBezTo>
                  <a:cubicBezTo>
                    <a:pt x="80" y="6"/>
                    <a:pt x="82" y="6"/>
                    <a:pt x="85" y="6"/>
                  </a:cubicBezTo>
                  <a:cubicBezTo>
                    <a:pt x="86" y="4"/>
                    <a:pt x="86" y="2"/>
                    <a:pt x="88" y="1"/>
                  </a:cubicBezTo>
                  <a:cubicBezTo>
                    <a:pt x="89" y="1"/>
                    <a:pt x="90" y="0"/>
                    <a:pt x="91" y="0"/>
                  </a:cubicBezTo>
                  <a:cubicBezTo>
                    <a:pt x="93" y="0"/>
                    <a:pt x="95" y="0"/>
                    <a:pt x="96" y="0"/>
                  </a:cubicBezTo>
                  <a:cubicBezTo>
                    <a:pt x="98" y="1"/>
                    <a:pt x="100" y="1"/>
                    <a:pt x="102" y="2"/>
                  </a:cubicBezTo>
                  <a:cubicBezTo>
                    <a:pt x="106" y="1"/>
                    <a:pt x="110" y="0"/>
                    <a:pt x="114" y="2"/>
                  </a:cubicBezTo>
                  <a:cubicBezTo>
                    <a:pt x="116" y="3"/>
                    <a:pt x="117" y="4"/>
                    <a:pt x="119" y="5"/>
                  </a:cubicBezTo>
                  <a:cubicBezTo>
                    <a:pt x="125" y="7"/>
                    <a:pt x="131" y="10"/>
                    <a:pt x="137" y="12"/>
                  </a:cubicBezTo>
                  <a:cubicBezTo>
                    <a:pt x="139" y="13"/>
                    <a:pt x="142" y="14"/>
                    <a:pt x="145" y="15"/>
                  </a:cubicBezTo>
                  <a:cubicBezTo>
                    <a:pt x="148" y="16"/>
                    <a:pt x="150" y="18"/>
                    <a:pt x="153" y="20"/>
                  </a:cubicBezTo>
                  <a:cubicBezTo>
                    <a:pt x="157" y="22"/>
                    <a:pt x="162" y="24"/>
                    <a:pt x="166" y="26"/>
                  </a:cubicBezTo>
                  <a:cubicBezTo>
                    <a:pt x="167" y="26"/>
                    <a:pt x="169" y="27"/>
                    <a:pt x="171" y="27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4" y="28"/>
                    <a:pt x="175" y="27"/>
                    <a:pt x="176" y="27"/>
                  </a:cubicBezTo>
                  <a:cubicBezTo>
                    <a:pt x="177" y="27"/>
                    <a:pt x="178" y="27"/>
                    <a:pt x="179" y="27"/>
                  </a:cubicBezTo>
                  <a:cubicBezTo>
                    <a:pt x="181" y="26"/>
                    <a:pt x="184" y="26"/>
                    <a:pt x="186" y="26"/>
                  </a:cubicBezTo>
                  <a:cubicBezTo>
                    <a:pt x="188" y="27"/>
                    <a:pt x="189" y="27"/>
                    <a:pt x="190" y="28"/>
                  </a:cubicBezTo>
                </a:path>
              </a:pathLst>
            </a:custGeom>
            <a:solidFill>
              <a:srgbClr val="EEDBBA"/>
            </a:solidFill>
            <a:ln w="3651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3" name="Freeform 100"/>
            <p:cNvSpPr>
              <a:spLocks/>
            </p:cNvSpPr>
            <p:nvPr/>
          </p:nvSpPr>
          <p:spPr bwMode="auto">
            <a:xfrm>
              <a:off x="7267575" y="1938338"/>
              <a:ext cx="1719263" cy="904875"/>
            </a:xfrm>
            <a:custGeom>
              <a:avLst/>
              <a:gdLst>
                <a:gd name="T0" fmla="*/ 190 w 190"/>
                <a:gd name="T1" fmla="*/ 100 h 100"/>
                <a:gd name="T2" fmla="*/ 172 w 190"/>
                <a:gd name="T3" fmla="*/ 88 h 100"/>
                <a:gd name="T4" fmla="*/ 163 w 190"/>
                <a:gd name="T5" fmla="*/ 83 h 100"/>
                <a:gd name="T6" fmla="*/ 158 w 190"/>
                <a:gd name="T7" fmla="*/ 81 h 100"/>
                <a:gd name="T8" fmla="*/ 152 w 190"/>
                <a:gd name="T9" fmla="*/ 81 h 100"/>
                <a:gd name="T10" fmla="*/ 147 w 190"/>
                <a:gd name="T11" fmla="*/ 81 h 100"/>
                <a:gd name="T12" fmla="*/ 143 w 190"/>
                <a:gd name="T13" fmla="*/ 79 h 100"/>
                <a:gd name="T14" fmla="*/ 136 w 190"/>
                <a:gd name="T15" fmla="*/ 80 h 100"/>
                <a:gd name="T16" fmla="*/ 130 w 190"/>
                <a:gd name="T17" fmla="*/ 81 h 100"/>
                <a:gd name="T18" fmla="*/ 127 w 190"/>
                <a:gd name="T19" fmla="*/ 81 h 100"/>
                <a:gd name="T20" fmla="*/ 107 w 190"/>
                <a:gd name="T21" fmla="*/ 83 h 100"/>
                <a:gd name="T22" fmla="*/ 100 w 190"/>
                <a:gd name="T23" fmla="*/ 83 h 100"/>
                <a:gd name="T24" fmla="*/ 82 w 190"/>
                <a:gd name="T25" fmla="*/ 82 h 100"/>
                <a:gd name="T26" fmla="*/ 73 w 190"/>
                <a:gd name="T27" fmla="*/ 76 h 100"/>
                <a:gd name="T28" fmla="*/ 63 w 190"/>
                <a:gd name="T29" fmla="*/ 71 h 100"/>
                <a:gd name="T30" fmla="*/ 57 w 190"/>
                <a:gd name="T31" fmla="*/ 64 h 100"/>
                <a:gd name="T32" fmla="*/ 57 w 190"/>
                <a:gd name="T33" fmla="*/ 59 h 100"/>
                <a:gd name="T34" fmla="*/ 59 w 190"/>
                <a:gd name="T35" fmla="*/ 53 h 100"/>
                <a:gd name="T36" fmla="*/ 59 w 190"/>
                <a:gd name="T37" fmla="*/ 49 h 100"/>
                <a:gd name="T38" fmla="*/ 54 w 190"/>
                <a:gd name="T39" fmla="*/ 46 h 100"/>
                <a:gd name="T40" fmla="*/ 47 w 190"/>
                <a:gd name="T41" fmla="*/ 43 h 100"/>
                <a:gd name="T42" fmla="*/ 38 w 190"/>
                <a:gd name="T43" fmla="*/ 41 h 100"/>
                <a:gd name="T44" fmla="*/ 30 w 190"/>
                <a:gd name="T45" fmla="*/ 38 h 100"/>
                <a:gd name="T46" fmla="*/ 22 w 190"/>
                <a:gd name="T47" fmla="*/ 37 h 100"/>
                <a:gd name="T48" fmla="*/ 17 w 190"/>
                <a:gd name="T49" fmla="*/ 34 h 100"/>
                <a:gd name="T50" fmla="*/ 9 w 190"/>
                <a:gd name="T51" fmla="*/ 30 h 100"/>
                <a:gd name="T52" fmla="*/ 6 w 190"/>
                <a:gd name="T53" fmla="*/ 28 h 100"/>
                <a:gd name="T54" fmla="*/ 2 w 190"/>
                <a:gd name="T55" fmla="*/ 24 h 100"/>
                <a:gd name="T56" fmla="*/ 1 w 190"/>
                <a:gd name="T57" fmla="*/ 19 h 100"/>
                <a:gd name="T58" fmla="*/ 8 w 190"/>
                <a:gd name="T59" fmla="*/ 15 h 100"/>
                <a:gd name="T60" fmla="*/ 16 w 190"/>
                <a:gd name="T61" fmla="*/ 17 h 100"/>
                <a:gd name="T62" fmla="*/ 22 w 190"/>
                <a:gd name="T63" fmla="*/ 20 h 100"/>
                <a:gd name="T64" fmla="*/ 27 w 190"/>
                <a:gd name="T65" fmla="*/ 20 h 100"/>
                <a:gd name="T66" fmla="*/ 37 w 190"/>
                <a:gd name="T67" fmla="*/ 20 h 100"/>
                <a:gd name="T68" fmla="*/ 63 w 190"/>
                <a:gd name="T69" fmla="*/ 24 h 100"/>
                <a:gd name="T70" fmla="*/ 69 w 190"/>
                <a:gd name="T71" fmla="*/ 23 h 100"/>
                <a:gd name="T72" fmla="*/ 69 w 190"/>
                <a:gd name="T73" fmla="*/ 15 h 100"/>
                <a:gd name="T74" fmla="*/ 71 w 190"/>
                <a:gd name="T75" fmla="*/ 11 h 100"/>
                <a:gd name="T76" fmla="*/ 78 w 190"/>
                <a:gd name="T77" fmla="*/ 6 h 100"/>
                <a:gd name="T78" fmla="*/ 85 w 190"/>
                <a:gd name="T79" fmla="*/ 6 h 100"/>
                <a:gd name="T80" fmla="*/ 88 w 190"/>
                <a:gd name="T81" fmla="*/ 1 h 100"/>
                <a:gd name="T82" fmla="*/ 91 w 190"/>
                <a:gd name="T83" fmla="*/ 0 h 100"/>
                <a:gd name="T84" fmla="*/ 96 w 190"/>
                <a:gd name="T85" fmla="*/ 0 h 100"/>
                <a:gd name="T86" fmla="*/ 102 w 190"/>
                <a:gd name="T87" fmla="*/ 2 h 100"/>
                <a:gd name="T88" fmla="*/ 114 w 190"/>
                <a:gd name="T89" fmla="*/ 2 h 100"/>
                <a:gd name="T90" fmla="*/ 119 w 190"/>
                <a:gd name="T91" fmla="*/ 5 h 100"/>
                <a:gd name="T92" fmla="*/ 137 w 190"/>
                <a:gd name="T93" fmla="*/ 12 h 100"/>
                <a:gd name="T94" fmla="*/ 145 w 190"/>
                <a:gd name="T95" fmla="*/ 15 h 100"/>
                <a:gd name="T96" fmla="*/ 153 w 190"/>
                <a:gd name="T97" fmla="*/ 20 h 100"/>
                <a:gd name="T98" fmla="*/ 166 w 190"/>
                <a:gd name="T99" fmla="*/ 26 h 100"/>
                <a:gd name="T100" fmla="*/ 171 w 190"/>
                <a:gd name="T101" fmla="*/ 27 h 100"/>
                <a:gd name="T102" fmla="*/ 173 w 190"/>
                <a:gd name="T103" fmla="*/ 28 h 100"/>
                <a:gd name="T104" fmla="*/ 176 w 190"/>
                <a:gd name="T105" fmla="*/ 27 h 100"/>
                <a:gd name="T106" fmla="*/ 179 w 190"/>
                <a:gd name="T107" fmla="*/ 27 h 100"/>
                <a:gd name="T108" fmla="*/ 186 w 190"/>
                <a:gd name="T109" fmla="*/ 26 h 100"/>
                <a:gd name="T110" fmla="*/ 190 w 190"/>
                <a:gd name="T111" fmla="*/ 28 h 1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0"/>
                <a:gd name="T169" fmla="*/ 0 h 100"/>
                <a:gd name="T170" fmla="*/ 190 w 190"/>
                <a:gd name="T171" fmla="*/ 100 h 1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0" h="100">
                  <a:moveTo>
                    <a:pt x="190" y="100"/>
                  </a:moveTo>
                  <a:cubicBezTo>
                    <a:pt x="184" y="96"/>
                    <a:pt x="179" y="92"/>
                    <a:pt x="172" y="88"/>
                  </a:cubicBezTo>
                  <a:cubicBezTo>
                    <a:pt x="169" y="87"/>
                    <a:pt x="166" y="85"/>
                    <a:pt x="163" y="83"/>
                  </a:cubicBezTo>
                  <a:cubicBezTo>
                    <a:pt x="161" y="83"/>
                    <a:pt x="159" y="82"/>
                    <a:pt x="158" y="81"/>
                  </a:cubicBezTo>
                  <a:cubicBezTo>
                    <a:pt x="156" y="81"/>
                    <a:pt x="154" y="81"/>
                    <a:pt x="152" y="81"/>
                  </a:cubicBezTo>
                  <a:cubicBezTo>
                    <a:pt x="151" y="81"/>
                    <a:pt x="149" y="82"/>
                    <a:pt x="147" y="81"/>
                  </a:cubicBezTo>
                  <a:cubicBezTo>
                    <a:pt x="146" y="81"/>
                    <a:pt x="144" y="79"/>
                    <a:pt x="143" y="79"/>
                  </a:cubicBezTo>
                  <a:cubicBezTo>
                    <a:pt x="141" y="79"/>
                    <a:pt x="138" y="80"/>
                    <a:pt x="136" y="80"/>
                  </a:cubicBezTo>
                  <a:cubicBezTo>
                    <a:pt x="134" y="80"/>
                    <a:pt x="132" y="80"/>
                    <a:pt x="130" y="81"/>
                  </a:cubicBezTo>
                  <a:cubicBezTo>
                    <a:pt x="129" y="81"/>
                    <a:pt x="128" y="81"/>
                    <a:pt x="127" y="81"/>
                  </a:cubicBezTo>
                  <a:cubicBezTo>
                    <a:pt x="120" y="82"/>
                    <a:pt x="114" y="83"/>
                    <a:pt x="107" y="83"/>
                  </a:cubicBezTo>
                  <a:cubicBezTo>
                    <a:pt x="105" y="83"/>
                    <a:pt x="102" y="83"/>
                    <a:pt x="100" y="83"/>
                  </a:cubicBezTo>
                  <a:cubicBezTo>
                    <a:pt x="94" y="83"/>
                    <a:pt x="87" y="85"/>
                    <a:pt x="82" y="82"/>
                  </a:cubicBezTo>
                  <a:cubicBezTo>
                    <a:pt x="79" y="80"/>
                    <a:pt x="76" y="77"/>
                    <a:pt x="73" y="76"/>
                  </a:cubicBezTo>
                  <a:cubicBezTo>
                    <a:pt x="70" y="74"/>
                    <a:pt x="66" y="73"/>
                    <a:pt x="63" y="71"/>
                  </a:cubicBezTo>
                  <a:cubicBezTo>
                    <a:pt x="60" y="70"/>
                    <a:pt x="57" y="67"/>
                    <a:pt x="57" y="64"/>
                  </a:cubicBezTo>
                  <a:cubicBezTo>
                    <a:pt x="57" y="62"/>
                    <a:pt x="56" y="60"/>
                    <a:pt x="57" y="59"/>
                  </a:cubicBezTo>
                  <a:cubicBezTo>
                    <a:pt x="58" y="57"/>
                    <a:pt x="59" y="56"/>
                    <a:pt x="59" y="53"/>
                  </a:cubicBezTo>
                  <a:cubicBezTo>
                    <a:pt x="59" y="52"/>
                    <a:pt x="59" y="50"/>
                    <a:pt x="59" y="49"/>
                  </a:cubicBezTo>
                  <a:cubicBezTo>
                    <a:pt x="59" y="48"/>
                    <a:pt x="55" y="46"/>
                    <a:pt x="54" y="46"/>
                  </a:cubicBezTo>
                  <a:cubicBezTo>
                    <a:pt x="52" y="44"/>
                    <a:pt x="49" y="43"/>
                    <a:pt x="47" y="43"/>
                  </a:cubicBezTo>
                  <a:cubicBezTo>
                    <a:pt x="44" y="42"/>
                    <a:pt x="41" y="42"/>
                    <a:pt x="38" y="41"/>
                  </a:cubicBezTo>
                  <a:cubicBezTo>
                    <a:pt x="36" y="40"/>
                    <a:pt x="33" y="39"/>
                    <a:pt x="30" y="38"/>
                  </a:cubicBezTo>
                  <a:cubicBezTo>
                    <a:pt x="27" y="38"/>
                    <a:pt x="25" y="38"/>
                    <a:pt x="22" y="37"/>
                  </a:cubicBezTo>
                  <a:cubicBezTo>
                    <a:pt x="20" y="36"/>
                    <a:pt x="18" y="35"/>
                    <a:pt x="17" y="34"/>
                  </a:cubicBezTo>
                  <a:cubicBezTo>
                    <a:pt x="17" y="34"/>
                    <a:pt x="9" y="31"/>
                    <a:pt x="9" y="30"/>
                  </a:cubicBezTo>
                  <a:cubicBezTo>
                    <a:pt x="8" y="30"/>
                    <a:pt x="7" y="29"/>
                    <a:pt x="6" y="28"/>
                  </a:cubicBezTo>
                  <a:cubicBezTo>
                    <a:pt x="4" y="27"/>
                    <a:pt x="3" y="26"/>
                    <a:pt x="2" y="24"/>
                  </a:cubicBezTo>
                  <a:cubicBezTo>
                    <a:pt x="0" y="22"/>
                    <a:pt x="0" y="21"/>
                    <a:pt x="1" y="19"/>
                  </a:cubicBezTo>
                  <a:cubicBezTo>
                    <a:pt x="2" y="16"/>
                    <a:pt x="5" y="14"/>
                    <a:pt x="8" y="15"/>
                  </a:cubicBezTo>
                  <a:cubicBezTo>
                    <a:pt x="11" y="15"/>
                    <a:pt x="14" y="16"/>
                    <a:pt x="16" y="17"/>
                  </a:cubicBezTo>
                  <a:cubicBezTo>
                    <a:pt x="18" y="18"/>
                    <a:pt x="20" y="19"/>
                    <a:pt x="22" y="20"/>
                  </a:cubicBezTo>
                  <a:cubicBezTo>
                    <a:pt x="24" y="20"/>
                    <a:pt x="25" y="20"/>
                    <a:pt x="27" y="20"/>
                  </a:cubicBezTo>
                  <a:cubicBezTo>
                    <a:pt x="30" y="20"/>
                    <a:pt x="34" y="20"/>
                    <a:pt x="37" y="20"/>
                  </a:cubicBezTo>
                  <a:cubicBezTo>
                    <a:pt x="45" y="23"/>
                    <a:pt x="54" y="26"/>
                    <a:pt x="63" y="24"/>
                  </a:cubicBezTo>
                  <a:cubicBezTo>
                    <a:pt x="65" y="24"/>
                    <a:pt x="67" y="23"/>
                    <a:pt x="69" y="23"/>
                  </a:cubicBezTo>
                  <a:cubicBezTo>
                    <a:pt x="69" y="22"/>
                    <a:pt x="69" y="16"/>
                    <a:pt x="69" y="15"/>
                  </a:cubicBezTo>
                  <a:cubicBezTo>
                    <a:pt x="70" y="14"/>
                    <a:pt x="70" y="13"/>
                    <a:pt x="71" y="11"/>
                  </a:cubicBezTo>
                  <a:cubicBezTo>
                    <a:pt x="73" y="9"/>
                    <a:pt x="75" y="7"/>
                    <a:pt x="78" y="6"/>
                  </a:cubicBezTo>
                  <a:cubicBezTo>
                    <a:pt x="80" y="6"/>
                    <a:pt x="82" y="6"/>
                    <a:pt x="85" y="6"/>
                  </a:cubicBezTo>
                  <a:cubicBezTo>
                    <a:pt x="86" y="4"/>
                    <a:pt x="86" y="2"/>
                    <a:pt x="88" y="1"/>
                  </a:cubicBezTo>
                  <a:cubicBezTo>
                    <a:pt x="89" y="1"/>
                    <a:pt x="90" y="0"/>
                    <a:pt x="91" y="0"/>
                  </a:cubicBezTo>
                  <a:cubicBezTo>
                    <a:pt x="93" y="0"/>
                    <a:pt x="95" y="0"/>
                    <a:pt x="96" y="0"/>
                  </a:cubicBezTo>
                  <a:cubicBezTo>
                    <a:pt x="98" y="1"/>
                    <a:pt x="100" y="1"/>
                    <a:pt x="102" y="2"/>
                  </a:cubicBezTo>
                  <a:cubicBezTo>
                    <a:pt x="106" y="1"/>
                    <a:pt x="110" y="0"/>
                    <a:pt x="114" y="2"/>
                  </a:cubicBezTo>
                  <a:cubicBezTo>
                    <a:pt x="116" y="3"/>
                    <a:pt x="117" y="4"/>
                    <a:pt x="119" y="5"/>
                  </a:cubicBezTo>
                  <a:cubicBezTo>
                    <a:pt x="125" y="7"/>
                    <a:pt x="131" y="10"/>
                    <a:pt x="137" y="12"/>
                  </a:cubicBezTo>
                  <a:cubicBezTo>
                    <a:pt x="139" y="13"/>
                    <a:pt x="142" y="14"/>
                    <a:pt x="145" y="15"/>
                  </a:cubicBezTo>
                  <a:cubicBezTo>
                    <a:pt x="148" y="16"/>
                    <a:pt x="150" y="18"/>
                    <a:pt x="153" y="20"/>
                  </a:cubicBezTo>
                  <a:cubicBezTo>
                    <a:pt x="157" y="22"/>
                    <a:pt x="162" y="24"/>
                    <a:pt x="166" y="26"/>
                  </a:cubicBezTo>
                  <a:cubicBezTo>
                    <a:pt x="167" y="26"/>
                    <a:pt x="169" y="27"/>
                    <a:pt x="171" y="27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4" y="28"/>
                    <a:pt x="175" y="27"/>
                    <a:pt x="176" y="27"/>
                  </a:cubicBezTo>
                  <a:cubicBezTo>
                    <a:pt x="177" y="27"/>
                    <a:pt x="178" y="27"/>
                    <a:pt x="179" y="27"/>
                  </a:cubicBezTo>
                  <a:cubicBezTo>
                    <a:pt x="181" y="26"/>
                    <a:pt x="184" y="26"/>
                    <a:pt x="186" y="26"/>
                  </a:cubicBezTo>
                  <a:cubicBezTo>
                    <a:pt x="188" y="27"/>
                    <a:pt x="189" y="27"/>
                    <a:pt x="190" y="28"/>
                  </a:cubicBezTo>
                </a:path>
              </a:pathLst>
            </a:custGeom>
            <a:noFill/>
            <a:ln w="3651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4" name="Freeform 101"/>
            <p:cNvSpPr>
              <a:spLocks/>
            </p:cNvSpPr>
            <p:nvPr/>
          </p:nvSpPr>
          <p:spPr bwMode="auto">
            <a:xfrm>
              <a:off x="7275513" y="2065338"/>
              <a:ext cx="109538" cy="63500"/>
            </a:xfrm>
            <a:custGeom>
              <a:avLst/>
              <a:gdLst>
                <a:gd name="T0" fmla="*/ 8 w 12"/>
                <a:gd name="T1" fmla="*/ 7 h 7"/>
                <a:gd name="T2" fmla="*/ 11 w 12"/>
                <a:gd name="T3" fmla="*/ 4 h 7"/>
                <a:gd name="T4" fmla="*/ 9 w 12"/>
                <a:gd name="T5" fmla="*/ 1 h 7"/>
                <a:gd name="T6" fmla="*/ 5 w 12"/>
                <a:gd name="T7" fmla="*/ 1 h 7"/>
                <a:gd name="T8" fmla="*/ 1 w 12"/>
                <a:gd name="T9" fmla="*/ 3 h 7"/>
                <a:gd name="T10" fmla="*/ 0 w 12"/>
                <a:gd name="T11" fmla="*/ 6 h 7"/>
                <a:gd name="T12" fmla="*/ 2 w 12"/>
                <a:gd name="T13" fmla="*/ 7 h 7"/>
                <a:gd name="T14" fmla="*/ 8 w 12"/>
                <a:gd name="T15" fmla="*/ 7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7"/>
                <a:gd name="T26" fmla="*/ 12 w 12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7">
                  <a:moveTo>
                    <a:pt x="8" y="7"/>
                  </a:moveTo>
                  <a:cubicBezTo>
                    <a:pt x="8" y="7"/>
                    <a:pt x="11" y="4"/>
                    <a:pt x="11" y="4"/>
                  </a:cubicBezTo>
                  <a:cubicBezTo>
                    <a:pt x="12" y="3"/>
                    <a:pt x="10" y="1"/>
                    <a:pt x="9" y="1"/>
                  </a:cubicBezTo>
                  <a:cubicBezTo>
                    <a:pt x="8" y="0"/>
                    <a:pt x="6" y="0"/>
                    <a:pt x="5" y="1"/>
                  </a:cubicBezTo>
                  <a:cubicBezTo>
                    <a:pt x="3" y="1"/>
                    <a:pt x="2" y="2"/>
                    <a:pt x="1" y="3"/>
                  </a:cubicBezTo>
                  <a:cubicBezTo>
                    <a:pt x="1" y="3"/>
                    <a:pt x="0" y="5"/>
                    <a:pt x="0" y="6"/>
                  </a:cubicBezTo>
                  <a:cubicBezTo>
                    <a:pt x="0" y="7"/>
                    <a:pt x="1" y="7"/>
                    <a:pt x="2" y="7"/>
                  </a:cubicBezTo>
                  <a:cubicBezTo>
                    <a:pt x="4" y="7"/>
                    <a:pt x="6" y="7"/>
                    <a:pt x="8" y="7"/>
                  </a:cubicBezTo>
                  <a:close/>
                </a:path>
              </a:pathLst>
            </a:custGeom>
            <a:solidFill>
              <a:srgbClr val="FEE9D9"/>
            </a:solidFill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5" name="Freeform 102"/>
            <p:cNvSpPr>
              <a:spLocks/>
            </p:cNvSpPr>
            <p:nvPr/>
          </p:nvSpPr>
          <p:spPr bwMode="auto">
            <a:xfrm>
              <a:off x="7519988" y="2138363"/>
              <a:ext cx="26988" cy="53975"/>
            </a:xfrm>
            <a:custGeom>
              <a:avLst/>
              <a:gdLst>
                <a:gd name="T0" fmla="*/ 0 w 3"/>
                <a:gd name="T1" fmla="*/ 6 h 6"/>
                <a:gd name="T2" fmla="*/ 3 w 3"/>
                <a:gd name="T3" fmla="*/ 0 h 6"/>
                <a:gd name="T4" fmla="*/ 0 60000 65536"/>
                <a:gd name="T5" fmla="*/ 0 60000 65536"/>
                <a:gd name="T6" fmla="*/ 0 w 3"/>
                <a:gd name="T7" fmla="*/ 0 h 6"/>
                <a:gd name="T8" fmla="*/ 3 w 3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6">
                  <a:moveTo>
                    <a:pt x="0" y="6"/>
                  </a:moveTo>
                  <a:cubicBezTo>
                    <a:pt x="1" y="4"/>
                    <a:pt x="1" y="2"/>
                    <a:pt x="3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6" name="Freeform 103"/>
            <p:cNvSpPr>
              <a:spLocks/>
            </p:cNvSpPr>
            <p:nvPr/>
          </p:nvSpPr>
          <p:spPr bwMode="auto">
            <a:xfrm>
              <a:off x="7546975" y="2147888"/>
              <a:ext cx="36513" cy="61913"/>
            </a:xfrm>
            <a:custGeom>
              <a:avLst/>
              <a:gdLst>
                <a:gd name="T0" fmla="*/ 0 w 4"/>
                <a:gd name="T1" fmla="*/ 7 h 7"/>
                <a:gd name="T2" fmla="*/ 4 w 4"/>
                <a:gd name="T3" fmla="*/ 0 h 7"/>
                <a:gd name="T4" fmla="*/ 0 60000 65536"/>
                <a:gd name="T5" fmla="*/ 0 60000 65536"/>
                <a:gd name="T6" fmla="*/ 0 w 4"/>
                <a:gd name="T7" fmla="*/ 0 h 7"/>
                <a:gd name="T8" fmla="*/ 4 w 4"/>
                <a:gd name="T9" fmla="*/ 7 h 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7">
                  <a:moveTo>
                    <a:pt x="0" y="7"/>
                  </a:moveTo>
                  <a:cubicBezTo>
                    <a:pt x="1" y="4"/>
                    <a:pt x="2" y="2"/>
                    <a:pt x="4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7" name="Freeform 104"/>
            <p:cNvSpPr>
              <a:spLocks/>
            </p:cNvSpPr>
            <p:nvPr/>
          </p:nvSpPr>
          <p:spPr bwMode="auto">
            <a:xfrm>
              <a:off x="7837488" y="2192338"/>
              <a:ext cx="53975" cy="73025"/>
            </a:xfrm>
            <a:custGeom>
              <a:avLst/>
              <a:gdLst>
                <a:gd name="T0" fmla="*/ 0 w 6"/>
                <a:gd name="T1" fmla="*/ 0 h 8"/>
                <a:gd name="T2" fmla="*/ 3 w 6"/>
                <a:gd name="T3" fmla="*/ 3 h 8"/>
                <a:gd name="T4" fmla="*/ 6 w 6"/>
                <a:gd name="T5" fmla="*/ 8 h 8"/>
                <a:gd name="T6" fmla="*/ 0 60000 65536"/>
                <a:gd name="T7" fmla="*/ 0 60000 65536"/>
                <a:gd name="T8" fmla="*/ 0 60000 65536"/>
                <a:gd name="T9" fmla="*/ 0 w 6"/>
                <a:gd name="T10" fmla="*/ 0 h 8"/>
                <a:gd name="T11" fmla="*/ 6 w 6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8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  <a:cubicBezTo>
                    <a:pt x="4" y="4"/>
                    <a:pt x="5" y="6"/>
                    <a:pt x="6" y="8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8" name="Freeform 105"/>
            <p:cNvSpPr>
              <a:spLocks/>
            </p:cNvSpPr>
            <p:nvPr/>
          </p:nvSpPr>
          <p:spPr bwMode="auto">
            <a:xfrm>
              <a:off x="7800975" y="2382838"/>
              <a:ext cx="171450" cy="134938"/>
            </a:xfrm>
            <a:custGeom>
              <a:avLst/>
              <a:gdLst>
                <a:gd name="T0" fmla="*/ 0 w 19"/>
                <a:gd name="T1" fmla="*/ 0 h 15"/>
                <a:gd name="T2" fmla="*/ 4 w 19"/>
                <a:gd name="T3" fmla="*/ 2 h 15"/>
                <a:gd name="T4" fmla="*/ 10 w 19"/>
                <a:gd name="T5" fmla="*/ 6 h 15"/>
                <a:gd name="T6" fmla="*/ 15 w 19"/>
                <a:gd name="T7" fmla="*/ 10 h 15"/>
                <a:gd name="T8" fmla="*/ 19 w 19"/>
                <a:gd name="T9" fmla="*/ 1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5"/>
                <a:gd name="T17" fmla="*/ 19 w 19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5">
                  <a:moveTo>
                    <a:pt x="0" y="0"/>
                  </a:moveTo>
                  <a:cubicBezTo>
                    <a:pt x="1" y="1"/>
                    <a:pt x="3" y="1"/>
                    <a:pt x="4" y="2"/>
                  </a:cubicBezTo>
                  <a:cubicBezTo>
                    <a:pt x="6" y="3"/>
                    <a:pt x="8" y="5"/>
                    <a:pt x="10" y="6"/>
                  </a:cubicBezTo>
                  <a:cubicBezTo>
                    <a:pt x="12" y="8"/>
                    <a:pt x="13" y="9"/>
                    <a:pt x="15" y="10"/>
                  </a:cubicBezTo>
                  <a:cubicBezTo>
                    <a:pt x="16" y="12"/>
                    <a:pt x="18" y="13"/>
                    <a:pt x="19" y="15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9" name="Line 106"/>
            <p:cNvSpPr>
              <a:spLocks noChangeShapeType="1"/>
            </p:cNvSpPr>
            <p:nvPr/>
          </p:nvSpPr>
          <p:spPr bwMode="auto">
            <a:xfrm>
              <a:off x="7818438" y="2419350"/>
              <a:ext cx="55563" cy="7938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0" name="Line 107"/>
            <p:cNvSpPr>
              <a:spLocks noChangeShapeType="1"/>
            </p:cNvSpPr>
            <p:nvPr/>
          </p:nvSpPr>
          <p:spPr bwMode="auto">
            <a:xfrm flipV="1">
              <a:off x="7918450" y="2473325"/>
              <a:ext cx="19050" cy="36513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1" name="Freeform 108"/>
            <p:cNvSpPr>
              <a:spLocks/>
            </p:cNvSpPr>
            <p:nvPr/>
          </p:nvSpPr>
          <p:spPr bwMode="auto">
            <a:xfrm>
              <a:off x="8035925" y="1993900"/>
              <a:ext cx="180975" cy="80963"/>
            </a:xfrm>
            <a:custGeom>
              <a:avLst/>
              <a:gdLst>
                <a:gd name="T0" fmla="*/ 0 w 20"/>
                <a:gd name="T1" fmla="*/ 0 h 9"/>
                <a:gd name="T2" fmla="*/ 6 w 20"/>
                <a:gd name="T3" fmla="*/ 2 h 9"/>
                <a:gd name="T4" fmla="*/ 20 w 20"/>
                <a:gd name="T5" fmla="*/ 9 h 9"/>
                <a:gd name="T6" fmla="*/ 0 60000 65536"/>
                <a:gd name="T7" fmla="*/ 0 60000 65536"/>
                <a:gd name="T8" fmla="*/ 0 60000 65536"/>
                <a:gd name="T9" fmla="*/ 0 w 20"/>
                <a:gd name="T10" fmla="*/ 0 h 9"/>
                <a:gd name="T11" fmla="*/ 20 w 20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9">
                  <a:moveTo>
                    <a:pt x="0" y="0"/>
                  </a:moveTo>
                  <a:cubicBezTo>
                    <a:pt x="2" y="1"/>
                    <a:pt x="4" y="1"/>
                    <a:pt x="6" y="2"/>
                  </a:cubicBezTo>
                  <a:cubicBezTo>
                    <a:pt x="11" y="4"/>
                    <a:pt x="15" y="7"/>
                    <a:pt x="20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2" name="Line 109"/>
            <p:cNvSpPr>
              <a:spLocks noChangeShapeType="1"/>
            </p:cNvSpPr>
            <p:nvPr/>
          </p:nvSpPr>
          <p:spPr bwMode="auto">
            <a:xfrm>
              <a:off x="8189913" y="1957388"/>
              <a:ext cx="73025" cy="36513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3" name="Freeform 110"/>
            <p:cNvSpPr>
              <a:spLocks/>
            </p:cNvSpPr>
            <p:nvPr/>
          </p:nvSpPr>
          <p:spPr bwMode="auto">
            <a:xfrm>
              <a:off x="8524875" y="2536825"/>
              <a:ext cx="36513" cy="117475"/>
            </a:xfrm>
            <a:custGeom>
              <a:avLst/>
              <a:gdLst>
                <a:gd name="T0" fmla="*/ 4 w 4"/>
                <a:gd name="T1" fmla="*/ 13 h 13"/>
                <a:gd name="T2" fmla="*/ 1 w 4"/>
                <a:gd name="T3" fmla="*/ 6 h 13"/>
                <a:gd name="T4" fmla="*/ 0 w 4"/>
                <a:gd name="T5" fmla="*/ 0 h 13"/>
                <a:gd name="T6" fmla="*/ 0 60000 65536"/>
                <a:gd name="T7" fmla="*/ 0 60000 65536"/>
                <a:gd name="T8" fmla="*/ 0 60000 65536"/>
                <a:gd name="T9" fmla="*/ 0 w 4"/>
                <a:gd name="T10" fmla="*/ 0 h 13"/>
                <a:gd name="T11" fmla="*/ 4 w 4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3">
                  <a:moveTo>
                    <a:pt x="4" y="13"/>
                  </a:moveTo>
                  <a:cubicBezTo>
                    <a:pt x="3" y="11"/>
                    <a:pt x="2" y="8"/>
                    <a:pt x="1" y="6"/>
                  </a:cubicBezTo>
                  <a:cubicBezTo>
                    <a:pt x="1" y="4"/>
                    <a:pt x="1" y="2"/>
                    <a:pt x="0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4" name="Freeform 111"/>
            <p:cNvSpPr>
              <a:spLocks/>
            </p:cNvSpPr>
            <p:nvPr/>
          </p:nvSpPr>
          <p:spPr bwMode="auto">
            <a:xfrm>
              <a:off x="8751888" y="2192338"/>
              <a:ext cx="80963" cy="80963"/>
            </a:xfrm>
            <a:custGeom>
              <a:avLst/>
              <a:gdLst>
                <a:gd name="T0" fmla="*/ 9 w 9"/>
                <a:gd name="T1" fmla="*/ 0 h 9"/>
                <a:gd name="T2" fmla="*/ 5 w 9"/>
                <a:gd name="T3" fmla="*/ 2 h 9"/>
                <a:gd name="T4" fmla="*/ 2 w 9"/>
                <a:gd name="T5" fmla="*/ 5 h 9"/>
                <a:gd name="T6" fmla="*/ 0 w 9"/>
                <a:gd name="T7" fmla="*/ 9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9" y="0"/>
                  </a:moveTo>
                  <a:cubicBezTo>
                    <a:pt x="8" y="1"/>
                    <a:pt x="7" y="1"/>
                    <a:pt x="5" y="2"/>
                  </a:cubicBezTo>
                  <a:cubicBezTo>
                    <a:pt x="4" y="3"/>
                    <a:pt x="2" y="3"/>
                    <a:pt x="2" y="5"/>
                  </a:cubicBezTo>
                  <a:cubicBezTo>
                    <a:pt x="1" y="6"/>
                    <a:pt x="1" y="8"/>
                    <a:pt x="0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5" name="Freeform 112"/>
            <p:cNvSpPr>
              <a:spLocks/>
            </p:cNvSpPr>
            <p:nvPr/>
          </p:nvSpPr>
          <p:spPr bwMode="auto">
            <a:xfrm>
              <a:off x="7954963" y="2165350"/>
              <a:ext cx="90488" cy="80963"/>
            </a:xfrm>
            <a:custGeom>
              <a:avLst/>
              <a:gdLst>
                <a:gd name="T0" fmla="*/ 0 w 10"/>
                <a:gd name="T1" fmla="*/ 0 h 9"/>
                <a:gd name="T2" fmla="*/ 6 w 10"/>
                <a:gd name="T3" fmla="*/ 3 h 9"/>
                <a:gd name="T4" fmla="*/ 10 w 10"/>
                <a:gd name="T5" fmla="*/ 9 h 9"/>
                <a:gd name="T6" fmla="*/ 0 60000 65536"/>
                <a:gd name="T7" fmla="*/ 0 60000 65536"/>
                <a:gd name="T8" fmla="*/ 0 60000 65536"/>
                <a:gd name="T9" fmla="*/ 0 w 10"/>
                <a:gd name="T10" fmla="*/ 0 h 9"/>
                <a:gd name="T11" fmla="*/ 10 w 10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9">
                  <a:moveTo>
                    <a:pt x="0" y="0"/>
                  </a:moveTo>
                  <a:cubicBezTo>
                    <a:pt x="1" y="1"/>
                    <a:pt x="4" y="2"/>
                    <a:pt x="6" y="3"/>
                  </a:cubicBezTo>
                  <a:cubicBezTo>
                    <a:pt x="7" y="5"/>
                    <a:pt x="8" y="7"/>
                    <a:pt x="10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09562" y="332357"/>
            <a:ext cx="1982788" cy="1638300"/>
            <a:chOff x="304800" y="1739900"/>
            <a:chExt cx="1982788" cy="1638300"/>
          </a:xfrm>
        </p:grpSpPr>
        <p:sp>
          <p:nvSpPr>
            <p:cNvPr id="77" name="Freeform 70"/>
            <p:cNvSpPr>
              <a:spLocks/>
            </p:cNvSpPr>
            <p:nvPr/>
          </p:nvSpPr>
          <p:spPr bwMode="auto">
            <a:xfrm>
              <a:off x="304800" y="1739900"/>
              <a:ext cx="1049338" cy="1638300"/>
            </a:xfrm>
            <a:custGeom>
              <a:avLst/>
              <a:gdLst>
                <a:gd name="T0" fmla="*/ 115 w 116"/>
                <a:gd name="T1" fmla="*/ 152 h 181"/>
                <a:gd name="T2" fmla="*/ 105 w 116"/>
                <a:gd name="T3" fmla="*/ 167 h 181"/>
                <a:gd name="T4" fmla="*/ 48 w 116"/>
                <a:gd name="T5" fmla="*/ 180 h 181"/>
                <a:gd name="T6" fmla="*/ 33 w 116"/>
                <a:gd name="T7" fmla="*/ 170 h 181"/>
                <a:gd name="T8" fmla="*/ 1 w 116"/>
                <a:gd name="T9" fmla="*/ 29 h 181"/>
                <a:gd name="T10" fmla="*/ 11 w 116"/>
                <a:gd name="T11" fmla="*/ 14 h 181"/>
                <a:gd name="T12" fmla="*/ 68 w 116"/>
                <a:gd name="T13" fmla="*/ 2 h 181"/>
                <a:gd name="T14" fmla="*/ 83 w 116"/>
                <a:gd name="T15" fmla="*/ 11 h 181"/>
                <a:gd name="T16" fmla="*/ 115 w 116"/>
                <a:gd name="T17" fmla="*/ 152 h 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6"/>
                <a:gd name="T28" fmla="*/ 0 h 181"/>
                <a:gd name="T29" fmla="*/ 116 w 116"/>
                <a:gd name="T30" fmla="*/ 181 h 18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6" h="181">
                  <a:moveTo>
                    <a:pt x="115" y="152"/>
                  </a:moveTo>
                  <a:cubicBezTo>
                    <a:pt x="116" y="159"/>
                    <a:pt x="112" y="165"/>
                    <a:pt x="105" y="167"/>
                  </a:cubicBezTo>
                  <a:cubicBezTo>
                    <a:pt x="48" y="180"/>
                    <a:pt x="48" y="180"/>
                    <a:pt x="48" y="180"/>
                  </a:cubicBezTo>
                  <a:cubicBezTo>
                    <a:pt x="41" y="181"/>
                    <a:pt x="35" y="177"/>
                    <a:pt x="33" y="170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3"/>
                    <a:pt x="4" y="16"/>
                    <a:pt x="11" y="14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75" y="0"/>
                    <a:pt x="81" y="4"/>
                    <a:pt x="83" y="11"/>
                  </a:cubicBezTo>
                  <a:lnTo>
                    <a:pt x="115" y="152"/>
                  </a:lnTo>
                  <a:close/>
                </a:path>
              </a:pathLst>
            </a:custGeom>
            <a:solidFill>
              <a:srgbClr val="FFFFFF"/>
            </a:solidFill>
            <a:ln w="3651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8" name="Freeform 71"/>
            <p:cNvSpPr>
              <a:spLocks/>
            </p:cNvSpPr>
            <p:nvPr/>
          </p:nvSpPr>
          <p:spPr bwMode="auto">
            <a:xfrm>
              <a:off x="893763" y="3106738"/>
              <a:ext cx="153988" cy="153988"/>
            </a:xfrm>
            <a:custGeom>
              <a:avLst/>
              <a:gdLst>
                <a:gd name="T0" fmla="*/ 16 w 17"/>
                <a:gd name="T1" fmla="*/ 7 h 17"/>
                <a:gd name="T2" fmla="*/ 10 w 17"/>
                <a:gd name="T3" fmla="*/ 16 h 17"/>
                <a:gd name="T4" fmla="*/ 1 w 17"/>
                <a:gd name="T5" fmla="*/ 10 h 17"/>
                <a:gd name="T6" fmla="*/ 7 w 17"/>
                <a:gd name="T7" fmla="*/ 1 h 17"/>
                <a:gd name="T8" fmla="*/ 16 w 17"/>
                <a:gd name="T9" fmla="*/ 7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6" y="7"/>
                  </a:moveTo>
                  <a:cubicBezTo>
                    <a:pt x="17" y="11"/>
                    <a:pt x="15" y="15"/>
                    <a:pt x="10" y="16"/>
                  </a:cubicBezTo>
                  <a:cubicBezTo>
                    <a:pt x="6" y="17"/>
                    <a:pt x="2" y="14"/>
                    <a:pt x="1" y="10"/>
                  </a:cubicBezTo>
                  <a:cubicBezTo>
                    <a:pt x="0" y="6"/>
                    <a:pt x="2" y="2"/>
                    <a:pt x="7" y="1"/>
                  </a:cubicBezTo>
                  <a:cubicBezTo>
                    <a:pt x="11" y="0"/>
                    <a:pt x="15" y="2"/>
                    <a:pt x="16" y="7"/>
                  </a:cubicBez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9" name="Freeform 72"/>
            <p:cNvSpPr>
              <a:spLocks/>
            </p:cNvSpPr>
            <p:nvPr/>
          </p:nvSpPr>
          <p:spPr bwMode="auto">
            <a:xfrm>
              <a:off x="947738" y="3151188"/>
              <a:ext cx="44450" cy="53975"/>
            </a:xfrm>
            <a:custGeom>
              <a:avLst/>
              <a:gdLst>
                <a:gd name="T0" fmla="*/ 5 w 5"/>
                <a:gd name="T1" fmla="*/ 4 h 6"/>
                <a:gd name="T2" fmla="*/ 4 w 5"/>
                <a:gd name="T3" fmla="*/ 6 h 6"/>
                <a:gd name="T4" fmla="*/ 2 w 5"/>
                <a:gd name="T5" fmla="*/ 6 h 6"/>
                <a:gd name="T6" fmla="*/ 1 w 5"/>
                <a:gd name="T7" fmla="*/ 5 h 6"/>
                <a:gd name="T8" fmla="*/ 0 w 5"/>
                <a:gd name="T9" fmla="*/ 2 h 6"/>
                <a:gd name="T10" fmla="*/ 1 w 5"/>
                <a:gd name="T11" fmla="*/ 1 h 6"/>
                <a:gd name="T12" fmla="*/ 3 w 5"/>
                <a:gd name="T13" fmla="*/ 1 h 6"/>
                <a:gd name="T14" fmla="*/ 4 w 5"/>
                <a:gd name="T15" fmla="*/ 1 h 6"/>
                <a:gd name="T16" fmla="*/ 5 w 5"/>
                <a:gd name="T17" fmla="*/ 4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6"/>
                <a:gd name="T29" fmla="*/ 5 w 5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6">
                  <a:moveTo>
                    <a:pt x="5" y="4"/>
                  </a:moveTo>
                  <a:cubicBezTo>
                    <a:pt x="5" y="5"/>
                    <a:pt x="5" y="5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1"/>
                    <a:pt x="4" y="1"/>
                  </a:cubicBezTo>
                  <a:lnTo>
                    <a:pt x="5" y="4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0" name="Freeform 73"/>
            <p:cNvSpPr>
              <a:spLocks/>
            </p:cNvSpPr>
            <p:nvPr/>
          </p:nvSpPr>
          <p:spPr bwMode="auto">
            <a:xfrm>
              <a:off x="395288" y="2001838"/>
              <a:ext cx="868363" cy="1122363"/>
            </a:xfrm>
            <a:custGeom>
              <a:avLst/>
              <a:gdLst>
                <a:gd name="T0" fmla="*/ 547 w 547"/>
                <a:gd name="T1" fmla="*/ 616 h 707"/>
                <a:gd name="T2" fmla="*/ 137 w 547"/>
                <a:gd name="T3" fmla="*/ 707 h 707"/>
                <a:gd name="T4" fmla="*/ 0 w 547"/>
                <a:gd name="T5" fmla="*/ 92 h 707"/>
                <a:gd name="T6" fmla="*/ 411 w 547"/>
                <a:gd name="T7" fmla="*/ 0 h 707"/>
                <a:gd name="T8" fmla="*/ 547 w 547"/>
                <a:gd name="T9" fmla="*/ 616 h 7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7"/>
                <a:gd name="T16" fmla="*/ 0 h 707"/>
                <a:gd name="T17" fmla="*/ 547 w 547"/>
                <a:gd name="T18" fmla="*/ 707 h 7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7" h="707">
                  <a:moveTo>
                    <a:pt x="547" y="616"/>
                  </a:moveTo>
                  <a:lnTo>
                    <a:pt x="137" y="707"/>
                  </a:lnTo>
                  <a:lnTo>
                    <a:pt x="0" y="92"/>
                  </a:lnTo>
                  <a:lnTo>
                    <a:pt x="411" y="0"/>
                  </a:lnTo>
                  <a:lnTo>
                    <a:pt x="547" y="616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1" name="Freeform 74"/>
            <p:cNvSpPr>
              <a:spLocks/>
            </p:cNvSpPr>
            <p:nvPr/>
          </p:nvSpPr>
          <p:spPr bwMode="auto">
            <a:xfrm>
              <a:off x="803275" y="1749425"/>
              <a:ext cx="98425" cy="36513"/>
            </a:xfrm>
            <a:custGeom>
              <a:avLst/>
              <a:gdLst>
                <a:gd name="T0" fmla="*/ 11 w 11"/>
                <a:gd name="T1" fmla="*/ 1 h 4"/>
                <a:gd name="T2" fmla="*/ 10 w 11"/>
                <a:gd name="T3" fmla="*/ 2 h 4"/>
                <a:gd name="T4" fmla="*/ 1 w 11"/>
                <a:gd name="T5" fmla="*/ 4 h 4"/>
                <a:gd name="T6" fmla="*/ 0 w 11"/>
                <a:gd name="T7" fmla="*/ 3 h 4"/>
                <a:gd name="T8" fmla="*/ 0 w 11"/>
                <a:gd name="T9" fmla="*/ 3 h 4"/>
                <a:gd name="T10" fmla="*/ 1 w 11"/>
                <a:gd name="T11" fmla="*/ 2 h 4"/>
                <a:gd name="T12" fmla="*/ 10 w 11"/>
                <a:gd name="T13" fmla="*/ 0 h 4"/>
                <a:gd name="T14" fmla="*/ 11 w 11"/>
                <a:gd name="T15" fmla="*/ 1 h 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4"/>
                <a:gd name="T26" fmla="*/ 11 w 11"/>
                <a:gd name="T27" fmla="*/ 4 h 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4">
                  <a:moveTo>
                    <a:pt x="11" y="1"/>
                  </a:moveTo>
                  <a:cubicBezTo>
                    <a:pt x="11" y="1"/>
                    <a:pt x="11" y="2"/>
                    <a:pt x="10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2" name="Freeform 75"/>
            <p:cNvSpPr>
              <a:spLocks/>
            </p:cNvSpPr>
            <p:nvPr/>
          </p:nvSpPr>
          <p:spPr bwMode="auto">
            <a:xfrm>
              <a:off x="304800" y="2038350"/>
              <a:ext cx="36513" cy="53975"/>
            </a:xfrm>
            <a:custGeom>
              <a:avLst/>
              <a:gdLst>
                <a:gd name="T0" fmla="*/ 4 w 4"/>
                <a:gd name="T1" fmla="*/ 5 h 6"/>
                <a:gd name="T2" fmla="*/ 3 w 4"/>
                <a:gd name="T3" fmla="*/ 6 h 6"/>
                <a:gd name="T4" fmla="*/ 2 w 4"/>
                <a:gd name="T5" fmla="*/ 6 h 6"/>
                <a:gd name="T6" fmla="*/ 1 w 4"/>
                <a:gd name="T7" fmla="*/ 5 h 6"/>
                <a:gd name="T8" fmla="*/ 0 w 4"/>
                <a:gd name="T9" fmla="*/ 1 h 6"/>
                <a:gd name="T10" fmla="*/ 1 w 4"/>
                <a:gd name="T11" fmla="*/ 0 h 6"/>
                <a:gd name="T12" fmla="*/ 2 w 4"/>
                <a:gd name="T13" fmla="*/ 0 h 6"/>
                <a:gd name="T14" fmla="*/ 3 w 4"/>
                <a:gd name="T15" fmla="*/ 1 h 6"/>
                <a:gd name="T16" fmla="*/ 4 w 4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6"/>
                <a:gd name="T29" fmla="*/ 4 w 4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6">
                  <a:moveTo>
                    <a:pt x="4" y="5"/>
                  </a:moveTo>
                  <a:cubicBezTo>
                    <a:pt x="4" y="5"/>
                    <a:pt x="3" y="5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1" y="6"/>
                    <a:pt x="1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3" name="Freeform 76"/>
            <p:cNvSpPr>
              <a:spLocks/>
            </p:cNvSpPr>
            <p:nvPr/>
          </p:nvSpPr>
          <p:spPr bwMode="auto">
            <a:xfrm>
              <a:off x="331788" y="2147888"/>
              <a:ext cx="36513" cy="53975"/>
            </a:xfrm>
            <a:custGeom>
              <a:avLst/>
              <a:gdLst>
                <a:gd name="T0" fmla="*/ 3 w 4"/>
                <a:gd name="T1" fmla="*/ 4 h 6"/>
                <a:gd name="T2" fmla="*/ 3 w 4"/>
                <a:gd name="T3" fmla="*/ 5 h 6"/>
                <a:gd name="T4" fmla="*/ 2 w 4"/>
                <a:gd name="T5" fmla="*/ 5 h 6"/>
                <a:gd name="T6" fmla="*/ 1 w 4"/>
                <a:gd name="T7" fmla="*/ 5 h 6"/>
                <a:gd name="T8" fmla="*/ 0 w 4"/>
                <a:gd name="T9" fmla="*/ 1 h 6"/>
                <a:gd name="T10" fmla="*/ 1 w 4"/>
                <a:gd name="T11" fmla="*/ 0 h 6"/>
                <a:gd name="T12" fmla="*/ 1 w 4"/>
                <a:gd name="T13" fmla="*/ 0 h 6"/>
                <a:gd name="T14" fmla="*/ 3 w 4"/>
                <a:gd name="T15" fmla="*/ 0 h 6"/>
                <a:gd name="T16" fmla="*/ 3 w 4"/>
                <a:gd name="T17" fmla="*/ 4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6"/>
                <a:gd name="T29" fmla="*/ 4 w 4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6">
                  <a:moveTo>
                    <a:pt x="3" y="4"/>
                  </a:moveTo>
                  <a:cubicBezTo>
                    <a:pt x="4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4" name="Freeform 77"/>
            <p:cNvSpPr>
              <a:spLocks/>
            </p:cNvSpPr>
            <p:nvPr/>
          </p:nvSpPr>
          <p:spPr bwMode="auto">
            <a:xfrm>
              <a:off x="368300" y="2300288"/>
              <a:ext cx="26988" cy="55563"/>
            </a:xfrm>
            <a:custGeom>
              <a:avLst/>
              <a:gdLst>
                <a:gd name="T0" fmla="*/ 3 w 3"/>
                <a:gd name="T1" fmla="*/ 5 h 6"/>
                <a:gd name="T2" fmla="*/ 2 w 3"/>
                <a:gd name="T3" fmla="*/ 5 h 6"/>
                <a:gd name="T4" fmla="*/ 2 w 3"/>
                <a:gd name="T5" fmla="*/ 6 h 6"/>
                <a:gd name="T6" fmla="*/ 1 w 3"/>
                <a:gd name="T7" fmla="*/ 5 h 6"/>
                <a:gd name="T8" fmla="*/ 0 w 3"/>
                <a:gd name="T9" fmla="*/ 1 h 6"/>
                <a:gd name="T10" fmla="*/ 1 w 3"/>
                <a:gd name="T11" fmla="*/ 0 h 6"/>
                <a:gd name="T12" fmla="*/ 1 w 3"/>
                <a:gd name="T13" fmla="*/ 0 h 6"/>
                <a:gd name="T14" fmla="*/ 2 w 3"/>
                <a:gd name="T15" fmla="*/ 0 h 6"/>
                <a:gd name="T16" fmla="*/ 3 w 3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6"/>
                <a:gd name="T29" fmla="*/ 3 w 3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6">
                  <a:moveTo>
                    <a:pt x="3" y="5"/>
                  </a:moveTo>
                  <a:cubicBezTo>
                    <a:pt x="3" y="5"/>
                    <a:pt x="3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3" y="5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5" name="Freeform 78"/>
            <p:cNvSpPr>
              <a:spLocks/>
            </p:cNvSpPr>
            <p:nvPr/>
          </p:nvSpPr>
          <p:spPr bwMode="auto">
            <a:xfrm>
              <a:off x="458788" y="2192338"/>
              <a:ext cx="127000" cy="127000"/>
            </a:xfrm>
            <a:custGeom>
              <a:avLst/>
              <a:gdLst>
                <a:gd name="T0" fmla="*/ 14 w 14"/>
                <a:gd name="T1" fmla="*/ 10 h 14"/>
                <a:gd name="T2" fmla="*/ 12 w 14"/>
                <a:gd name="T3" fmla="*/ 12 h 14"/>
                <a:gd name="T4" fmla="*/ 4 w 14"/>
                <a:gd name="T5" fmla="*/ 14 h 14"/>
                <a:gd name="T6" fmla="*/ 2 w 14"/>
                <a:gd name="T7" fmla="*/ 12 h 14"/>
                <a:gd name="T8" fmla="*/ 0 w 14"/>
                <a:gd name="T9" fmla="*/ 4 h 14"/>
                <a:gd name="T10" fmla="*/ 1 w 14"/>
                <a:gd name="T11" fmla="*/ 2 h 14"/>
                <a:gd name="T12" fmla="*/ 9 w 14"/>
                <a:gd name="T13" fmla="*/ 0 h 14"/>
                <a:gd name="T14" fmla="*/ 12 w 14"/>
                <a:gd name="T15" fmla="*/ 1 h 14"/>
                <a:gd name="T16" fmla="*/ 14 w 14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4" y="10"/>
                  </a:moveTo>
                  <a:cubicBezTo>
                    <a:pt x="14" y="11"/>
                    <a:pt x="13" y="12"/>
                    <a:pt x="12" y="1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6" name="Freeform 79"/>
            <p:cNvSpPr>
              <a:spLocks/>
            </p:cNvSpPr>
            <p:nvPr/>
          </p:nvSpPr>
          <p:spPr bwMode="auto">
            <a:xfrm>
              <a:off x="603250" y="2155825"/>
              <a:ext cx="136525" cy="127000"/>
            </a:xfrm>
            <a:custGeom>
              <a:avLst/>
              <a:gdLst>
                <a:gd name="T0" fmla="*/ 15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3 w 15"/>
                <a:gd name="T7" fmla="*/ 13 h 14"/>
                <a:gd name="T8" fmla="*/ 1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3 w 15"/>
                <a:gd name="T15" fmla="*/ 1 h 14"/>
                <a:gd name="T16" fmla="*/ 15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5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4"/>
                    <a:pt x="3" y="1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3" y="0"/>
                    <a:pt x="13" y="1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7" name="Freeform 80"/>
            <p:cNvSpPr>
              <a:spLocks/>
            </p:cNvSpPr>
            <p:nvPr/>
          </p:nvSpPr>
          <p:spPr bwMode="auto">
            <a:xfrm>
              <a:off x="757238" y="2119313"/>
              <a:ext cx="136525" cy="127000"/>
            </a:xfrm>
            <a:custGeom>
              <a:avLst/>
              <a:gdLst>
                <a:gd name="T0" fmla="*/ 15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3 w 15"/>
                <a:gd name="T7" fmla="*/ 13 h 14"/>
                <a:gd name="T8" fmla="*/ 1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3 w 15"/>
                <a:gd name="T15" fmla="*/ 2 h 14"/>
                <a:gd name="T16" fmla="*/ 15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5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4"/>
                    <a:pt x="3" y="1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3" y="1"/>
                    <a:pt x="13" y="2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8" name="Freeform 81"/>
            <p:cNvSpPr>
              <a:spLocks/>
            </p:cNvSpPr>
            <p:nvPr/>
          </p:nvSpPr>
          <p:spPr bwMode="auto">
            <a:xfrm>
              <a:off x="911225" y="2084388"/>
              <a:ext cx="136525" cy="134938"/>
            </a:xfrm>
            <a:custGeom>
              <a:avLst/>
              <a:gdLst>
                <a:gd name="T0" fmla="*/ 15 w 15"/>
                <a:gd name="T1" fmla="*/ 10 h 15"/>
                <a:gd name="T2" fmla="*/ 13 w 15"/>
                <a:gd name="T3" fmla="*/ 13 h 15"/>
                <a:gd name="T4" fmla="*/ 5 w 15"/>
                <a:gd name="T5" fmla="*/ 14 h 15"/>
                <a:gd name="T6" fmla="*/ 2 w 15"/>
                <a:gd name="T7" fmla="*/ 13 h 15"/>
                <a:gd name="T8" fmla="*/ 1 w 15"/>
                <a:gd name="T9" fmla="*/ 5 h 15"/>
                <a:gd name="T10" fmla="*/ 2 w 15"/>
                <a:gd name="T11" fmla="*/ 2 h 15"/>
                <a:gd name="T12" fmla="*/ 10 w 15"/>
                <a:gd name="T13" fmla="*/ 0 h 15"/>
                <a:gd name="T14" fmla="*/ 13 w 15"/>
                <a:gd name="T15" fmla="*/ 2 h 15"/>
                <a:gd name="T16" fmla="*/ 15 w 15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15" y="10"/>
                  </a:moveTo>
                  <a:cubicBezTo>
                    <a:pt x="15" y="11"/>
                    <a:pt x="14" y="12"/>
                    <a:pt x="13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5"/>
                    <a:pt x="3" y="14"/>
                    <a:pt x="2" y="1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3" y="1"/>
                    <a:pt x="13" y="2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9" name="Freeform 82"/>
            <p:cNvSpPr>
              <a:spLocks/>
            </p:cNvSpPr>
            <p:nvPr/>
          </p:nvSpPr>
          <p:spPr bwMode="auto">
            <a:xfrm>
              <a:off x="576263" y="2735263"/>
              <a:ext cx="136525" cy="127000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2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0" name="Freeform 83"/>
            <p:cNvSpPr>
              <a:spLocks/>
            </p:cNvSpPr>
            <p:nvPr/>
          </p:nvSpPr>
          <p:spPr bwMode="auto">
            <a:xfrm>
              <a:off x="622300" y="2933700"/>
              <a:ext cx="134938" cy="136525"/>
            </a:xfrm>
            <a:custGeom>
              <a:avLst/>
              <a:gdLst>
                <a:gd name="T0" fmla="*/ 14 w 15"/>
                <a:gd name="T1" fmla="*/ 10 h 15"/>
                <a:gd name="T2" fmla="*/ 13 w 15"/>
                <a:gd name="T3" fmla="*/ 13 h 15"/>
                <a:gd name="T4" fmla="*/ 5 w 15"/>
                <a:gd name="T5" fmla="*/ 14 h 15"/>
                <a:gd name="T6" fmla="*/ 2 w 15"/>
                <a:gd name="T7" fmla="*/ 13 h 15"/>
                <a:gd name="T8" fmla="*/ 0 w 15"/>
                <a:gd name="T9" fmla="*/ 5 h 15"/>
                <a:gd name="T10" fmla="*/ 2 w 15"/>
                <a:gd name="T11" fmla="*/ 2 h 15"/>
                <a:gd name="T12" fmla="*/ 10 w 15"/>
                <a:gd name="T13" fmla="*/ 0 h 15"/>
                <a:gd name="T14" fmla="*/ 13 w 15"/>
                <a:gd name="T15" fmla="*/ 2 h 15"/>
                <a:gd name="T16" fmla="*/ 14 w 15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14" y="10"/>
                  </a:moveTo>
                  <a:cubicBezTo>
                    <a:pt x="15" y="11"/>
                    <a:pt x="14" y="12"/>
                    <a:pt x="13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5"/>
                    <a:pt x="3" y="14"/>
                    <a:pt x="2" y="1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3" y="2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1" name="Freeform 84"/>
            <p:cNvSpPr>
              <a:spLocks/>
            </p:cNvSpPr>
            <p:nvPr/>
          </p:nvSpPr>
          <p:spPr bwMode="auto">
            <a:xfrm>
              <a:off x="774700" y="2898775"/>
              <a:ext cx="136525" cy="134938"/>
            </a:xfrm>
            <a:custGeom>
              <a:avLst/>
              <a:gdLst>
                <a:gd name="T0" fmla="*/ 14 w 15"/>
                <a:gd name="T1" fmla="*/ 10 h 15"/>
                <a:gd name="T2" fmla="*/ 13 w 15"/>
                <a:gd name="T3" fmla="*/ 13 h 15"/>
                <a:gd name="T4" fmla="*/ 5 w 15"/>
                <a:gd name="T5" fmla="*/ 15 h 15"/>
                <a:gd name="T6" fmla="*/ 2 w 15"/>
                <a:gd name="T7" fmla="*/ 13 h 15"/>
                <a:gd name="T8" fmla="*/ 0 w 15"/>
                <a:gd name="T9" fmla="*/ 5 h 15"/>
                <a:gd name="T10" fmla="*/ 2 w 15"/>
                <a:gd name="T11" fmla="*/ 2 h 15"/>
                <a:gd name="T12" fmla="*/ 10 w 15"/>
                <a:gd name="T13" fmla="*/ 1 h 15"/>
                <a:gd name="T14" fmla="*/ 13 w 15"/>
                <a:gd name="T15" fmla="*/ 2 h 15"/>
                <a:gd name="T16" fmla="*/ 14 w 15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14" y="10"/>
                  </a:moveTo>
                  <a:cubicBezTo>
                    <a:pt x="15" y="11"/>
                    <a:pt x="14" y="12"/>
                    <a:pt x="13" y="13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2" y="14"/>
                    <a:pt x="2" y="1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2" y="1"/>
                    <a:pt x="13" y="2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2" name="Freeform 85"/>
            <p:cNvSpPr>
              <a:spLocks/>
            </p:cNvSpPr>
            <p:nvPr/>
          </p:nvSpPr>
          <p:spPr bwMode="auto">
            <a:xfrm>
              <a:off x="928688" y="2871788"/>
              <a:ext cx="136525" cy="125413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2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3" name="Freeform 86"/>
            <p:cNvSpPr>
              <a:spLocks/>
            </p:cNvSpPr>
            <p:nvPr/>
          </p:nvSpPr>
          <p:spPr bwMode="auto">
            <a:xfrm>
              <a:off x="1082675" y="2835275"/>
              <a:ext cx="136525" cy="127000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3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2" y="14"/>
                    <a:pt x="2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4" name="Freeform 87"/>
            <p:cNvSpPr>
              <a:spLocks/>
            </p:cNvSpPr>
            <p:nvPr/>
          </p:nvSpPr>
          <p:spPr bwMode="auto">
            <a:xfrm>
              <a:off x="495300" y="2373313"/>
              <a:ext cx="134938" cy="127000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2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5" name="Freeform 88"/>
            <p:cNvSpPr>
              <a:spLocks/>
            </p:cNvSpPr>
            <p:nvPr/>
          </p:nvSpPr>
          <p:spPr bwMode="auto">
            <a:xfrm>
              <a:off x="649288" y="2336800"/>
              <a:ext cx="134938" cy="127000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3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2" y="14"/>
                    <a:pt x="2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6" name="Freeform 89"/>
            <p:cNvSpPr>
              <a:spLocks/>
            </p:cNvSpPr>
            <p:nvPr/>
          </p:nvSpPr>
          <p:spPr bwMode="auto">
            <a:xfrm>
              <a:off x="803275" y="2300288"/>
              <a:ext cx="125413" cy="127000"/>
            </a:xfrm>
            <a:custGeom>
              <a:avLst/>
              <a:gdLst>
                <a:gd name="T0" fmla="*/ 14 w 14"/>
                <a:gd name="T1" fmla="*/ 10 h 14"/>
                <a:gd name="T2" fmla="*/ 13 w 14"/>
                <a:gd name="T3" fmla="*/ 12 h 14"/>
                <a:gd name="T4" fmla="*/ 5 w 14"/>
                <a:gd name="T5" fmla="*/ 14 h 14"/>
                <a:gd name="T6" fmla="*/ 2 w 14"/>
                <a:gd name="T7" fmla="*/ 13 h 14"/>
                <a:gd name="T8" fmla="*/ 0 w 14"/>
                <a:gd name="T9" fmla="*/ 4 h 14"/>
                <a:gd name="T10" fmla="*/ 2 w 14"/>
                <a:gd name="T11" fmla="*/ 2 h 14"/>
                <a:gd name="T12" fmla="*/ 10 w 14"/>
                <a:gd name="T13" fmla="*/ 0 h 14"/>
                <a:gd name="T14" fmla="*/ 12 w 14"/>
                <a:gd name="T15" fmla="*/ 2 h 14"/>
                <a:gd name="T16" fmla="*/ 14 w 14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4" y="10"/>
                  </a:moveTo>
                  <a:cubicBezTo>
                    <a:pt x="14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2" y="14"/>
                    <a:pt x="2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7" name="Freeform 90"/>
            <p:cNvSpPr>
              <a:spLocks/>
            </p:cNvSpPr>
            <p:nvPr/>
          </p:nvSpPr>
          <p:spPr bwMode="auto">
            <a:xfrm>
              <a:off x="957263" y="2265363"/>
              <a:ext cx="125413" cy="134938"/>
            </a:xfrm>
            <a:custGeom>
              <a:avLst/>
              <a:gdLst>
                <a:gd name="T0" fmla="*/ 14 w 14"/>
                <a:gd name="T1" fmla="*/ 10 h 15"/>
                <a:gd name="T2" fmla="*/ 12 w 14"/>
                <a:gd name="T3" fmla="*/ 13 h 15"/>
                <a:gd name="T4" fmla="*/ 5 w 14"/>
                <a:gd name="T5" fmla="*/ 14 h 15"/>
                <a:gd name="T6" fmla="*/ 2 w 14"/>
                <a:gd name="T7" fmla="*/ 13 h 15"/>
                <a:gd name="T8" fmla="*/ 0 w 14"/>
                <a:gd name="T9" fmla="*/ 5 h 15"/>
                <a:gd name="T10" fmla="*/ 2 w 14"/>
                <a:gd name="T11" fmla="*/ 2 h 15"/>
                <a:gd name="T12" fmla="*/ 10 w 14"/>
                <a:gd name="T13" fmla="*/ 0 h 15"/>
                <a:gd name="T14" fmla="*/ 12 w 14"/>
                <a:gd name="T15" fmla="*/ 2 h 15"/>
                <a:gd name="T16" fmla="*/ 14 w 14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5"/>
                <a:gd name="T29" fmla="*/ 14 w 14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5">
                  <a:moveTo>
                    <a:pt x="14" y="10"/>
                  </a:moveTo>
                  <a:cubicBezTo>
                    <a:pt x="14" y="11"/>
                    <a:pt x="14" y="12"/>
                    <a:pt x="12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5"/>
                    <a:pt x="2" y="14"/>
                    <a:pt x="2" y="1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8" name="Freeform 91"/>
            <p:cNvSpPr>
              <a:spLocks/>
            </p:cNvSpPr>
            <p:nvPr/>
          </p:nvSpPr>
          <p:spPr bwMode="auto">
            <a:xfrm>
              <a:off x="539750" y="2554288"/>
              <a:ext cx="127000" cy="127000"/>
            </a:xfrm>
            <a:custGeom>
              <a:avLst/>
              <a:gdLst>
                <a:gd name="T0" fmla="*/ 14 w 14"/>
                <a:gd name="T1" fmla="*/ 10 h 14"/>
                <a:gd name="T2" fmla="*/ 12 w 14"/>
                <a:gd name="T3" fmla="*/ 12 h 14"/>
                <a:gd name="T4" fmla="*/ 4 w 14"/>
                <a:gd name="T5" fmla="*/ 14 h 14"/>
                <a:gd name="T6" fmla="*/ 2 w 14"/>
                <a:gd name="T7" fmla="*/ 12 h 14"/>
                <a:gd name="T8" fmla="*/ 0 w 14"/>
                <a:gd name="T9" fmla="*/ 4 h 14"/>
                <a:gd name="T10" fmla="*/ 2 w 14"/>
                <a:gd name="T11" fmla="*/ 2 h 14"/>
                <a:gd name="T12" fmla="*/ 9 w 14"/>
                <a:gd name="T13" fmla="*/ 0 h 14"/>
                <a:gd name="T14" fmla="*/ 12 w 14"/>
                <a:gd name="T15" fmla="*/ 1 h 14"/>
                <a:gd name="T16" fmla="*/ 14 w 14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4" y="10"/>
                  </a:moveTo>
                  <a:cubicBezTo>
                    <a:pt x="14" y="11"/>
                    <a:pt x="13" y="12"/>
                    <a:pt x="12" y="1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9" name="Freeform 92"/>
            <p:cNvSpPr>
              <a:spLocks/>
            </p:cNvSpPr>
            <p:nvPr/>
          </p:nvSpPr>
          <p:spPr bwMode="auto">
            <a:xfrm>
              <a:off x="693738" y="2517775"/>
              <a:ext cx="127000" cy="127000"/>
            </a:xfrm>
            <a:custGeom>
              <a:avLst/>
              <a:gdLst>
                <a:gd name="T0" fmla="*/ 14 w 14"/>
                <a:gd name="T1" fmla="*/ 10 h 14"/>
                <a:gd name="T2" fmla="*/ 12 w 14"/>
                <a:gd name="T3" fmla="*/ 12 h 14"/>
                <a:gd name="T4" fmla="*/ 4 w 14"/>
                <a:gd name="T5" fmla="*/ 14 h 14"/>
                <a:gd name="T6" fmla="*/ 2 w 14"/>
                <a:gd name="T7" fmla="*/ 13 h 14"/>
                <a:gd name="T8" fmla="*/ 0 w 14"/>
                <a:gd name="T9" fmla="*/ 4 h 14"/>
                <a:gd name="T10" fmla="*/ 1 w 14"/>
                <a:gd name="T11" fmla="*/ 2 h 14"/>
                <a:gd name="T12" fmla="*/ 9 w 14"/>
                <a:gd name="T13" fmla="*/ 0 h 14"/>
                <a:gd name="T14" fmla="*/ 12 w 14"/>
                <a:gd name="T15" fmla="*/ 1 h 14"/>
                <a:gd name="T16" fmla="*/ 14 w 14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4" y="10"/>
                  </a:moveTo>
                  <a:cubicBezTo>
                    <a:pt x="14" y="11"/>
                    <a:pt x="13" y="12"/>
                    <a:pt x="12" y="1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2" y="14"/>
                    <a:pt x="2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0" name="Freeform 93"/>
            <p:cNvSpPr>
              <a:spLocks/>
            </p:cNvSpPr>
            <p:nvPr/>
          </p:nvSpPr>
          <p:spPr bwMode="auto">
            <a:xfrm>
              <a:off x="838200" y="2481263"/>
              <a:ext cx="136525" cy="127000"/>
            </a:xfrm>
            <a:custGeom>
              <a:avLst/>
              <a:gdLst>
                <a:gd name="T0" fmla="*/ 15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3 w 15"/>
                <a:gd name="T7" fmla="*/ 13 h 14"/>
                <a:gd name="T8" fmla="*/ 1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3 w 15"/>
                <a:gd name="T15" fmla="*/ 2 h 14"/>
                <a:gd name="T16" fmla="*/ 15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5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4"/>
                    <a:pt x="3" y="1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3" y="1"/>
                    <a:pt x="13" y="2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1" name="Freeform 94"/>
            <p:cNvSpPr>
              <a:spLocks/>
            </p:cNvSpPr>
            <p:nvPr/>
          </p:nvSpPr>
          <p:spPr bwMode="auto">
            <a:xfrm>
              <a:off x="992188" y="2446338"/>
              <a:ext cx="136525" cy="134938"/>
            </a:xfrm>
            <a:custGeom>
              <a:avLst/>
              <a:gdLst>
                <a:gd name="T0" fmla="*/ 15 w 15"/>
                <a:gd name="T1" fmla="*/ 10 h 15"/>
                <a:gd name="T2" fmla="*/ 13 w 15"/>
                <a:gd name="T3" fmla="*/ 13 h 15"/>
                <a:gd name="T4" fmla="*/ 5 w 15"/>
                <a:gd name="T5" fmla="*/ 14 h 15"/>
                <a:gd name="T6" fmla="*/ 3 w 15"/>
                <a:gd name="T7" fmla="*/ 13 h 15"/>
                <a:gd name="T8" fmla="*/ 1 w 15"/>
                <a:gd name="T9" fmla="*/ 5 h 15"/>
                <a:gd name="T10" fmla="*/ 2 w 15"/>
                <a:gd name="T11" fmla="*/ 2 h 15"/>
                <a:gd name="T12" fmla="*/ 10 w 15"/>
                <a:gd name="T13" fmla="*/ 0 h 15"/>
                <a:gd name="T14" fmla="*/ 13 w 15"/>
                <a:gd name="T15" fmla="*/ 2 h 15"/>
                <a:gd name="T16" fmla="*/ 15 w 15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15" y="10"/>
                  </a:moveTo>
                  <a:cubicBezTo>
                    <a:pt x="15" y="11"/>
                    <a:pt x="14" y="12"/>
                    <a:pt x="13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5"/>
                    <a:pt x="3" y="14"/>
                    <a:pt x="3" y="1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3" y="1"/>
                    <a:pt x="13" y="2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2" name="Freeform 113"/>
            <p:cNvSpPr>
              <a:spLocks/>
            </p:cNvSpPr>
            <p:nvPr/>
          </p:nvSpPr>
          <p:spPr bwMode="auto">
            <a:xfrm>
              <a:off x="522288" y="2228850"/>
              <a:ext cx="1765300" cy="941388"/>
            </a:xfrm>
            <a:custGeom>
              <a:avLst/>
              <a:gdLst>
                <a:gd name="T0" fmla="*/ 195 w 195"/>
                <a:gd name="T1" fmla="*/ 104 h 104"/>
                <a:gd name="T2" fmla="*/ 177 w 195"/>
                <a:gd name="T3" fmla="*/ 91 h 104"/>
                <a:gd name="T4" fmla="*/ 167 w 195"/>
                <a:gd name="T5" fmla="*/ 86 h 104"/>
                <a:gd name="T6" fmla="*/ 162 w 195"/>
                <a:gd name="T7" fmla="*/ 84 h 104"/>
                <a:gd name="T8" fmla="*/ 156 w 195"/>
                <a:gd name="T9" fmla="*/ 84 h 104"/>
                <a:gd name="T10" fmla="*/ 151 w 195"/>
                <a:gd name="T11" fmla="*/ 84 h 104"/>
                <a:gd name="T12" fmla="*/ 147 w 195"/>
                <a:gd name="T13" fmla="*/ 82 h 104"/>
                <a:gd name="T14" fmla="*/ 140 w 195"/>
                <a:gd name="T15" fmla="*/ 83 h 104"/>
                <a:gd name="T16" fmla="*/ 134 w 195"/>
                <a:gd name="T17" fmla="*/ 83 h 104"/>
                <a:gd name="T18" fmla="*/ 130 w 195"/>
                <a:gd name="T19" fmla="*/ 84 h 104"/>
                <a:gd name="T20" fmla="*/ 110 w 195"/>
                <a:gd name="T21" fmla="*/ 86 h 104"/>
                <a:gd name="T22" fmla="*/ 102 w 195"/>
                <a:gd name="T23" fmla="*/ 86 h 104"/>
                <a:gd name="T24" fmla="*/ 84 w 195"/>
                <a:gd name="T25" fmla="*/ 84 h 104"/>
                <a:gd name="T26" fmla="*/ 75 w 195"/>
                <a:gd name="T27" fmla="*/ 78 h 104"/>
                <a:gd name="T28" fmla="*/ 64 w 195"/>
                <a:gd name="T29" fmla="*/ 74 h 104"/>
                <a:gd name="T30" fmla="*/ 58 w 195"/>
                <a:gd name="T31" fmla="*/ 66 h 104"/>
                <a:gd name="T32" fmla="*/ 58 w 195"/>
                <a:gd name="T33" fmla="*/ 61 h 104"/>
                <a:gd name="T34" fmla="*/ 60 w 195"/>
                <a:gd name="T35" fmla="*/ 55 h 104"/>
                <a:gd name="T36" fmla="*/ 60 w 195"/>
                <a:gd name="T37" fmla="*/ 51 h 104"/>
                <a:gd name="T38" fmla="*/ 55 w 195"/>
                <a:gd name="T39" fmla="*/ 47 h 104"/>
                <a:gd name="T40" fmla="*/ 47 w 195"/>
                <a:gd name="T41" fmla="*/ 44 h 104"/>
                <a:gd name="T42" fmla="*/ 39 w 195"/>
                <a:gd name="T43" fmla="*/ 43 h 104"/>
                <a:gd name="T44" fmla="*/ 31 w 195"/>
                <a:gd name="T45" fmla="*/ 40 h 104"/>
                <a:gd name="T46" fmla="*/ 22 w 195"/>
                <a:gd name="T47" fmla="*/ 38 h 104"/>
                <a:gd name="T48" fmla="*/ 17 w 195"/>
                <a:gd name="T49" fmla="*/ 35 h 104"/>
                <a:gd name="T50" fmla="*/ 9 w 195"/>
                <a:gd name="T51" fmla="*/ 32 h 104"/>
                <a:gd name="T52" fmla="*/ 6 w 195"/>
                <a:gd name="T53" fmla="*/ 29 h 104"/>
                <a:gd name="T54" fmla="*/ 1 w 195"/>
                <a:gd name="T55" fmla="*/ 25 h 104"/>
                <a:gd name="T56" fmla="*/ 0 w 195"/>
                <a:gd name="T57" fmla="*/ 20 h 104"/>
                <a:gd name="T58" fmla="*/ 8 w 195"/>
                <a:gd name="T59" fmla="*/ 15 h 104"/>
                <a:gd name="T60" fmla="*/ 16 w 195"/>
                <a:gd name="T61" fmla="*/ 17 h 104"/>
                <a:gd name="T62" fmla="*/ 23 w 195"/>
                <a:gd name="T63" fmla="*/ 21 h 104"/>
                <a:gd name="T64" fmla="*/ 27 w 195"/>
                <a:gd name="T65" fmla="*/ 21 h 104"/>
                <a:gd name="T66" fmla="*/ 38 w 195"/>
                <a:gd name="T67" fmla="*/ 21 h 104"/>
                <a:gd name="T68" fmla="*/ 64 w 195"/>
                <a:gd name="T69" fmla="*/ 25 h 104"/>
                <a:gd name="T70" fmla="*/ 71 w 195"/>
                <a:gd name="T71" fmla="*/ 23 h 104"/>
                <a:gd name="T72" fmla="*/ 71 w 195"/>
                <a:gd name="T73" fmla="*/ 16 h 104"/>
                <a:gd name="T74" fmla="*/ 73 w 195"/>
                <a:gd name="T75" fmla="*/ 12 h 104"/>
                <a:gd name="T76" fmla="*/ 80 w 195"/>
                <a:gd name="T77" fmla="*/ 6 h 104"/>
                <a:gd name="T78" fmla="*/ 87 w 195"/>
                <a:gd name="T79" fmla="*/ 6 h 104"/>
                <a:gd name="T80" fmla="*/ 90 w 195"/>
                <a:gd name="T81" fmla="*/ 1 h 104"/>
                <a:gd name="T82" fmla="*/ 93 w 195"/>
                <a:gd name="T83" fmla="*/ 0 h 104"/>
                <a:gd name="T84" fmla="*/ 99 w 195"/>
                <a:gd name="T85" fmla="*/ 0 h 104"/>
                <a:gd name="T86" fmla="*/ 105 w 195"/>
                <a:gd name="T87" fmla="*/ 2 h 104"/>
                <a:gd name="T88" fmla="*/ 117 w 195"/>
                <a:gd name="T89" fmla="*/ 2 h 104"/>
                <a:gd name="T90" fmla="*/ 122 w 195"/>
                <a:gd name="T91" fmla="*/ 6 h 104"/>
                <a:gd name="T92" fmla="*/ 140 w 195"/>
                <a:gd name="T93" fmla="*/ 12 h 104"/>
                <a:gd name="T94" fmla="*/ 149 w 195"/>
                <a:gd name="T95" fmla="*/ 16 h 104"/>
                <a:gd name="T96" fmla="*/ 157 w 195"/>
                <a:gd name="T97" fmla="*/ 21 h 104"/>
                <a:gd name="T98" fmla="*/ 170 w 195"/>
                <a:gd name="T99" fmla="*/ 27 h 104"/>
                <a:gd name="T100" fmla="*/ 175 w 195"/>
                <a:gd name="T101" fmla="*/ 28 h 104"/>
                <a:gd name="T102" fmla="*/ 178 w 195"/>
                <a:gd name="T103" fmla="*/ 29 h 104"/>
                <a:gd name="T104" fmla="*/ 180 w 195"/>
                <a:gd name="T105" fmla="*/ 28 h 104"/>
                <a:gd name="T106" fmla="*/ 184 w 195"/>
                <a:gd name="T107" fmla="*/ 28 h 104"/>
                <a:gd name="T108" fmla="*/ 191 w 195"/>
                <a:gd name="T109" fmla="*/ 27 h 104"/>
                <a:gd name="T110" fmla="*/ 195 w 195"/>
                <a:gd name="T111" fmla="*/ 29 h 1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5"/>
                <a:gd name="T169" fmla="*/ 0 h 104"/>
                <a:gd name="T170" fmla="*/ 195 w 195"/>
                <a:gd name="T171" fmla="*/ 104 h 1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5" h="104">
                  <a:moveTo>
                    <a:pt x="195" y="104"/>
                  </a:moveTo>
                  <a:cubicBezTo>
                    <a:pt x="189" y="99"/>
                    <a:pt x="183" y="95"/>
                    <a:pt x="177" y="91"/>
                  </a:cubicBezTo>
                  <a:cubicBezTo>
                    <a:pt x="174" y="89"/>
                    <a:pt x="170" y="88"/>
                    <a:pt x="167" y="86"/>
                  </a:cubicBezTo>
                  <a:cubicBezTo>
                    <a:pt x="165" y="85"/>
                    <a:pt x="164" y="84"/>
                    <a:pt x="162" y="84"/>
                  </a:cubicBezTo>
                  <a:cubicBezTo>
                    <a:pt x="160" y="84"/>
                    <a:pt x="158" y="84"/>
                    <a:pt x="156" y="84"/>
                  </a:cubicBezTo>
                  <a:cubicBezTo>
                    <a:pt x="155" y="84"/>
                    <a:pt x="153" y="84"/>
                    <a:pt x="151" y="84"/>
                  </a:cubicBezTo>
                  <a:cubicBezTo>
                    <a:pt x="149" y="83"/>
                    <a:pt x="148" y="82"/>
                    <a:pt x="147" y="82"/>
                  </a:cubicBezTo>
                  <a:cubicBezTo>
                    <a:pt x="144" y="82"/>
                    <a:pt x="142" y="82"/>
                    <a:pt x="140" y="83"/>
                  </a:cubicBezTo>
                  <a:cubicBezTo>
                    <a:pt x="138" y="83"/>
                    <a:pt x="136" y="83"/>
                    <a:pt x="134" y="83"/>
                  </a:cubicBezTo>
                  <a:cubicBezTo>
                    <a:pt x="133" y="84"/>
                    <a:pt x="131" y="84"/>
                    <a:pt x="130" y="84"/>
                  </a:cubicBezTo>
                  <a:cubicBezTo>
                    <a:pt x="123" y="85"/>
                    <a:pt x="117" y="86"/>
                    <a:pt x="110" y="86"/>
                  </a:cubicBezTo>
                  <a:cubicBezTo>
                    <a:pt x="108" y="86"/>
                    <a:pt x="105" y="86"/>
                    <a:pt x="102" y="86"/>
                  </a:cubicBezTo>
                  <a:cubicBezTo>
                    <a:pt x="96" y="85"/>
                    <a:pt x="89" y="88"/>
                    <a:pt x="84" y="84"/>
                  </a:cubicBezTo>
                  <a:cubicBezTo>
                    <a:pt x="81" y="82"/>
                    <a:pt x="78" y="80"/>
                    <a:pt x="75" y="78"/>
                  </a:cubicBezTo>
                  <a:cubicBezTo>
                    <a:pt x="71" y="77"/>
                    <a:pt x="68" y="75"/>
                    <a:pt x="64" y="74"/>
                  </a:cubicBezTo>
                  <a:cubicBezTo>
                    <a:pt x="61" y="72"/>
                    <a:pt x="58" y="70"/>
                    <a:pt x="58" y="66"/>
                  </a:cubicBezTo>
                  <a:cubicBezTo>
                    <a:pt x="58" y="64"/>
                    <a:pt x="58" y="62"/>
                    <a:pt x="58" y="61"/>
                  </a:cubicBezTo>
                  <a:cubicBezTo>
                    <a:pt x="59" y="59"/>
                    <a:pt x="60" y="57"/>
                    <a:pt x="60" y="55"/>
                  </a:cubicBezTo>
                  <a:cubicBezTo>
                    <a:pt x="60" y="53"/>
                    <a:pt x="60" y="52"/>
                    <a:pt x="60" y="51"/>
                  </a:cubicBezTo>
                  <a:cubicBezTo>
                    <a:pt x="60" y="50"/>
                    <a:pt x="56" y="48"/>
                    <a:pt x="55" y="47"/>
                  </a:cubicBezTo>
                  <a:cubicBezTo>
                    <a:pt x="53" y="46"/>
                    <a:pt x="50" y="45"/>
                    <a:pt x="47" y="44"/>
                  </a:cubicBezTo>
                  <a:cubicBezTo>
                    <a:pt x="45" y="44"/>
                    <a:pt x="42" y="44"/>
                    <a:pt x="39" y="43"/>
                  </a:cubicBezTo>
                  <a:cubicBezTo>
                    <a:pt x="36" y="42"/>
                    <a:pt x="33" y="41"/>
                    <a:pt x="31" y="40"/>
                  </a:cubicBezTo>
                  <a:cubicBezTo>
                    <a:pt x="28" y="39"/>
                    <a:pt x="25" y="39"/>
                    <a:pt x="22" y="38"/>
                  </a:cubicBezTo>
                  <a:cubicBezTo>
                    <a:pt x="20" y="37"/>
                    <a:pt x="19" y="36"/>
                    <a:pt x="17" y="35"/>
                  </a:cubicBezTo>
                  <a:cubicBezTo>
                    <a:pt x="17" y="35"/>
                    <a:pt x="9" y="32"/>
                    <a:pt x="9" y="32"/>
                  </a:cubicBezTo>
                  <a:cubicBezTo>
                    <a:pt x="8" y="31"/>
                    <a:pt x="7" y="30"/>
                    <a:pt x="6" y="29"/>
                  </a:cubicBezTo>
                  <a:cubicBezTo>
                    <a:pt x="4" y="28"/>
                    <a:pt x="3" y="27"/>
                    <a:pt x="1" y="25"/>
                  </a:cubicBezTo>
                  <a:cubicBezTo>
                    <a:pt x="0" y="23"/>
                    <a:pt x="0" y="22"/>
                    <a:pt x="0" y="20"/>
                  </a:cubicBezTo>
                  <a:cubicBezTo>
                    <a:pt x="2" y="17"/>
                    <a:pt x="5" y="14"/>
                    <a:pt x="8" y="15"/>
                  </a:cubicBezTo>
                  <a:cubicBezTo>
                    <a:pt x="11" y="16"/>
                    <a:pt x="13" y="16"/>
                    <a:pt x="16" y="17"/>
                  </a:cubicBezTo>
                  <a:cubicBezTo>
                    <a:pt x="18" y="18"/>
                    <a:pt x="20" y="20"/>
                    <a:pt x="23" y="21"/>
                  </a:cubicBezTo>
                  <a:cubicBezTo>
                    <a:pt x="24" y="21"/>
                    <a:pt x="26" y="21"/>
                    <a:pt x="27" y="21"/>
                  </a:cubicBezTo>
                  <a:cubicBezTo>
                    <a:pt x="31" y="21"/>
                    <a:pt x="35" y="20"/>
                    <a:pt x="38" y="21"/>
                  </a:cubicBezTo>
                  <a:cubicBezTo>
                    <a:pt x="46" y="24"/>
                    <a:pt x="55" y="27"/>
                    <a:pt x="64" y="25"/>
                  </a:cubicBezTo>
                  <a:cubicBezTo>
                    <a:pt x="66" y="25"/>
                    <a:pt x="68" y="24"/>
                    <a:pt x="71" y="23"/>
                  </a:cubicBezTo>
                  <a:cubicBezTo>
                    <a:pt x="71" y="23"/>
                    <a:pt x="71" y="17"/>
                    <a:pt x="71" y="16"/>
                  </a:cubicBezTo>
                  <a:cubicBezTo>
                    <a:pt x="72" y="14"/>
                    <a:pt x="72" y="13"/>
                    <a:pt x="73" y="12"/>
                  </a:cubicBezTo>
                  <a:cubicBezTo>
                    <a:pt x="75" y="9"/>
                    <a:pt x="76" y="7"/>
                    <a:pt x="80" y="6"/>
                  </a:cubicBezTo>
                  <a:cubicBezTo>
                    <a:pt x="82" y="6"/>
                    <a:pt x="84" y="6"/>
                    <a:pt x="87" y="6"/>
                  </a:cubicBezTo>
                  <a:cubicBezTo>
                    <a:pt x="88" y="5"/>
                    <a:pt x="89" y="2"/>
                    <a:pt x="90" y="1"/>
                  </a:cubicBezTo>
                  <a:cubicBezTo>
                    <a:pt x="91" y="1"/>
                    <a:pt x="92" y="0"/>
                    <a:pt x="93" y="0"/>
                  </a:cubicBezTo>
                  <a:cubicBezTo>
                    <a:pt x="95" y="0"/>
                    <a:pt x="97" y="0"/>
                    <a:pt x="99" y="0"/>
                  </a:cubicBezTo>
                  <a:cubicBezTo>
                    <a:pt x="101" y="1"/>
                    <a:pt x="103" y="1"/>
                    <a:pt x="105" y="2"/>
                  </a:cubicBezTo>
                  <a:cubicBezTo>
                    <a:pt x="108" y="1"/>
                    <a:pt x="113" y="0"/>
                    <a:pt x="117" y="2"/>
                  </a:cubicBezTo>
                  <a:cubicBezTo>
                    <a:pt x="119" y="4"/>
                    <a:pt x="120" y="5"/>
                    <a:pt x="122" y="6"/>
                  </a:cubicBezTo>
                  <a:cubicBezTo>
                    <a:pt x="128" y="8"/>
                    <a:pt x="134" y="10"/>
                    <a:pt x="140" y="12"/>
                  </a:cubicBezTo>
                  <a:cubicBezTo>
                    <a:pt x="143" y="14"/>
                    <a:pt x="146" y="14"/>
                    <a:pt x="149" y="16"/>
                  </a:cubicBezTo>
                  <a:cubicBezTo>
                    <a:pt x="152" y="17"/>
                    <a:pt x="154" y="19"/>
                    <a:pt x="157" y="21"/>
                  </a:cubicBezTo>
                  <a:cubicBezTo>
                    <a:pt x="161" y="23"/>
                    <a:pt x="166" y="25"/>
                    <a:pt x="170" y="27"/>
                  </a:cubicBezTo>
                  <a:cubicBezTo>
                    <a:pt x="172" y="27"/>
                    <a:pt x="174" y="28"/>
                    <a:pt x="175" y="28"/>
                  </a:cubicBezTo>
                  <a:cubicBezTo>
                    <a:pt x="178" y="29"/>
                    <a:pt x="178" y="29"/>
                    <a:pt x="178" y="29"/>
                  </a:cubicBezTo>
                  <a:cubicBezTo>
                    <a:pt x="178" y="29"/>
                    <a:pt x="180" y="28"/>
                    <a:pt x="180" y="28"/>
                  </a:cubicBezTo>
                  <a:cubicBezTo>
                    <a:pt x="181" y="28"/>
                    <a:pt x="183" y="28"/>
                    <a:pt x="184" y="28"/>
                  </a:cubicBezTo>
                  <a:cubicBezTo>
                    <a:pt x="186" y="27"/>
                    <a:pt x="189" y="27"/>
                    <a:pt x="191" y="27"/>
                  </a:cubicBezTo>
                  <a:cubicBezTo>
                    <a:pt x="193" y="28"/>
                    <a:pt x="194" y="29"/>
                    <a:pt x="195" y="29"/>
                  </a:cubicBezTo>
                </a:path>
              </a:pathLst>
            </a:custGeom>
            <a:solidFill>
              <a:srgbClr val="EEDBBA"/>
            </a:solidFill>
            <a:ln w="3651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3" name="Freeform 114"/>
            <p:cNvSpPr>
              <a:spLocks/>
            </p:cNvSpPr>
            <p:nvPr/>
          </p:nvSpPr>
          <p:spPr bwMode="auto">
            <a:xfrm>
              <a:off x="522288" y="2228850"/>
              <a:ext cx="1765300" cy="941388"/>
            </a:xfrm>
            <a:custGeom>
              <a:avLst/>
              <a:gdLst>
                <a:gd name="T0" fmla="*/ 195 w 195"/>
                <a:gd name="T1" fmla="*/ 104 h 104"/>
                <a:gd name="T2" fmla="*/ 177 w 195"/>
                <a:gd name="T3" fmla="*/ 91 h 104"/>
                <a:gd name="T4" fmla="*/ 167 w 195"/>
                <a:gd name="T5" fmla="*/ 86 h 104"/>
                <a:gd name="T6" fmla="*/ 162 w 195"/>
                <a:gd name="T7" fmla="*/ 84 h 104"/>
                <a:gd name="T8" fmla="*/ 156 w 195"/>
                <a:gd name="T9" fmla="*/ 84 h 104"/>
                <a:gd name="T10" fmla="*/ 151 w 195"/>
                <a:gd name="T11" fmla="*/ 84 h 104"/>
                <a:gd name="T12" fmla="*/ 147 w 195"/>
                <a:gd name="T13" fmla="*/ 82 h 104"/>
                <a:gd name="T14" fmla="*/ 140 w 195"/>
                <a:gd name="T15" fmla="*/ 83 h 104"/>
                <a:gd name="T16" fmla="*/ 134 w 195"/>
                <a:gd name="T17" fmla="*/ 83 h 104"/>
                <a:gd name="T18" fmla="*/ 130 w 195"/>
                <a:gd name="T19" fmla="*/ 84 h 104"/>
                <a:gd name="T20" fmla="*/ 110 w 195"/>
                <a:gd name="T21" fmla="*/ 86 h 104"/>
                <a:gd name="T22" fmla="*/ 102 w 195"/>
                <a:gd name="T23" fmla="*/ 86 h 104"/>
                <a:gd name="T24" fmla="*/ 84 w 195"/>
                <a:gd name="T25" fmla="*/ 84 h 104"/>
                <a:gd name="T26" fmla="*/ 75 w 195"/>
                <a:gd name="T27" fmla="*/ 78 h 104"/>
                <a:gd name="T28" fmla="*/ 64 w 195"/>
                <a:gd name="T29" fmla="*/ 74 h 104"/>
                <a:gd name="T30" fmla="*/ 58 w 195"/>
                <a:gd name="T31" fmla="*/ 66 h 104"/>
                <a:gd name="T32" fmla="*/ 58 w 195"/>
                <a:gd name="T33" fmla="*/ 61 h 104"/>
                <a:gd name="T34" fmla="*/ 60 w 195"/>
                <a:gd name="T35" fmla="*/ 55 h 104"/>
                <a:gd name="T36" fmla="*/ 60 w 195"/>
                <a:gd name="T37" fmla="*/ 51 h 104"/>
                <a:gd name="T38" fmla="*/ 55 w 195"/>
                <a:gd name="T39" fmla="*/ 47 h 104"/>
                <a:gd name="T40" fmla="*/ 47 w 195"/>
                <a:gd name="T41" fmla="*/ 44 h 104"/>
                <a:gd name="T42" fmla="*/ 39 w 195"/>
                <a:gd name="T43" fmla="*/ 43 h 104"/>
                <a:gd name="T44" fmla="*/ 31 w 195"/>
                <a:gd name="T45" fmla="*/ 40 h 104"/>
                <a:gd name="T46" fmla="*/ 22 w 195"/>
                <a:gd name="T47" fmla="*/ 38 h 104"/>
                <a:gd name="T48" fmla="*/ 17 w 195"/>
                <a:gd name="T49" fmla="*/ 35 h 104"/>
                <a:gd name="T50" fmla="*/ 9 w 195"/>
                <a:gd name="T51" fmla="*/ 32 h 104"/>
                <a:gd name="T52" fmla="*/ 6 w 195"/>
                <a:gd name="T53" fmla="*/ 29 h 104"/>
                <a:gd name="T54" fmla="*/ 1 w 195"/>
                <a:gd name="T55" fmla="*/ 25 h 104"/>
                <a:gd name="T56" fmla="*/ 0 w 195"/>
                <a:gd name="T57" fmla="*/ 20 h 104"/>
                <a:gd name="T58" fmla="*/ 8 w 195"/>
                <a:gd name="T59" fmla="*/ 15 h 104"/>
                <a:gd name="T60" fmla="*/ 16 w 195"/>
                <a:gd name="T61" fmla="*/ 17 h 104"/>
                <a:gd name="T62" fmla="*/ 23 w 195"/>
                <a:gd name="T63" fmla="*/ 21 h 104"/>
                <a:gd name="T64" fmla="*/ 27 w 195"/>
                <a:gd name="T65" fmla="*/ 21 h 104"/>
                <a:gd name="T66" fmla="*/ 38 w 195"/>
                <a:gd name="T67" fmla="*/ 21 h 104"/>
                <a:gd name="T68" fmla="*/ 64 w 195"/>
                <a:gd name="T69" fmla="*/ 25 h 104"/>
                <a:gd name="T70" fmla="*/ 71 w 195"/>
                <a:gd name="T71" fmla="*/ 23 h 104"/>
                <a:gd name="T72" fmla="*/ 71 w 195"/>
                <a:gd name="T73" fmla="*/ 16 h 104"/>
                <a:gd name="T74" fmla="*/ 73 w 195"/>
                <a:gd name="T75" fmla="*/ 12 h 104"/>
                <a:gd name="T76" fmla="*/ 80 w 195"/>
                <a:gd name="T77" fmla="*/ 6 h 104"/>
                <a:gd name="T78" fmla="*/ 87 w 195"/>
                <a:gd name="T79" fmla="*/ 6 h 104"/>
                <a:gd name="T80" fmla="*/ 90 w 195"/>
                <a:gd name="T81" fmla="*/ 1 h 104"/>
                <a:gd name="T82" fmla="*/ 93 w 195"/>
                <a:gd name="T83" fmla="*/ 0 h 104"/>
                <a:gd name="T84" fmla="*/ 99 w 195"/>
                <a:gd name="T85" fmla="*/ 0 h 104"/>
                <a:gd name="T86" fmla="*/ 105 w 195"/>
                <a:gd name="T87" fmla="*/ 2 h 104"/>
                <a:gd name="T88" fmla="*/ 117 w 195"/>
                <a:gd name="T89" fmla="*/ 2 h 104"/>
                <a:gd name="T90" fmla="*/ 122 w 195"/>
                <a:gd name="T91" fmla="*/ 6 h 104"/>
                <a:gd name="T92" fmla="*/ 140 w 195"/>
                <a:gd name="T93" fmla="*/ 12 h 104"/>
                <a:gd name="T94" fmla="*/ 149 w 195"/>
                <a:gd name="T95" fmla="*/ 16 h 104"/>
                <a:gd name="T96" fmla="*/ 157 w 195"/>
                <a:gd name="T97" fmla="*/ 21 h 104"/>
                <a:gd name="T98" fmla="*/ 170 w 195"/>
                <a:gd name="T99" fmla="*/ 27 h 104"/>
                <a:gd name="T100" fmla="*/ 175 w 195"/>
                <a:gd name="T101" fmla="*/ 28 h 104"/>
                <a:gd name="T102" fmla="*/ 178 w 195"/>
                <a:gd name="T103" fmla="*/ 29 h 104"/>
                <a:gd name="T104" fmla="*/ 180 w 195"/>
                <a:gd name="T105" fmla="*/ 28 h 104"/>
                <a:gd name="T106" fmla="*/ 184 w 195"/>
                <a:gd name="T107" fmla="*/ 28 h 104"/>
                <a:gd name="T108" fmla="*/ 191 w 195"/>
                <a:gd name="T109" fmla="*/ 27 h 104"/>
                <a:gd name="T110" fmla="*/ 195 w 195"/>
                <a:gd name="T111" fmla="*/ 29 h 1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5"/>
                <a:gd name="T169" fmla="*/ 0 h 104"/>
                <a:gd name="T170" fmla="*/ 195 w 195"/>
                <a:gd name="T171" fmla="*/ 104 h 1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5" h="104">
                  <a:moveTo>
                    <a:pt x="195" y="104"/>
                  </a:moveTo>
                  <a:cubicBezTo>
                    <a:pt x="189" y="99"/>
                    <a:pt x="183" y="95"/>
                    <a:pt x="177" y="91"/>
                  </a:cubicBezTo>
                  <a:cubicBezTo>
                    <a:pt x="174" y="89"/>
                    <a:pt x="170" y="88"/>
                    <a:pt x="167" y="86"/>
                  </a:cubicBezTo>
                  <a:cubicBezTo>
                    <a:pt x="165" y="85"/>
                    <a:pt x="164" y="84"/>
                    <a:pt x="162" y="84"/>
                  </a:cubicBezTo>
                  <a:cubicBezTo>
                    <a:pt x="160" y="84"/>
                    <a:pt x="158" y="84"/>
                    <a:pt x="156" y="84"/>
                  </a:cubicBezTo>
                  <a:cubicBezTo>
                    <a:pt x="155" y="84"/>
                    <a:pt x="153" y="84"/>
                    <a:pt x="151" y="84"/>
                  </a:cubicBezTo>
                  <a:cubicBezTo>
                    <a:pt x="149" y="83"/>
                    <a:pt x="148" y="82"/>
                    <a:pt x="147" y="82"/>
                  </a:cubicBezTo>
                  <a:cubicBezTo>
                    <a:pt x="144" y="82"/>
                    <a:pt x="142" y="82"/>
                    <a:pt x="140" y="83"/>
                  </a:cubicBezTo>
                  <a:cubicBezTo>
                    <a:pt x="138" y="83"/>
                    <a:pt x="136" y="83"/>
                    <a:pt x="134" y="83"/>
                  </a:cubicBezTo>
                  <a:cubicBezTo>
                    <a:pt x="133" y="84"/>
                    <a:pt x="131" y="84"/>
                    <a:pt x="130" y="84"/>
                  </a:cubicBezTo>
                  <a:cubicBezTo>
                    <a:pt x="123" y="85"/>
                    <a:pt x="117" y="86"/>
                    <a:pt x="110" y="86"/>
                  </a:cubicBezTo>
                  <a:cubicBezTo>
                    <a:pt x="108" y="86"/>
                    <a:pt x="105" y="86"/>
                    <a:pt x="102" y="86"/>
                  </a:cubicBezTo>
                  <a:cubicBezTo>
                    <a:pt x="96" y="85"/>
                    <a:pt x="89" y="88"/>
                    <a:pt x="84" y="84"/>
                  </a:cubicBezTo>
                  <a:cubicBezTo>
                    <a:pt x="81" y="82"/>
                    <a:pt x="78" y="80"/>
                    <a:pt x="75" y="78"/>
                  </a:cubicBezTo>
                  <a:cubicBezTo>
                    <a:pt x="71" y="77"/>
                    <a:pt x="68" y="75"/>
                    <a:pt x="64" y="74"/>
                  </a:cubicBezTo>
                  <a:cubicBezTo>
                    <a:pt x="61" y="72"/>
                    <a:pt x="58" y="70"/>
                    <a:pt x="58" y="66"/>
                  </a:cubicBezTo>
                  <a:cubicBezTo>
                    <a:pt x="58" y="64"/>
                    <a:pt x="58" y="62"/>
                    <a:pt x="58" y="61"/>
                  </a:cubicBezTo>
                  <a:cubicBezTo>
                    <a:pt x="59" y="59"/>
                    <a:pt x="60" y="57"/>
                    <a:pt x="60" y="55"/>
                  </a:cubicBezTo>
                  <a:cubicBezTo>
                    <a:pt x="60" y="53"/>
                    <a:pt x="60" y="52"/>
                    <a:pt x="60" y="51"/>
                  </a:cubicBezTo>
                  <a:cubicBezTo>
                    <a:pt x="60" y="50"/>
                    <a:pt x="56" y="48"/>
                    <a:pt x="55" y="47"/>
                  </a:cubicBezTo>
                  <a:cubicBezTo>
                    <a:pt x="53" y="46"/>
                    <a:pt x="50" y="45"/>
                    <a:pt x="47" y="44"/>
                  </a:cubicBezTo>
                  <a:cubicBezTo>
                    <a:pt x="45" y="44"/>
                    <a:pt x="42" y="44"/>
                    <a:pt x="39" y="43"/>
                  </a:cubicBezTo>
                  <a:cubicBezTo>
                    <a:pt x="36" y="42"/>
                    <a:pt x="33" y="41"/>
                    <a:pt x="31" y="40"/>
                  </a:cubicBezTo>
                  <a:cubicBezTo>
                    <a:pt x="28" y="39"/>
                    <a:pt x="25" y="39"/>
                    <a:pt x="22" y="38"/>
                  </a:cubicBezTo>
                  <a:cubicBezTo>
                    <a:pt x="20" y="37"/>
                    <a:pt x="19" y="36"/>
                    <a:pt x="17" y="35"/>
                  </a:cubicBezTo>
                  <a:cubicBezTo>
                    <a:pt x="17" y="35"/>
                    <a:pt x="9" y="32"/>
                    <a:pt x="9" y="32"/>
                  </a:cubicBezTo>
                  <a:cubicBezTo>
                    <a:pt x="8" y="31"/>
                    <a:pt x="7" y="30"/>
                    <a:pt x="6" y="29"/>
                  </a:cubicBezTo>
                  <a:cubicBezTo>
                    <a:pt x="4" y="28"/>
                    <a:pt x="3" y="27"/>
                    <a:pt x="1" y="25"/>
                  </a:cubicBezTo>
                  <a:cubicBezTo>
                    <a:pt x="0" y="23"/>
                    <a:pt x="0" y="22"/>
                    <a:pt x="0" y="20"/>
                  </a:cubicBezTo>
                  <a:cubicBezTo>
                    <a:pt x="2" y="17"/>
                    <a:pt x="5" y="14"/>
                    <a:pt x="8" y="15"/>
                  </a:cubicBezTo>
                  <a:cubicBezTo>
                    <a:pt x="11" y="16"/>
                    <a:pt x="13" y="16"/>
                    <a:pt x="16" y="17"/>
                  </a:cubicBezTo>
                  <a:cubicBezTo>
                    <a:pt x="18" y="18"/>
                    <a:pt x="20" y="20"/>
                    <a:pt x="23" y="21"/>
                  </a:cubicBezTo>
                  <a:cubicBezTo>
                    <a:pt x="24" y="21"/>
                    <a:pt x="26" y="21"/>
                    <a:pt x="27" y="21"/>
                  </a:cubicBezTo>
                  <a:cubicBezTo>
                    <a:pt x="31" y="21"/>
                    <a:pt x="35" y="20"/>
                    <a:pt x="38" y="21"/>
                  </a:cubicBezTo>
                  <a:cubicBezTo>
                    <a:pt x="46" y="24"/>
                    <a:pt x="55" y="27"/>
                    <a:pt x="64" y="25"/>
                  </a:cubicBezTo>
                  <a:cubicBezTo>
                    <a:pt x="66" y="25"/>
                    <a:pt x="68" y="24"/>
                    <a:pt x="71" y="23"/>
                  </a:cubicBezTo>
                  <a:cubicBezTo>
                    <a:pt x="71" y="23"/>
                    <a:pt x="71" y="17"/>
                    <a:pt x="71" y="16"/>
                  </a:cubicBezTo>
                  <a:cubicBezTo>
                    <a:pt x="72" y="14"/>
                    <a:pt x="72" y="13"/>
                    <a:pt x="73" y="12"/>
                  </a:cubicBezTo>
                  <a:cubicBezTo>
                    <a:pt x="75" y="9"/>
                    <a:pt x="76" y="7"/>
                    <a:pt x="80" y="6"/>
                  </a:cubicBezTo>
                  <a:cubicBezTo>
                    <a:pt x="82" y="6"/>
                    <a:pt x="84" y="6"/>
                    <a:pt x="87" y="6"/>
                  </a:cubicBezTo>
                  <a:cubicBezTo>
                    <a:pt x="88" y="5"/>
                    <a:pt x="89" y="2"/>
                    <a:pt x="90" y="1"/>
                  </a:cubicBezTo>
                  <a:cubicBezTo>
                    <a:pt x="91" y="1"/>
                    <a:pt x="92" y="0"/>
                    <a:pt x="93" y="0"/>
                  </a:cubicBezTo>
                  <a:cubicBezTo>
                    <a:pt x="95" y="0"/>
                    <a:pt x="97" y="0"/>
                    <a:pt x="99" y="0"/>
                  </a:cubicBezTo>
                  <a:cubicBezTo>
                    <a:pt x="101" y="1"/>
                    <a:pt x="103" y="1"/>
                    <a:pt x="105" y="2"/>
                  </a:cubicBezTo>
                  <a:cubicBezTo>
                    <a:pt x="108" y="1"/>
                    <a:pt x="113" y="0"/>
                    <a:pt x="117" y="2"/>
                  </a:cubicBezTo>
                  <a:cubicBezTo>
                    <a:pt x="119" y="4"/>
                    <a:pt x="120" y="5"/>
                    <a:pt x="122" y="6"/>
                  </a:cubicBezTo>
                  <a:cubicBezTo>
                    <a:pt x="128" y="8"/>
                    <a:pt x="134" y="10"/>
                    <a:pt x="140" y="12"/>
                  </a:cubicBezTo>
                  <a:cubicBezTo>
                    <a:pt x="143" y="14"/>
                    <a:pt x="146" y="14"/>
                    <a:pt x="149" y="16"/>
                  </a:cubicBezTo>
                  <a:cubicBezTo>
                    <a:pt x="152" y="17"/>
                    <a:pt x="154" y="19"/>
                    <a:pt x="157" y="21"/>
                  </a:cubicBezTo>
                  <a:cubicBezTo>
                    <a:pt x="161" y="23"/>
                    <a:pt x="166" y="25"/>
                    <a:pt x="170" y="27"/>
                  </a:cubicBezTo>
                  <a:cubicBezTo>
                    <a:pt x="172" y="27"/>
                    <a:pt x="174" y="28"/>
                    <a:pt x="175" y="28"/>
                  </a:cubicBezTo>
                  <a:cubicBezTo>
                    <a:pt x="178" y="29"/>
                    <a:pt x="178" y="29"/>
                    <a:pt x="178" y="29"/>
                  </a:cubicBezTo>
                  <a:cubicBezTo>
                    <a:pt x="178" y="29"/>
                    <a:pt x="180" y="28"/>
                    <a:pt x="180" y="28"/>
                  </a:cubicBezTo>
                  <a:cubicBezTo>
                    <a:pt x="181" y="28"/>
                    <a:pt x="183" y="28"/>
                    <a:pt x="184" y="28"/>
                  </a:cubicBezTo>
                  <a:cubicBezTo>
                    <a:pt x="186" y="27"/>
                    <a:pt x="189" y="27"/>
                    <a:pt x="191" y="27"/>
                  </a:cubicBezTo>
                  <a:cubicBezTo>
                    <a:pt x="193" y="28"/>
                    <a:pt x="194" y="29"/>
                    <a:pt x="195" y="29"/>
                  </a:cubicBezTo>
                </a:path>
              </a:pathLst>
            </a:custGeom>
            <a:noFill/>
            <a:ln w="3651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4" name="Freeform 115"/>
            <p:cNvSpPr>
              <a:spLocks/>
            </p:cNvSpPr>
            <p:nvPr/>
          </p:nvSpPr>
          <p:spPr bwMode="auto">
            <a:xfrm>
              <a:off x="522288" y="2363788"/>
              <a:ext cx="117475" cy="63500"/>
            </a:xfrm>
            <a:custGeom>
              <a:avLst/>
              <a:gdLst>
                <a:gd name="T0" fmla="*/ 9 w 13"/>
                <a:gd name="T1" fmla="*/ 7 h 7"/>
                <a:gd name="T2" fmla="*/ 12 w 13"/>
                <a:gd name="T3" fmla="*/ 4 h 7"/>
                <a:gd name="T4" fmla="*/ 10 w 13"/>
                <a:gd name="T5" fmla="*/ 1 h 7"/>
                <a:gd name="T6" fmla="*/ 5 w 13"/>
                <a:gd name="T7" fmla="*/ 0 h 7"/>
                <a:gd name="T8" fmla="*/ 2 w 13"/>
                <a:gd name="T9" fmla="*/ 3 h 7"/>
                <a:gd name="T10" fmla="*/ 0 w 13"/>
                <a:gd name="T11" fmla="*/ 5 h 7"/>
                <a:gd name="T12" fmla="*/ 3 w 13"/>
                <a:gd name="T13" fmla="*/ 7 h 7"/>
                <a:gd name="T14" fmla="*/ 9 w 13"/>
                <a:gd name="T15" fmla="*/ 7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7"/>
                <a:gd name="T26" fmla="*/ 13 w 13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7">
                  <a:moveTo>
                    <a:pt x="9" y="7"/>
                  </a:moveTo>
                  <a:cubicBezTo>
                    <a:pt x="9" y="7"/>
                    <a:pt x="12" y="4"/>
                    <a:pt x="12" y="4"/>
                  </a:cubicBezTo>
                  <a:cubicBezTo>
                    <a:pt x="13" y="3"/>
                    <a:pt x="11" y="1"/>
                    <a:pt x="10" y="1"/>
                  </a:cubicBezTo>
                  <a:cubicBezTo>
                    <a:pt x="9" y="0"/>
                    <a:pt x="7" y="0"/>
                    <a:pt x="5" y="0"/>
                  </a:cubicBezTo>
                  <a:cubicBezTo>
                    <a:pt x="4" y="1"/>
                    <a:pt x="3" y="1"/>
                    <a:pt x="2" y="3"/>
                  </a:cubicBezTo>
                  <a:cubicBezTo>
                    <a:pt x="1" y="3"/>
                    <a:pt x="0" y="5"/>
                    <a:pt x="0" y="5"/>
                  </a:cubicBezTo>
                  <a:cubicBezTo>
                    <a:pt x="0" y="6"/>
                    <a:pt x="2" y="6"/>
                    <a:pt x="3" y="7"/>
                  </a:cubicBezTo>
                  <a:cubicBezTo>
                    <a:pt x="5" y="7"/>
                    <a:pt x="7" y="7"/>
                    <a:pt x="9" y="7"/>
                  </a:cubicBezTo>
                  <a:close/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5" name="Freeform 116"/>
            <p:cNvSpPr>
              <a:spLocks/>
            </p:cNvSpPr>
            <p:nvPr/>
          </p:nvSpPr>
          <p:spPr bwMode="auto">
            <a:xfrm>
              <a:off x="784225" y="2436813"/>
              <a:ext cx="19050" cy="53975"/>
            </a:xfrm>
            <a:custGeom>
              <a:avLst/>
              <a:gdLst>
                <a:gd name="T0" fmla="*/ 0 w 2"/>
                <a:gd name="T1" fmla="*/ 6 h 6"/>
                <a:gd name="T2" fmla="*/ 2 w 2"/>
                <a:gd name="T3" fmla="*/ 0 h 6"/>
                <a:gd name="T4" fmla="*/ 0 60000 65536"/>
                <a:gd name="T5" fmla="*/ 0 60000 65536"/>
                <a:gd name="T6" fmla="*/ 0 w 2"/>
                <a:gd name="T7" fmla="*/ 0 h 6"/>
                <a:gd name="T8" fmla="*/ 2 w 2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6">
                  <a:moveTo>
                    <a:pt x="0" y="6"/>
                  </a:moveTo>
                  <a:cubicBezTo>
                    <a:pt x="0" y="4"/>
                    <a:pt x="1" y="2"/>
                    <a:pt x="2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6" name="Freeform 117"/>
            <p:cNvSpPr>
              <a:spLocks/>
            </p:cNvSpPr>
            <p:nvPr/>
          </p:nvSpPr>
          <p:spPr bwMode="auto">
            <a:xfrm>
              <a:off x="803275" y="2446338"/>
              <a:ext cx="44450" cy="63500"/>
            </a:xfrm>
            <a:custGeom>
              <a:avLst/>
              <a:gdLst>
                <a:gd name="T0" fmla="*/ 0 w 5"/>
                <a:gd name="T1" fmla="*/ 7 h 7"/>
                <a:gd name="T2" fmla="*/ 5 w 5"/>
                <a:gd name="T3" fmla="*/ 0 h 7"/>
                <a:gd name="T4" fmla="*/ 0 60000 65536"/>
                <a:gd name="T5" fmla="*/ 0 60000 65536"/>
                <a:gd name="T6" fmla="*/ 0 w 5"/>
                <a:gd name="T7" fmla="*/ 0 h 7"/>
                <a:gd name="T8" fmla="*/ 5 w 5"/>
                <a:gd name="T9" fmla="*/ 7 h 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" h="7">
                  <a:moveTo>
                    <a:pt x="0" y="7"/>
                  </a:moveTo>
                  <a:cubicBezTo>
                    <a:pt x="2" y="4"/>
                    <a:pt x="3" y="2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7" name="Freeform 118"/>
            <p:cNvSpPr>
              <a:spLocks/>
            </p:cNvSpPr>
            <p:nvPr/>
          </p:nvSpPr>
          <p:spPr bwMode="auto">
            <a:xfrm>
              <a:off x="1101725" y="2490788"/>
              <a:ext cx="63500" cy="80963"/>
            </a:xfrm>
            <a:custGeom>
              <a:avLst/>
              <a:gdLst>
                <a:gd name="T0" fmla="*/ 0 w 7"/>
                <a:gd name="T1" fmla="*/ 0 h 9"/>
                <a:gd name="T2" fmla="*/ 3 w 7"/>
                <a:gd name="T3" fmla="*/ 3 h 9"/>
                <a:gd name="T4" fmla="*/ 7 w 7"/>
                <a:gd name="T5" fmla="*/ 9 h 9"/>
                <a:gd name="T6" fmla="*/ 0 60000 65536"/>
                <a:gd name="T7" fmla="*/ 0 60000 65536"/>
                <a:gd name="T8" fmla="*/ 0 60000 65536"/>
                <a:gd name="T9" fmla="*/ 0 w 7"/>
                <a:gd name="T10" fmla="*/ 0 h 9"/>
                <a:gd name="T11" fmla="*/ 7 w 7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9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  <a:cubicBezTo>
                    <a:pt x="5" y="4"/>
                    <a:pt x="6" y="7"/>
                    <a:pt x="7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8" name="Freeform 119"/>
            <p:cNvSpPr>
              <a:spLocks/>
            </p:cNvSpPr>
            <p:nvPr/>
          </p:nvSpPr>
          <p:spPr bwMode="auto">
            <a:xfrm>
              <a:off x="1065213" y="2690813"/>
              <a:ext cx="180975" cy="134938"/>
            </a:xfrm>
            <a:custGeom>
              <a:avLst/>
              <a:gdLst>
                <a:gd name="T0" fmla="*/ 0 w 20"/>
                <a:gd name="T1" fmla="*/ 0 h 15"/>
                <a:gd name="T2" fmla="*/ 5 w 20"/>
                <a:gd name="T3" fmla="*/ 2 h 15"/>
                <a:gd name="T4" fmla="*/ 10 w 20"/>
                <a:gd name="T5" fmla="*/ 6 h 15"/>
                <a:gd name="T6" fmla="*/ 16 w 20"/>
                <a:gd name="T7" fmla="*/ 10 h 15"/>
                <a:gd name="T8" fmla="*/ 20 w 20"/>
                <a:gd name="T9" fmla="*/ 1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5"/>
                <a:gd name="T17" fmla="*/ 20 w 2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5">
                  <a:moveTo>
                    <a:pt x="0" y="0"/>
                  </a:moveTo>
                  <a:cubicBezTo>
                    <a:pt x="2" y="0"/>
                    <a:pt x="3" y="1"/>
                    <a:pt x="5" y="2"/>
                  </a:cubicBezTo>
                  <a:cubicBezTo>
                    <a:pt x="7" y="3"/>
                    <a:pt x="9" y="5"/>
                    <a:pt x="10" y="6"/>
                  </a:cubicBezTo>
                  <a:cubicBezTo>
                    <a:pt x="12" y="8"/>
                    <a:pt x="14" y="9"/>
                    <a:pt x="16" y="10"/>
                  </a:cubicBezTo>
                  <a:cubicBezTo>
                    <a:pt x="17" y="12"/>
                    <a:pt x="18" y="14"/>
                    <a:pt x="20" y="15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9" name="Line 120"/>
            <p:cNvSpPr>
              <a:spLocks noChangeShapeType="1"/>
            </p:cNvSpPr>
            <p:nvPr/>
          </p:nvSpPr>
          <p:spPr bwMode="auto">
            <a:xfrm>
              <a:off x="1082675" y="2725738"/>
              <a:ext cx="55563" cy="1588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10" name="Line 121"/>
            <p:cNvSpPr>
              <a:spLocks noChangeShapeType="1"/>
            </p:cNvSpPr>
            <p:nvPr/>
          </p:nvSpPr>
          <p:spPr bwMode="auto">
            <a:xfrm flipV="1">
              <a:off x="1182688" y="2781300"/>
              <a:ext cx="19050" cy="44450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11" name="Freeform 122"/>
            <p:cNvSpPr>
              <a:spLocks/>
            </p:cNvSpPr>
            <p:nvPr/>
          </p:nvSpPr>
          <p:spPr bwMode="auto">
            <a:xfrm>
              <a:off x="1309688" y="2282825"/>
              <a:ext cx="180975" cy="90488"/>
            </a:xfrm>
            <a:custGeom>
              <a:avLst/>
              <a:gdLst>
                <a:gd name="T0" fmla="*/ 0 w 20"/>
                <a:gd name="T1" fmla="*/ 0 h 10"/>
                <a:gd name="T2" fmla="*/ 6 w 20"/>
                <a:gd name="T3" fmla="*/ 3 h 10"/>
                <a:gd name="T4" fmla="*/ 20 w 20"/>
                <a:gd name="T5" fmla="*/ 10 h 10"/>
                <a:gd name="T6" fmla="*/ 0 60000 65536"/>
                <a:gd name="T7" fmla="*/ 0 60000 65536"/>
                <a:gd name="T8" fmla="*/ 0 60000 65536"/>
                <a:gd name="T9" fmla="*/ 0 w 20"/>
                <a:gd name="T10" fmla="*/ 0 h 10"/>
                <a:gd name="T11" fmla="*/ 20 w 20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0">
                  <a:moveTo>
                    <a:pt x="0" y="0"/>
                  </a:moveTo>
                  <a:cubicBezTo>
                    <a:pt x="2" y="1"/>
                    <a:pt x="4" y="2"/>
                    <a:pt x="6" y="3"/>
                  </a:cubicBezTo>
                  <a:cubicBezTo>
                    <a:pt x="11" y="5"/>
                    <a:pt x="16" y="8"/>
                    <a:pt x="20" y="1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12" name="Line 123"/>
            <p:cNvSpPr>
              <a:spLocks noChangeShapeType="1"/>
            </p:cNvSpPr>
            <p:nvPr/>
          </p:nvSpPr>
          <p:spPr bwMode="auto">
            <a:xfrm>
              <a:off x="1473200" y="2246313"/>
              <a:ext cx="63500" cy="36513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13" name="Freeform 124"/>
            <p:cNvSpPr>
              <a:spLocks/>
            </p:cNvSpPr>
            <p:nvPr/>
          </p:nvSpPr>
          <p:spPr bwMode="auto">
            <a:xfrm>
              <a:off x="1816100" y="2843213"/>
              <a:ext cx="36513" cy="127000"/>
            </a:xfrm>
            <a:custGeom>
              <a:avLst/>
              <a:gdLst>
                <a:gd name="T0" fmla="*/ 4 w 4"/>
                <a:gd name="T1" fmla="*/ 14 h 14"/>
                <a:gd name="T2" fmla="*/ 1 w 4"/>
                <a:gd name="T3" fmla="*/ 6 h 14"/>
                <a:gd name="T4" fmla="*/ 0 w 4"/>
                <a:gd name="T5" fmla="*/ 0 h 14"/>
                <a:gd name="T6" fmla="*/ 0 60000 65536"/>
                <a:gd name="T7" fmla="*/ 0 60000 65536"/>
                <a:gd name="T8" fmla="*/ 0 60000 65536"/>
                <a:gd name="T9" fmla="*/ 0 w 4"/>
                <a:gd name="T10" fmla="*/ 0 h 14"/>
                <a:gd name="T11" fmla="*/ 4 w 4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4">
                  <a:moveTo>
                    <a:pt x="4" y="14"/>
                  </a:moveTo>
                  <a:cubicBezTo>
                    <a:pt x="3" y="11"/>
                    <a:pt x="2" y="9"/>
                    <a:pt x="1" y="6"/>
                  </a:cubicBezTo>
                  <a:cubicBezTo>
                    <a:pt x="1" y="4"/>
                    <a:pt x="0" y="2"/>
                    <a:pt x="0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14" name="Freeform 125"/>
            <p:cNvSpPr>
              <a:spLocks/>
            </p:cNvSpPr>
            <p:nvPr/>
          </p:nvSpPr>
          <p:spPr bwMode="auto">
            <a:xfrm>
              <a:off x="2052638" y="2490788"/>
              <a:ext cx="80963" cy="80963"/>
            </a:xfrm>
            <a:custGeom>
              <a:avLst/>
              <a:gdLst>
                <a:gd name="T0" fmla="*/ 9 w 9"/>
                <a:gd name="T1" fmla="*/ 0 h 9"/>
                <a:gd name="T2" fmla="*/ 5 w 9"/>
                <a:gd name="T3" fmla="*/ 2 h 9"/>
                <a:gd name="T4" fmla="*/ 1 w 9"/>
                <a:gd name="T5" fmla="*/ 5 h 9"/>
                <a:gd name="T6" fmla="*/ 0 w 9"/>
                <a:gd name="T7" fmla="*/ 9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9" y="0"/>
                  </a:moveTo>
                  <a:cubicBezTo>
                    <a:pt x="8" y="1"/>
                    <a:pt x="6" y="2"/>
                    <a:pt x="5" y="2"/>
                  </a:cubicBezTo>
                  <a:cubicBezTo>
                    <a:pt x="4" y="3"/>
                    <a:pt x="2" y="4"/>
                    <a:pt x="1" y="5"/>
                  </a:cubicBezTo>
                  <a:cubicBezTo>
                    <a:pt x="1" y="6"/>
                    <a:pt x="0" y="8"/>
                    <a:pt x="0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15" name="Freeform 126"/>
            <p:cNvSpPr>
              <a:spLocks/>
            </p:cNvSpPr>
            <p:nvPr/>
          </p:nvSpPr>
          <p:spPr bwMode="auto">
            <a:xfrm>
              <a:off x="1219200" y="2463800"/>
              <a:ext cx="100013" cy="90488"/>
            </a:xfrm>
            <a:custGeom>
              <a:avLst/>
              <a:gdLst>
                <a:gd name="T0" fmla="*/ 0 w 11"/>
                <a:gd name="T1" fmla="*/ 0 h 10"/>
                <a:gd name="T2" fmla="*/ 7 w 11"/>
                <a:gd name="T3" fmla="*/ 3 h 10"/>
                <a:gd name="T4" fmla="*/ 11 w 11"/>
                <a:gd name="T5" fmla="*/ 10 h 10"/>
                <a:gd name="T6" fmla="*/ 0 60000 65536"/>
                <a:gd name="T7" fmla="*/ 0 60000 65536"/>
                <a:gd name="T8" fmla="*/ 0 60000 65536"/>
                <a:gd name="T9" fmla="*/ 0 w 11"/>
                <a:gd name="T10" fmla="*/ 0 h 10"/>
                <a:gd name="T11" fmla="*/ 11 w 11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0">
                  <a:moveTo>
                    <a:pt x="0" y="0"/>
                  </a:moveTo>
                  <a:cubicBezTo>
                    <a:pt x="2" y="1"/>
                    <a:pt x="5" y="2"/>
                    <a:pt x="7" y="3"/>
                  </a:cubicBezTo>
                  <a:cubicBezTo>
                    <a:pt x="8" y="5"/>
                    <a:pt x="10" y="8"/>
                    <a:pt x="11" y="1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1512743" y="2801937"/>
            <a:ext cx="1768619" cy="779463"/>
            <a:chOff x="792019" y="4495800"/>
            <a:chExt cx="1768619" cy="779463"/>
          </a:xfrm>
        </p:grpSpPr>
        <p:sp>
          <p:nvSpPr>
            <p:cNvPr id="117" name="Freeform 127"/>
            <p:cNvSpPr>
              <a:spLocks/>
            </p:cNvSpPr>
            <p:nvPr/>
          </p:nvSpPr>
          <p:spPr bwMode="auto">
            <a:xfrm>
              <a:off x="792019" y="4495800"/>
              <a:ext cx="1768619" cy="779463"/>
            </a:xfrm>
            <a:custGeom>
              <a:avLst/>
              <a:gdLst>
                <a:gd name="T0" fmla="*/ 0 w 474"/>
                <a:gd name="T1" fmla="*/ 365 h 491"/>
                <a:gd name="T2" fmla="*/ 280 w 474"/>
                <a:gd name="T3" fmla="*/ 365 h 491"/>
                <a:gd name="T4" fmla="*/ 280 w 474"/>
                <a:gd name="T5" fmla="*/ 491 h 491"/>
                <a:gd name="T6" fmla="*/ 474 w 474"/>
                <a:gd name="T7" fmla="*/ 246 h 491"/>
                <a:gd name="T8" fmla="*/ 280 w 474"/>
                <a:gd name="T9" fmla="*/ 0 h 491"/>
                <a:gd name="T10" fmla="*/ 280 w 474"/>
                <a:gd name="T11" fmla="*/ 126 h 491"/>
                <a:gd name="T12" fmla="*/ 0 w 474"/>
                <a:gd name="T13" fmla="*/ 120 h 491"/>
                <a:gd name="T14" fmla="*/ 0 w 474"/>
                <a:gd name="T15" fmla="*/ 365 h 4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4"/>
                <a:gd name="T25" fmla="*/ 0 h 491"/>
                <a:gd name="T26" fmla="*/ 474 w 474"/>
                <a:gd name="T27" fmla="*/ 491 h 49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4" h="491">
                  <a:moveTo>
                    <a:pt x="0" y="365"/>
                  </a:moveTo>
                  <a:lnTo>
                    <a:pt x="280" y="365"/>
                  </a:lnTo>
                  <a:lnTo>
                    <a:pt x="280" y="491"/>
                  </a:lnTo>
                  <a:lnTo>
                    <a:pt x="474" y="246"/>
                  </a:lnTo>
                  <a:lnTo>
                    <a:pt x="280" y="0"/>
                  </a:lnTo>
                  <a:lnTo>
                    <a:pt x="280" y="126"/>
                  </a:lnTo>
                  <a:lnTo>
                    <a:pt x="0" y="120"/>
                  </a:lnTo>
                  <a:lnTo>
                    <a:pt x="0" y="365"/>
                  </a:lnTo>
                  <a:close/>
                </a:path>
              </a:pathLst>
            </a:custGeom>
            <a:solidFill>
              <a:srgbClr val="FFFFFF"/>
            </a:solidFill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18" name="Rectangle 128"/>
            <p:cNvSpPr>
              <a:spLocks noChangeArrowheads="1"/>
            </p:cNvSpPr>
            <p:nvPr/>
          </p:nvSpPr>
          <p:spPr bwMode="auto">
            <a:xfrm>
              <a:off x="1056487" y="4699007"/>
              <a:ext cx="620875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 smtClean="0">
                  <a:solidFill>
                    <a:srgbClr val="231F20"/>
                  </a:solidFill>
                  <a:latin typeface="Myriad Pro"/>
                  <a:cs typeface="Myriad Pro"/>
                </a:rPr>
                <a:t>learn</a:t>
              </a:r>
              <a:endParaRPr lang="en-US" dirty="0">
                <a:latin typeface="Myriad Pro"/>
                <a:cs typeface="Myriad Pro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4808537" y="351407"/>
            <a:ext cx="1458913" cy="1519238"/>
            <a:chOff x="4803775" y="1758950"/>
            <a:chExt cx="1458913" cy="1519238"/>
          </a:xfrm>
        </p:grpSpPr>
        <p:sp>
          <p:nvSpPr>
            <p:cNvPr id="120" name="Freeform 29"/>
            <p:cNvSpPr>
              <a:spLocks/>
            </p:cNvSpPr>
            <p:nvPr/>
          </p:nvSpPr>
          <p:spPr bwMode="auto">
            <a:xfrm>
              <a:off x="6026150" y="2400300"/>
              <a:ext cx="73025" cy="73025"/>
            </a:xfrm>
            <a:custGeom>
              <a:avLst/>
              <a:gdLst>
                <a:gd name="T0" fmla="*/ 1 w 8"/>
                <a:gd name="T1" fmla="*/ 8 h 8"/>
                <a:gd name="T2" fmla="*/ 8 w 8"/>
                <a:gd name="T3" fmla="*/ 4 h 8"/>
                <a:gd name="T4" fmla="*/ 0 w 8"/>
                <a:gd name="T5" fmla="*/ 0 h 8"/>
                <a:gd name="T6" fmla="*/ 1 w 8"/>
                <a:gd name="T7" fmla="*/ 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1" y="8"/>
                  </a:moveTo>
                  <a:cubicBezTo>
                    <a:pt x="4" y="8"/>
                    <a:pt x="3" y="3"/>
                    <a:pt x="8" y="4"/>
                  </a:cubicBezTo>
                  <a:cubicBezTo>
                    <a:pt x="5" y="3"/>
                    <a:pt x="3" y="0"/>
                    <a:pt x="0" y="0"/>
                  </a:cubicBezTo>
                  <a:cubicBezTo>
                    <a:pt x="1" y="1"/>
                    <a:pt x="2" y="4"/>
                    <a:pt x="1" y="8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1" name="Freeform 30"/>
            <p:cNvSpPr>
              <a:spLocks noEditPoints="1"/>
            </p:cNvSpPr>
            <p:nvPr/>
          </p:nvSpPr>
          <p:spPr bwMode="auto">
            <a:xfrm>
              <a:off x="4803775" y="1758950"/>
              <a:ext cx="1458913" cy="1519238"/>
            </a:xfrm>
            <a:custGeom>
              <a:avLst/>
              <a:gdLst>
                <a:gd name="T0" fmla="*/ 61 w 161"/>
                <a:gd name="T1" fmla="*/ 141 h 168"/>
                <a:gd name="T2" fmla="*/ 16 w 161"/>
                <a:gd name="T3" fmla="*/ 99 h 168"/>
                <a:gd name="T4" fmla="*/ 21 w 161"/>
                <a:gd name="T5" fmla="*/ 69 h 168"/>
                <a:gd name="T6" fmla="*/ 32 w 161"/>
                <a:gd name="T7" fmla="*/ 75 h 168"/>
                <a:gd name="T8" fmla="*/ 69 w 161"/>
                <a:gd name="T9" fmla="*/ 95 h 168"/>
                <a:gd name="T10" fmla="*/ 80 w 161"/>
                <a:gd name="T11" fmla="*/ 96 h 168"/>
                <a:gd name="T12" fmla="*/ 103 w 161"/>
                <a:gd name="T13" fmla="*/ 126 h 168"/>
                <a:gd name="T14" fmla="*/ 119 w 161"/>
                <a:gd name="T15" fmla="*/ 110 h 168"/>
                <a:gd name="T16" fmla="*/ 123 w 161"/>
                <a:gd name="T17" fmla="*/ 16 h 168"/>
                <a:gd name="T18" fmla="*/ 127 w 161"/>
                <a:gd name="T19" fmla="*/ 130 h 168"/>
                <a:gd name="T20" fmla="*/ 130 w 161"/>
                <a:gd name="T21" fmla="*/ 126 h 168"/>
                <a:gd name="T22" fmla="*/ 91 w 161"/>
                <a:gd name="T23" fmla="*/ 1 h 168"/>
                <a:gd name="T24" fmla="*/ 18 w 161"/>
                <a:gd name="T25" fmla="*/ 66 h 168"/>
                <a:gd name="T26" fmla="*/ 12 w 161"/>
                <a:gd name="T27" fmla="*/ 103 h 168"/>
                <a:gd name="T28" fmla="*/ 60 w 161"/>
                <a:gd name="T29" fmla="*/ 146 h 168"/>
                <a:gd name="T30" fmla="*/ 69 w 161"/>
                <a:gd name="T31" fmla="*/ 168 h 168"/>
                <a:gd name="T32" fmla="*/ 93 w 161"/>
                <a:gd name="T33" fmla="*/ 93 h 168"/>
                <a:gd name="T34" fmla="*/ 91 w 161"/>
                <a:gd name="T35" fmla="*/ 93 h 168"/>
                <a:gd name="T36" fmla="*/ 60 w 161"/>
                <a:gd name="T37" fmla="*/ 74 h 168"/>
                <a:gd name="T38" fmla="*/ 37 w 161"/>
                <a:gd name="T39" fmla="*/ 64 h 168"/>
                <a:gd name="T40" fmla="*/ 40 w 161"/>
                <a:gd name="T41" fmla="*/ 21 h 168"/>
                <a:gd name="T42" fmla="*/ 63 w 161"/>
                <a:gd name="T43" fmla="*/ 15 h 168"/>
                <a:gd name="T44" fmla="*/ 85 w 161"/>
                <a:gd name="T45" fmla="*/ 8 h 168"/>
                <a:gd name="T46" fmla="*/ 107 w 161"/>
                <a:gd name="T47" fmla="*/ 20 h 168"/>
                <a:gd name="T48" fmla="*/ 122 w 161"/>
                <a:gd name="T49" fmla="*/ 23 h 168"/>
                <a:gd name="T50" fmla="*/ 133 w 161"/>
                <a:gd name="T51" fmla="*/ 29 h 168"/>
                <a:gd name="T52" fmla="*/ 133 w 161"/>
                <a:gd name="T53" fmla="*/ 31 h 168"/>
                <a:gd name="T54" fmla="*/ 146 w 161"/>
                <a:gd name="T55" fmla="*/ 51 h 168"/>
                <a:gd name="T56" fmla="*/ 139 w 161"/>
                <a:gd name="T57" fmla="*/ 90 h 168"/>
                <a:gd name="T58" fmla="*/ 128 w 161"/>
                <a:gd name="T59" fmla="*/ 67 h 168"/>
                <a:gd name="T60" fmla="*/ 114 w 161"/>
                <a:gd name="T61" fmla="*/ 58 h 168"/>
                <a:gd name="T62" fmla="*/ 104 w 161"/>
                <a:gd name="T63" fmla="*/ 63 h 168"/>
                <a:gd name="T64" fmla="*/ 127 w 161"/>
                <a:gd name="T65" fmla="*/ 71 h 168"/>
                <a:gd name="T66" fmla="*/ 106 w 161"/>
                <a:gd name="T67" fmla="*/ 71 h 168"/>
                <a:gd name="T68" fmla="*/ 95 w 161"/>
                <a:gd name="T69" fmla="*/ 90 h 168"/>
                <a:gd name="T70" fmla="*/ 95 w 161"/>
                <a:gd name="T71" fmla="*/ 90 h 168"/>
                <a:gd name="T72" fmla="*/ 93 w 161"/>
                <a:gd name="T73" fmla="*/ 5 h 168"/>
                <a:gd name="T74" fmla="*/ 122 w 161"/>
                <a:gd name="T75" fmla="*/ 15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1"/>
                <a:gd name="T115" fmla="*/ 0 h 168"/>
                <a:gd name="T116" fmla="*/ 161 w 161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1" h="168">
                  <a:moveTo>
                    <a:pt x="69" y="168"/>
                  </a:moveTo>
                  <a:cubicBezTo>
                    <a:pt x="68" y="157"/>
                    <a:pt x="67" y="146"/>
                    <a:pt x="61" y="141"/>
                  </a:cubicBezTo>
                  <a:cubicBezTo>
                    <a:pt x="47" y="140"/>
                    <a:pt x="31" y="149"/>
                    <a:pt x="20" y="141"/>
                  </a:cubicBezTo>
                  <a:cubicBezTo>
                    <a:pt x="24" y="118"/>
                    <a:pt x="15" y="117"/>
                    <a:pt x="16" y="99"/>
                  </a:cubicBezTo>
                  <a:cubicBezTo>
                    <a:pt x="13" y="96"/>
                    <a:pt x="9" y="94"/>
                    <a:pt x="5" y="91"/>
                  </a:cubicBezTo>
                  <a:cubicBezTo>
                    <a:pt x="8" y="82"/>
                    <a:pt x="17" y="78"/>
                    <a:pt x="21" y="69"/>
                  </a:cubicBezTo>
                  <a:cubicBezTo>
                    <a:pt x="19" y="31"/>
                    <a:pt x="47" y="12"/>
                    <a:pt x="66" y="7"/>
                  </a:cubicBezTo>
                  <a:cubicBezTo>
                    <a:pt x="40" y="10"/>
                    <a:pt x="11" y="47"/>
                    <a:pt x="32" y="75"/>
                  </a:cubicBezTo>
                  <a:cubicBezTo>
                    <a:pt x="40" y="78"/>
                    <a:pt x="49" y="79"/>
                    <a:pt x="56" y="77"/>
                  </a:cubicBezTo>
                  <a:cubicBezTo>
                    <a:pt x="60" y="83"/>
                    <a:pt x="66" y="87"/>
                    <a:pt x="69" y="95"/>
                  </a:cubicBezTo>
                  <a:cubicBezTo>
                    <a:pt x="90" y="93"/>
                    <a:pt x="88" y="132"/>
                    <a:pt x="101" y="128"/>
                  </a:cubicBezTo>
                  <a:cubicBezTo>
                    <a:pt x="90" y="122"/>
                    <a:pt x="90" y="104"/>
                    <a:pt x="80" y="96"/>
                  </a:cubicBezTo>
                  <a:cubicBezTo>
                    <a:pt x="82" y="95"/>
                    <a:pt x="85" y="94"/>
                    <a:pt x="88" y="95"/>
                  </a:cubicBezTo>
                  <a:cubicBezTo>
                    <a:pt x="100" y="98"/>
                    <a:pt x="92" y="122"/>
                    <a:pt x="103" y="126"/>
                  </a:cubicBezTo>
                  <a:cubicBezTo>
                    <a:pt x="100" y="122"/>
                    <a:pt x="98" y="117"/>
                    <a:pt x="98" y="110"/>
                  </a:cubicBezTo>
                  <a:cubicBezTo>
                    <a:pt x="102" y="108"/>
                    <a:pt x="111" y="112"/>
                    <a:pt x="119" y="110"/>
                  </a:cubicBezTo>
                  <a:cubicBezTo>
                    <a:pt x="135" y="99"/>
                    <a:pt x="153" y="83"/>
                    <a:pt x="149" y="55"/>
                  </a:cubicBezTo>
                  <a:cubicBezTo>
                    <a:pt x="147" y="38"/>
                    <a:pt x="135" y="26"/>
                    <a:pt x="123" y="16"/>
                  </a:cubicBezTo>
                  <a:cubicBezTo>
                    <a:pt x="144" y="28"/>
                    <a:pt x="156" y="40"/>
                    <a:pt x="152" y="72"/>
                  </a:cubicBezTo>
                  <a:cubicBezTo>
                    <a:pt x="149" y="95"/>
                    <a:pt x="125" y="102"/>
                    <a:pt x="127" y="130"/>
                  </a:cubicBezTo>
                  <a:cubicBezTo>
                    <a:pt x="127" y="142"/>
                    <a:pt x="134" y="154"/>
                    <a:pt x="141" y="163"/>
                  </a:cubicBezTo>
                  <a:cubicBezTo>
                    <a:pt x="142" y="151"/>
                    <a:pt x="130" y="139"/>
                    <a:pt x="130" y="126"/>
                  </a:cubicBezTo>
                  <a:cubicBezTo>
                    <a:pt x="130" y="106"/>
                    <a:pt x="155" y="93"/>
                    <a:pt x="157" y="71"/>
                  </a:cubicBezTo>
                  <a:cubicBezTo>
                    <a:pt x="161" y="28"/>
                    <a:pt x="132" y="6"/>
                    <a:pt x="91" y="1"/>
                  </a:cubicBezTo>
                  <a:cubicBezTo>
                    <a:pt x="86" y="0"/>
                    <a:pt x="82" y="0"/>
                    <a:pt x="77" y="1"/>
                  </a:cubicBezTo>
                  <a:cubicBezTo>
                    <a:pt x="42" y="6"/>
                    <a:pt x="14" y="20"/>
                    <a:pt x="18" y="66"/>
                  </a:cubicBezTo>
                  <a:cubicBezTo>
                    <a:pt x="14" y="76"/>
                    <a:pt x="4" y="80"/>
                    <a:pt x="0" y="91"/>
                  </a:cubicBezTo>
                  <a:cubicBezTo>
                    <a:pt x="2" y="98"/>
                    <a:pt x="10" y="96"/>
                    <a:pt x="12" y="103"/>
                  </a:cubicBezTo>
                  <a:cubicBezTo>
                    <a:pt x="9" y="117"/>
                    <a:pt x="19" y="126"/>
                    <a:pt x="16" y="144"/>
                  </a:cubicBezTo>
                  <a:cubicBezTo>
                    <a:pt x="28" y="153"/>
                    <a:pt x="43" y="145"/>
                    <a:pt x="60" y="146"/>
                  </a:cubicBezTo>
                  <a:cubicBezTo>
                    <a:pt x="65" y="150"/>
                    <a:pt x="63" y="162"/>
                    <a:pt x="68" y="168"/>
                  </a:cubicBezTo>
                  <a:cubicBezTo>
                    <a:pt x="68" y="168"/>
                    <a:pt x="69" y="168"/>
                    <a:pt x="69" y="168"/>
                  </a:cubicBezTo>
                  <a:close/>
                  <a:moveTo>
                    <a:pt x="133" y="93"/>
                  </a:moveTo>
                  <a:cubicBezTo>
                    <a:pt x="130" y="110"/>
                    <a:pt x="94" y="117"/>
                    <a:pt x="93" y="93"/>
                  </a:cubicBezTo>
                  <a:cubicBezTo>
                    <a:pt x="108" y="94"/>
                    <a:pt x="122" y="77"/>
                    <a:pt x="133" y="93"/>
                  </a:cubicBezTo>
                  <a:close/>
                  <a:moveTo>
                    <a:pt x="91" y="93"/>
                  </a:moveTo>
                  <a:cubicBezTo>
                    <a:pt x="81" y="93"/>
                    <a:pt x="80" y="94"/>
                    <a:pt x="71" y="93"/>
                  </a:cubicBezTo>
                  <a:cubicBezTo>
                    <a:pt x="69" y="85"/>
                    <a:pt x="61" y="83"/>
                    <a:pt x="60" y="74"/>
                  </a:cubicBezTo>
                  <a:cubicBezTo>
                    <a:pt x="50" y="74"/>
                    <a:pt x="39" y="78"/>
                    <a:pt x="32" y="72"/>
                  </a:cubicBezTo>
                  <a:cubicBezTo>
                    <a:pt x="31" y="66"/>
                    <a:pt x="36" y="67"/>
                    <a:pt x="37" y="64"/>
                  </a:cubicBezTo>
                  <a:cubicBezTo>
                    <a:pt x="32" y="63"/>
                    <a:pt x="34" y="69"/>
                    <a:pt x="29" y="67"/>
                  </a:cubicBezTo>
                  <a:cubicBezTo>
                    <a:pt x="20" y="49"/>
                    <a:pt x="35" y="35"/>
                    <a:pt x="40" y="21"/>
                  </a:cubicBezTo>
                  <a:cubicBezTo>
                    <a:pt x="45" y="19"/>
                    <a:pt x="45" y="20"/>
                    <a:pt x="48" y="23"/>
                  </a:cubicBezTo>
                  <a:cubicBezTo>
                    <a:pt x="49" y="16"/>
                    <a:pt x="57" y="11"/>
                    <a:pt x="63" y="15"/>
                  </a:cubicBezTo>
                  <a:cubicBezTo>
                    <a:pt x="64" y="5"/>
                    <a:pt x="85" y="7"/>
                    <a:pt x="87" y="15"/>
                  </a:cubicBezTo>
                  <a:cubicBezTo>
                    <a:pt x="87" y="12"/>
                    <a:pt x="86" y="10"/>
                    <a:pt x="85" y="8"/>
                  </a:cubicBezTo>
                  <a:cubicBezTo>
                    <a:pt x="91" y="9"/>
                    <a:pt x="96" y="9"/>
                    <a:pt x="104" y="10"/>
                  </a:cubicBezTo>
                  <a:cubicBezTo>
                    <a:pt x="108" y="13"/>
                    <a:pt x="106" y="18"/>
                    <a:pt x="107" y="20"/>
                  </a:cubicBezTo>
                  <a:cubicBezTo>
                    <a:pt x="110" y="19"/>
                    <a:pt x="109" y="16"/>
                    <a:pt x="109" y="13"/>
                  </a:cubicBezTo>
                  <a:cubicBezTo>
                    <a:pt x="116" y="14"/>
                    <a:pt x="118" y="19"/>
                    <a:pt x="122" y="23"/>
                  </a:cubicBezTo>
                  <a:cubicBezTo>
                    <a:pt x="122" y="21"/>
                    <a:pt x="122" y="18"/>
                    <a:pt x="123" y="18"/>
                  </a:cubicBezTo>
                  <a:cubicBezTo>
                    <a:pt x="126" y="23"/>
                    <a:pt x="131" y="24"/>
                    <a:pt x="133" y="29"/>
                  </a:cubicBezTo>
                  <a:cubicBezTo>
                    <a:pt x="129" y="31"/>
                    <a:pt x="127" y="34"/>
                    <a:pt x="127" y="39"/>
                  </a:cubicBezTo>
                  <a:cubicBezTo>
                    <a:pt x="131" y="38"/>
                    <a:pt x="129" y="32"/>
                    <a:pt x="133" y="31"/>
                  </a:cubicBezTo>
                  <a:cubicBezTo>
                    <a:pt x="142" y="33"/>
                    <a:pt x="146" y="47"/>
                    <a:pt x="141" y="53"/>
                  </a:cubicBezTo>
                  <a:cubicBezTo>
                    <a:pt x="143" y="53"/>
                    <a:pt x="145" y="52"/>
                    <a:pt x="146" y="51"/>
                  </a:cubicBezTo>
                  <a:cubicBezTo>
                    <a:pt x="147" y="56"/>
                    <a:pt x="149" y="64"/>
                    <a:pt x="144" y="66"/>
                  </a:cubicBezTo>
                  <a:cubicBezTo>
                    <a:pt x="152" y="74"/>
                    <a:pt x="140" y="83"/>
                    <a:pt x="139" y="90"/>
                  </a:cubicBezTo>
                  <a:cubicBezTo>
                    <a:pt x="132" y="89"/>
                    <a:pt x="127" y="84"/>
                    <a:pt x="120" y="82"/>
                  </a:cubicBezTo>
                  <a:cubicBezTo>
                    <a:pt x="121" y="76"/>
                    <a:pt x="131" y="71"/>
                    <a:pt x="128" y="67"/>
                  </a:cubicBezTo>
                  <a:cubicBezTo>
                    <a:pt x="127" y="68"/>
                    <a:pt x="124" y="66"/>
                    <a:pt x="117" y="67"/>
                  </a:cubicBezTo>
                  <a:cubicBezTo>
                    <a:pt x="116" y="64"/>
                    <a:pt x="114" y="62"/>
                    <a:pt x="114" y="58"/>
                  </a:cubicBezTo>
                  <a:cubicBezTo>
                    <a:pt x="118" y="53"/>
                    <a:pt x="126" y="51"/>
                    <a:pt x="128" y="45"/>
                  </a:cubicBezTo>
                  <a:cubicBezTo>
                    <a:pt x="119" y="50"/>
                    <a:pt x="114" y="58"/>
                    <a:pt x="104" y="63"/>
                  </a:cubicBezTo>
                  <a:cubicBezTo>
                    <a:pt x="109" y="64"/>
                    <a:pt x="109" y="60"/>
                    <a:pt x="114" y="61"/>
                  </a:cubicBezTo>
                  <a:cubicBezTo>
                    <a:pt x="110" y="72"/>
                    <a:pt x="123" y="67"/>
                    <a:pt x="127" y="71"/>
                  </a:cubicBezTo>
                  <a:cubicBezTo>
                    <a:pt x="119" y="74"/>
                    <a:pt x="117" y="91"/>
                    <a:pt x="107" y="87"/>
                  </a:cubicBezTo>
                  <a:cubicBezTo>
                    <a:pt x="113" y="85"/>
                    <a:pt x="111" y="71"/>
                    <a:pt x="106" y="71"/>
                  </a:cubicBezTo>
                  <a:cubicBezTo>
                    <a:pt x="109" y="73"/>
                    <a:pt x="110" y="79"/>
                    <a:pt x="109" y="85"/>
                  </a:cubicBezTo>
                  <a:cubicBezTo>
                    <a:pt x="104" y="86"/>
                    <a:pt x="100" y="95"/>
                    <a:pt x="95" y="90"/>
                  </a:cubicBezTo>
                  <a:cubicBezTo>
                    <a:pt x="99" y="89"/>
                    <a:pt x="96" y="82"/>
                    <a:pt x="91" y="83"/>
                  </a:cubicBezTo>
                  <a:cubicBezTo>
                    <a:pt x="92" y="87"/>
                    <a:pt x="96" y="85"/>
                    <a:pt x="95" y="90"/>
                  </a:cubicBezTo>
                  <a:cubicBezTo>
                    <a:pt x="93" y="90"/>
                    <a:pt x="91" y="90"/>
                    <a:pt x="91" y="93"/>
                  </a:cubicBezTo>
                  <a:close/>
                  <a:moveTo>
                    <a:pt x="93" y="5"/>
                  </a:moveTo>
                  <a:cubicBezTo>
                    <a:pt x="85" y="6"/>
                    <a:pt x="73" y="6"/>
                    <a:pt x="64" y="8"/>
                  </a:cubicBezTo>
                  <a:cubicBezTo>
                    <a:pt x="84" y="3"/>
                    <a:pt x="110" y="5"/>
                    <a:pt x="122" y="15"/>
                  </a:cubicBezTo>
                  <a:cubicBezTo>
                    <a:pt x="111" y="13"/>
                    <a:pt x="104" y="7"/>
                    <a:pt x="93" y="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2" name="Freeform 31"/>
            <p:cNvSpPr>
              <a:spLocks/>
            </p:cNvSpPr>
            <p:nvPr/>
          </p:nvSpPr>
          <p:spPr bwMode="auto">
            <a:xfrm>
              <a:off x="5419725" y="2517775"/>
              <a:ext cx="217488" cy="63500"/>
            </a:xfrm>
            <a:custGeom>
              <a:avLst/>
              <a:gdLst>
                <a:gd name="T0" fmla="*/ 20 w 24"/>
                <a:gd name="T1" fmla="*/ 6 h 7"/>
                <a:gd name="T2" fmla="*/ 1 w 24"/>
                <a:gd name="T3" fmla="*/ 1 h 7"/>
                <a:gd name="T4" fmla="*/ 20 w 24"/>
                <a:gd name="T5" fmla="*/ 6 h 7"/>
                <a:gd name="T6" fmla="*/ 0 60000 65536"/>
                <a:gd name="T7" fmla="*/ 0 60000 65536"/>
                <a:gd name="T8" fmla="*/ 0 60000 65536"/>
                <a:gd name="T9" fmla="*/ 0 w 24"/>
                <a:gd name="T10" fmla="*/ 0 h 7"/>
                <a:gd name="T11" fmla="*/ 24 w 24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7">
                  <a:moveTo>
                    <a:pt x="20" y="6"/>
                  </a:moveTo>
                  <a:cubicBezTo>
                    <a:pt x="24" y="0"/>
                    <a:pt x="0" y="0"/>
                    <a:pt x="1" y="1"/>
                  </a:cubicBezTo>
                  <a:cubicBezTo>
                    <a:pt x="6" y="7"/>
                    <a:pt x="17" y="1"/>
                    <a:pt x="20" y="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3" name="Freeform 32"/>
            <p:cNvSpPr>
              <a:spLocks/>
            </p:cNvSpPr>
            <p:nvPr/>
          </p:nvSpPr>
          <p:spPr bwMode="auto">
            <a:xfrm>
              <a:off x="5302250" y="2373313"/>
              <a:ext cx="407988" cy="127000"/>
            </a:xfrm>
            <a:custGeom>
              <a:avLst/>
              <a:gdLst>
                <a:gd name="T0" fmla="*/ 40 w 45"/>
                <a:gd name="T1" fmla="*/ 14 h 14"/>
                <a:gd name="T2" fmla="*/ 25 w 45"/>
                <a:gd name="T3" fmla="*/ 9 h 14"/>
                <a:gd name="T4" fmla="*/ 16 w 45"/>
                <a:gd name="T5" fmla="*/ 3 h 14"/>
                <a:gd name="T6" fmla="*/ 21 w 45"/>
                <a:gd name="T7" fmla="*/ 11 h 14"/>
                <a:gd name="T8" fmla="*/ 40 w 45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4"/>
                <a:gd name="T17" fmla="*/ 45 w 45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4">
                  <a:moveTo>
                    <a:pt x="40" y="14"/>
                  </a:moveTo>
                  <a:cubicBezTo>
                    <a:pt x="45" y="8"/>
                    <a:pt x="28" y="12"/>
                    <a:pt x="25" y="9"/>
                  </a:cubicBezTo>
                  <a:cubicBezTo>
                    <a:pt x="25" y="0"/>
                    <a:pt x="0" y="2"/>
                    <a:pt x="16" y="3"/>
                  </a:cubicBezTo>
                  <a:cubicBezTo>
                    <a:pt x="19" y="4"/>
                    <a:pt x="21" y="6"/>
                    <a:pt x="21" y="11"/>
                  </a:cubicBezTo>
                  <a:cubicBezTo>
                    <a:pt x="30" y="12"/>
                    <a:pt x="32" y="12"/>
                    <a:pt x="40" y="14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4" name="Freeform 33"/>
            <p:cNvSpPr>
              <a:spLocks/>
            </p:cNvSpPr>
            <p:nvPr/>
          </p:nvSpPr>
          <p:spPr bwMode="auto">
            <a:xfrm>
              <a:off x="5067300" y="2192338"/>
              <a:ext cx="280988" cy="190500"/>
            </a:xfrm>
            <a:custGeom>
              <a:avLst/>
              <a:gdLst>
                <a:gd name="T0" fmla="*/ 26 w 31"/>
                <a:gd name="T1" fmla="*/ 21 h 21"/>
                <a:gd name="T2" fmla="*/ 26 w 31"/>
                <a:gd name="T3" fmla="*/ 19 h 21"/>
                <a:gd name="T4" fmla="*/ 31 w 31"/>
                <a:gd name="T5" fmla="*/ 18 h 21"/>
                <a:gd name="T6" fmla="*/ 7 w 31"/>
                <a:gd name="T7" fmla="*/ 0 h 21"/>
                <a:gd name="T8" fmla="*/ 15 w 31"/>
                <a:gd name="T9" fmla="*/ 10 h 21"/>
                <a:gd name="T10" fmla="*/ 11 w 31"/>
                <a:gd name="T11" fmla="*/ 15 h 21"/>
                <a:gd name="T12" fmla="*/ 26 w 31"/>
                <a:gd name="T13" fmla="*/ 21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"/>
                <a:gd name="T22" fmla="*/ 0 h 21"/>
                <a:gd name="T23" fmla="*/ 31 w 31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" h="21">
                  <a:moveTo>
                    <a:pt x="26" y="21"/>
                  </a:moveTo>
                  <a:cubicBezTo>
                    <a:pt x="28" y="21"/>
                    <a:pt x="27" y="19"/>
                    <a:pt x="26" y="19"/>
                  </a:cubicBezTo>
                  <a:cubicBezTo>
                    <a:pt x="26" y="18"/>
                    <a:pt x="29" y="18"/>
                    <a:pt x="31" y="18"/>
                  </a:cubicBezTo>
                  <a:cubicBezTo>
                    <a:pt x="27" y="20"/>
                    <a:pt x="12" y="7"/>
                    <a:pt x="7" y="0"/>
                  </a:cubicBezTo>
                  <a:cubicBezTo>
                    <a:pt x="0" y="1"/>
                    <a:pt x="15" y="5"/>
                    <a:pt x="15" y="10"/>
                  </a:cubicBezTo>
                  <a:cubicBezTo>
                    <a:pt x="15" y="13"/>
                    <a:pt x="13" y="14"/>
                    <a:pt x="11" y="15"/>
                  </a:cubicBezTo>
                  <a:cubicBezTo>
                    <a:pt x="14" y="16"/>
                    <a:pt x="24" y="14"/>
                    <a:pt x="26" y="21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5" name="Freeform 34"/>
            <p:cNvSpPr>
              <a:spLocks/>
            </p:cNvSpPr>
            <p:nvPr/>
          </p:nvSpPr>
          <p:spPr bwMode="auto">
            <a:xfrm>
              <a:off x="5275263" y="2047875"/>
              <a:ext cx="633413" cy="342900"/>
            </a:xfrm>
            <a:custGeom>
              <a:avLst/>
              <a:gdLst>
                <a:gd name="T0" fmla="*/ 0 w 70"/>
                <a:gd name="T1" fmla="*/ 16 h 38"/>
                <a:gd name="T2" fmla="*/ 70 w 70"/>
                <a:gd name="T3" fmla="*/ 5 h 38"/>
                <a:gd name="T4" fmla="*/ 57 w 70"/>
                <a:gd name="T5" fmla="*/ 0 h 38"/>
                <a:gd name="T6" fmla="*/ 63 w 70"/>
                <a:gd name="T7" fmla="*/ 8 h 38"/>
                <a:gd name="T8" fmla="*/ 41 w 70"/>
                <a:gd name="T9" fmla="*/ 18 h 38"/>
                <a:gd name="T10" fmla="*/ 0 w 70"/>
                <a:gd name="T11" fmla="*/ 16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"/>
                <a:gd name="T19" fmla="*/ 0 h 38"/>
                <a:gd name="T20" fmla="*/ 70 w 70"/>
                <a:gd name="T21" fmla="*/ 38 h 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" h="38">
                  <a:moveTo>
                    <a:pt x="0" y="16"/>
                  </a:moveTo>
                  <a:cubicBezTo>
                    <a:pt x="16" y="38"/>
                    <a:pt x="57" y="23"/>
                    <a:pt x="70" y="5"/>
                  </a:cubicBezTo>
                  <a:cubicBezTo>
                    <a:pt x="69" y="4"/>
                    <a:pt x="57" y="7"/>
                    <a:pt x="57" y="0"/>
                  </a:cubicBezTo>
                  <a:cubicBezTo>
                    <a:pt x="53" y="3"/>
                    <a:pt x="61" y="7"/>
                    <a:pt x="63" y="8"/>
                  </a:cubicBezTo>
                  <a:cubicBezTo>
                    <a:pt x="61" y="15"/>
                    <a:pt x="49" y="21"/>
                    <a:pt x="41" y="18"/>
                  </a:cubicBezTo>
                  <a:cubicBezTo>
                    <a:pt x="30" y="32"/>
                    <a:pt x="12" y="24"/>
                    <a:pt x="0" y="1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6" name="Freeform 35"/>
            <p:cNvSpPr>
              <a:spLocks/>
            </p:cNvSpPr>
            <p:nvPr/>
          </p:nvSpPr>
          <p:spPr bwMode="auto">
            <a:xfrm>
              <a:off x="5165725" y="1966913"/>
              <a:ext cx="317500" cy="234950"/>
            </a:xfrm>
            <a:custGeom>
              <a:avLst/>
              <a:gdLst>
                <a:gd name="T0" fmla="*/ 31 w 35"/>
                <a:gd name="T1" fmla="*/ 25 h 26"/>
                <a:gd name="T2" fmla="*/ 20 w 35"/>
                <a:gd name="T3" fmla="*/ 16 h 26"/>
                <a:gd name="T4" fmla="*/ 26 w 35"/>
                <a:gd name="T5" fmla="*/ 11 h 26"/>
                <a:gd name="T6" fmla="*/ 12 w 35"/>
                <a:gd name="T7" fmla="*/ 11 h 26"/>
                <a:gd name="T8" fmla="*/ 0 w 35"/>
                <a:gd name="T9" fmla="*/ 5 h 26"/>
                <a:gd name="T10" fmla="*/ 8 w 35"/>
                <a:gd name="T11" fmla="*/ 13 h 26"/>
                <a:gd name="T12" fmla="*/ 20 w 35"/>
                <a:gd name="T13" fmla="*/ 21 h 26"/>
                <a:gd name="T14" fmla="*/ 31 w 35"/>
                <a:gd name="T15" fmla="*/ 25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26"/>
                <a:gd name="T26" fmla="*/ 35 w 35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26">
                  <a:moveTo>
                    <a:pt x="31" y="25"/>
                  </a:moveTo>
                  <a:cubicBezTo>
                    <a:pt x="35" y="26"/>
                    <a:pt x="25" y="15"/>
                    <a:pt x="20" y="16"/>
                  </a:cubicBezTo>
                  <a:cubicBezTo>
                    <a:pt x="19" y="12"/>
                    <a:pt x="22" y="10"/>
                    <a:pt x="26" y="11"/>
                  </a:cubicBezTo>
                  <a:cubicBezTo>
                    <a:pt x="30" y="10"/>
                    <a:pt x="18" y="9"/>
                    <a:pt x="12" y="11"/>
                  </a:cubicBezTo>
                  <a:cubicBezTo>
                    <a:pt x="9" y="8"/>
                    <a:pt x="6" y="0"/>
                    <a:pt x="0" y="5"/>
                  </a:cubicBezTo>
                  <a:cubicBezTo>
                    <a:pt x="3" y="8"/>
                    <a:pt x="11" y="5"/>
                    <a:pt x="8" y="13"/>
                  </a:cubicBezTo>
                  <a:cubicBezTo>
                    <a:pt x="15" y="12"/>
                    <a:pt x="20" y="13"/>
                    <a:pt x="20" y="21"/>
                  </a:cubicBezTo>
                  <a:cubicBezTo>
                    <a:pt x="24" y="16"/>
                    <a:pt x="29" y="22"/>
                    <a:pt x="31" y="2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7" name="Freeform 36"/>
            <p:cNvSpPr>
              <a:spLocks/>
            </p:cNvSpPr>
            <p:nvPr/>
          </p:nvSpPr>
          <p:spPr bwMode="auto">
            <a:xfrm>
              <a:off x="5356225" y="1830388"/>
              <a:ext cx="425450" cy="352425"/>
            </a:xfrm>
            <a:custGeom>
              <a:avLst/>
              <a:gdLst>
                <a:gd name="T0" fmla="*/ 32 w 47"/>
                <a:gd name="T1" fmla="*/ 39 h 39"/>
                <a:gd name="T2" fmla="*/ 21 w 47"/>
                <a:gd name="T3" fmla="*/ 31 h 39"/>
                <a:gd name="T4" fmla="*/ 30 w 47"/>
                <a:gd name="T5" fmla="*/ 18 h 39"/>
                <a:gd name="T6" fmla="*/ 30 w 47"/>
                <a:gd name="T7" fmla="*/ 8 h 39"/>
                <a:gd name="T8" fmla="*/ 27 w 47"/>
                <a:gd name="T9" fmla="*/ 18 h 39"/>
                <a:gd name="T10" fmla="*/ 5 w 47"/>
                <a:gd name="T11" fmla="*/ 7 h 39"/>
                <a:gd name="T12" fmla="*/ 24 w 47"/>
                <a:gd name="T13" fmla="*/ 18 h 39"/>
                <a:gd name="T14" fmla="*/ 32 w 47"/>
                <a:gd name="T15" fmla="*/ 39 h 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9"/>
                <a:gd name="T26" fmla="*/ 47 w 47"/>
                <a:gd name="T27" fmla="*/ 39 h 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9">
                  <a:moveTo>
                    <a:pt x="32" y="39"/>
                  </a:moveTo>
                  <a:cubicBezTo>
                    <a:pt x="28" y="37"/>
                    <a:pt x="27" y="31"/>
                    <a:pt x="21" y="31"/>
                  </a:cubicBezTo>
                  <a:cubicBezTo>
                    <a:pt x="20" y="23"/>
                    <a:pt x="24" y="19"/>
                    <a:pt x="30" y="18"/>
                  </a:cubicBezTo>
                  <a:cubicBezTo>
                    <a:pt x="30" y="5"/>
                    <a:pt x="47" y="0"/>
                    <a:pt x="30" y="8"/>
                  </a:cubicBezTo>
                  <a:cubicBezTo>
                    <a:pt x="30" y="12"/>
                    <a:pt x="29" y="15"/>
                    <a:pt x="27" y="18"/>
                  </a:cubicBezTo>
                  <a:cubicBezTo>
                    <a:pt x="24" y="10"/>
                    <a:pt x="9" y="14"/>
                    <a:pt x="5" y="7"/>
                  </a:cubicBezTo>
                  <a:cubicBezTo>
                    <a:pt x="0" y="15"/>
                    <a:pt x="21" y="12"/>
                    <a:pt x="24" y="18"/>
                  </a:cubicBezTo>
                  <a:cubicBezTo>
                    <a:pt x="14" y="25"/>
                    <a:pt x="23" y="37"/>
                    <a:pt x="32" y="39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8" name="Freeform 129"/>
            <p:cNvSpPr>
              <a:spLocks/>
            </p:cNvSpPr>
            <p:nvPr/>
          </p:nvSpPr>
          <p:spPr bwMode="auto">
            <a:xfrm>
              <a:off x="5257800" y="1876425"/>
              <a:ext cx="569913" cy="1022350"/>
            </a:xfrm>
            <a:custGeom>
              <a:avLst/>
              <a:gdLst>
                <a:gd name="T0" fmla="*/ 24 w 63"/>
                <a:gd name="T1" fmla="*/ 106 h 113"/>
                <a:gd name="T2" fmla="*/ 25 w 63"/>
                <a:gd name="T3" fmla="*/ 100 h 113"/>
                <a:gd name="T4" fmla="*/ 26 w 63"/>
                <a:gd name="T5" fmla="*/ 94 h 113"/>
                <a:gd name="T6" fmla="*/ 24 w 63"/>
                <a:gd name="T7" fmla="*/ 90 h 113"/>
                <a:gd name="T8" fmla="*/ 17 w 63"/>
                <a:gd name="T9" fmla="*/ 83 h 113"/>
                <a:gd name="T10" fmla="*/ 10 w 63"/>
                <a:gd name="T11" fmla="*/ 76 h 113"/>
                <a:gd name="T12" fmla="*/ 9 w 63"/>
                <a:gd name="T13" fmla="*/ 73 h 113"/>
                <a:gd name="T14" fmla="*/ 7 w 63"/>
                <a:gd name="T15" fmla="*/ 66 h 113"/>
                <a:gd name="T16" fmla="*/ 5 w 63"/>
                <a:gd name="T17" fmla="*/ 60 h 113"/>
                <a:gd name="T18" fmla="*/ 3 w 63"/>
                <a:gd name="T19" fmla="*/ 54 h 113"/>
                <a:gd name="T20" fmla="*/ 1 w 63"/>
                <a:gd name="T21" fmla="*/ 49 h 113"/>
                <a:gd name="T22" fmla="*/ 2 w 63"/>
                <a:gd name="T23" fmla="*/ 45 h 113"/>
                <a:gd name="T24" fmla="*/ 8 w 63"/>
                <a:gd name="T25" fmla="*/ 45 h 113"/>
                <a:gd name="T26" fmla="*/ 12 w 63"/>
                <a:gd name="T27" fmla="*/ 49 h 113"/>
                <a:gd name="T28" fmla="*/ 14 w 63"/>
                <a:gd name="T29" fmla="*/ 55 h 113"/>
                <a:gd name="T30" fmla="*/ 16 w 63"/>
                <a:gd name="T31" fmla="*/ 60 h 113"/>
                <a:gd name="T32" fmla="*/ 17 w 63"/>
                <a:gd name="T33" fmla="*/ 64 h 113"/>
                <a:gd name="T34" fmla="*/ 19 w 63"/>
                <a:gd name="T35" fmla="*/ 59 h 113"/>
                <a:gd name="T36" fmla="*/ 20 w 63"/>
                <a:gd name="T37" fmla="*/ 55 h 113"/>
                <a:gd name="T38" fmla="*/ 21 w 63"/>
                <a:gd name="T39" fmla="*/ 48 h 113"/>
                <a:gd name="T40" fmla="*/ 21 w 63"/>
                <a:gd name="T41" fmla="*/ 43 h 113"/>
                <a:gd name="T42" fmla="*/ 21 w 63"/>
                <a:gd name="T43" fmla="*/ 34 h 113"/>
                <a:gd name="T44" fmla="*/ 22 w 63"/>
                <a:gd name="T45" fmla="*/ 19 h 113"/>
                <a:gd name="T46" fmla="*/ 23 w 63"/>
                <a:gd name="T47" fmla="*/ 12 h 113"/>
                <a:gd name="T48" fmla="*/ 24 w 63"/>
                <a:gd name="T49" fmla="*/ 6 h 113"/>
                <a:gd name="T50" fmla="*/ 30 w 63"/>
                <a:gd name="T51" fmla="*/ 5 h 113"/>
                <a:gd name="T52" fmla="*/ 38 w 63"/>
                <a:gd name="T53" fmla="*/ 3 h 113"/>
                <a:gd name="T54" fmla="*/ 40 w 63"/>
                <a:gd name="T55" fmla="*/ 5 h 113"/>
                <a:gd name="T56" fmla="*/ 44 w 63"/>
                <a:gd name="T57" fmla="*/ 5 h 113"/>
                <a:gd name="T58" fmla="*/ 47 w 63"/>
                <a:gd name="T59" fmla="*/ 12 h 113"/>
                <a:gd name="T60" fmla="*/ 48 w 63"/>
                <a:gd name="T61" fmla="*/ 21 h 113"/>
                <a:gd name="T62" fmla="*/ 56 w 63"/>
                <a:gd name="T63" fmla="*/ 28 h 113"/>
                <a:gd name="T64" fmla="*/ 59 w 63"/>
                <a:gd name="T65" fmla="*/ 41 h 113"/>
                <a:gd name="T66" fmla="*/ 62 w 63"/>
                <a:gd name="T67" fmla="*/ 54 h 113"/>
                <a:gd name="T68" fmla="*/ 60 w 63"/>
                <a:gd name="T69" fmla="*/ 75 h 113"/>
                <a:gd name="T70" fmla="*/ 57 w 63"/>
                <a:gd name="T71" fmla="*/ 89 h 113"/>
                <a:gd name="T72" fmla="*/ 55 w 63"/>
                <a:gd name="T73" fmla="*/ 93 h 113"/>
                <a:gd name="T74" fmla="*/ 54 w 63"/>
                <a:gd name="T75" fmla="*/ 95 h 113"/>
                <a:gd name="T76" fmla="*/ 54 w 63"/>
                <a:gd name="T77" fmla="*/ 103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3"/>
                <a:gd name="T118" fmla="*/ 0 h 113"/>
                <a:gd name="T119" fmla="*/ 63 w 63"/>
                <a:gd name="T120" fmla="*/ 113 h 11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3" h="113">
                  <a:moveTo>
                    <a:pt x="24" y="113"/>
                  </a:moveTo>
                  <a:cubicBezTo>
                    <a:pt x="24" y="113"/>
                    <a:pt x="24" y="107"/>
                    <a:pt x="24" y="106"/>
                  </a:cubicBezTo>
                  <a:cubicBezTo>
                    <a:pt x="24" y="105"/>
                    <a:pt x="24" y="104"/>
                    <a:pt x="24" y="104"/>
                  </a:cubicBezTo>
                  <a:cubicBezTo>
                    <a:pt x="24" y="102"/>
                    <a:pt x="24" y="101"/>
                    <a:pt x="25" y="100"/>
                  </a:cubicBezTo>
                  <a:cubicBezTo>
                    <a:pt x="25" y="98"/>
                    <a:pt x="25" y="97"/>
                    <a:pt x="26" y="96"/>
                  </a:cubicBezTo>
                  <a:cubicBezTo>
                    <a:pt x="26" y="95"/>
                    <a:pt x="26" y="95"/>
                    <a:pt x="26" y="94"/>
                  </a:cubicBezTo>
                  <a:cubicBezTo>
                    <a:pt x="26" y="94"/>
                    <a:pt x="26" y="93"/>
                    <a:pt x="25" y="92"/>
                  </a:cubicBezTo>
                  <a:cubicBezTo>
                    <a:pt x="25" y="91"/>
                    <a:pt x="24" y="90"/>
                    <a:pt x="24" y="90"/>
                  </a:cubicBezTo>
                  <a:cubicBezTo>
                    <a:pt x="23" y="88"/>
                    <a:pt x="21" y="87"/>
                    <a:pt x="20" y="86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9"/>
                    <a:pt x="11" y="78"/>
                    <a:pt x="10" y="76"/>
                  </a:cubicBezTo>
                  <a:cubicBezTo>
                    <a:pt x="10" y="76"/>
                    <a:pt x="10" y="75"/>
                    <a:pt x="10" y="75"/>
                  </a:cubicBezTo>
                  <a:cubicBezTo>
                    <a:pt x="9" y="74"/>
                    <a:pt x="9" y="74"/>
                    <a:pt x="9" y="73"/>
                  </a:cubicBezTo>
                  <a:cubicBezTo>
                    <a:pt x="9" y="72"/>
                    <a:pt x="8" y="70"/>
                    <a:pt x="8" y="69"/>
                  </a:cubicBezTo>
                  <a:cubicBezTo>
                    <a:pt x="8" y="68"/>
                    <a:pt x="8" y="67"/>
                    <a:pt x="7" y="66"/>
                  </a:cubicBezTo>
                  <a:cubicBezTo>
                    <a:pt x="7" y="65"/>
                    <a:pt x="7" y="63"/>
                    <a:pt x="6" y="62"/>
                  </a:cubicBezTo>
                  <a:cubicBezTo>
                    <a:pt x="6" y="61"/>
                    <a:pt x="5" y="60"/>
                    <a:pt x="5" y="60"/>
                  </a:cubicBezTo>
                  <a:cubicBezTo>
                    <a:pt x="5" y="59"/>
                    <a:pt x="4" y="58"/>
                    <a:pt x="4" y="57"/>
                  </a:cubicBezTo>
                  <a:cubicBezTo>
                    <a:pt x="4" y="56"/>
                    <a:pt x="4" y="55"/>
                    <a:pt x="3" y="54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" y="52"/>
                    <a:pt x="2" y="50"/>
                    <a:pt x="1" y="49"/>
                  </a:cubicBezTo>
                  <a:cubicBezTo>
                    <a:pt x="1" y="48"/>
                    <a:pt x="1" y="48"/>
                    <a:pt x="1" y="47"/>
                  </a:cubicBezTo>
                  <a:cubicBezTo>
                    <a:pt x="0" y="46"/>
                    <a:pt x="1" y="45"/>
                    <a:pt x="2" y="45"/>
                  </a:cubicBezTo>
                  <a:cubicBezTo>
                    <a:pt x="3" y="44"/>
                    <a:pt x="4" y="44"/>
                    <a:pt x="5" y="44"/>
                  </a:cubicBezTo>
                  <a:cubicBezTo>
                    <a:pt x="6" y="44"/>
                    <a:pt x="7" y="45"/>
                    <a:pt x="8" y="45"/>
                  </a:cubicBezTo>
                  <a:cubicBezTo>
                    <a:pt x="10" y="46"/>
                    <a:pt x="10" y="47"/>
                    <a:pt x="11" y="48"/>
                  </a:cubicBezTo>
                  <a:cubicBezTo>
                    <a:pt x="11" y="48"/>
                    <a:pt x="11" y="49"/>
                    <a:pt x="12" y="49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4" y="53"/>
                    <a:pt x="14" y="54"/>
                    <a:pt x="14" y="55"/>
                  </a:cubicBezTo>
                  <a:cubicBezTo>
                    <a:pt x="14" y="56"/>
                    <a:pt x="15" y="58"/>
                    <a:pt x="15" y="59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6" y="61"/>
                    <a:pt x="16" y="62"/>
                    <a:pt x="17" y="63"/>
                  </a:cubicBezTo>
                  <a:cubicBezTo>
                    <a:pt x="17" y="63"/>
                    <a:pt x="17" y="64"/>
                    <a:pt x="17" y="64"/>
                  </a:cubicBezTo>
                  <a:cubicBezTo>
                    <a:pt x="18" y="64"/>
                    <a:pt x="18" y="62"/>
                    <a:pt x="18" y="61"/>
                  </a:cubicBezTo>
                  <a:cubicBezTo>
                    <a:pt x="19" y="61"/>
                    <a:pt x="19" y="60"/>
                    <a:pt x="19" y="59"/>
                  </a:cubicBezTo>
                  <a:cubicBezTo>
                    <a:pt x="19" y="59"/>
                    <a:pt x="20" y="58"/>
                    <a:pt x="20" y="57"/>
                  </a:cubicBezTo>
                  <a:cubicBezTo>
                    <a:pt x="20" y="56"/>
                    <a:pt x="20" y="55"/>
                    <a:pt x="20" y="55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0"/>
                    <a:pt x="21" y="49"/>
                    <a:pt x="21" y="48"/>
                  </a:cubicBezTo>
                  <a:cubicBezTo>
                    <a:pt x="21" y="47"/>
                    <a:pt x="21" y="46"/>
                    <a:pt x="21" y="45"/>
                  </a:cubicBezTo>
                  <a:cubicBezTo>
                    <a:pt x="21" y="44"/>
                    <a:pt x="21" y="43"/>
                    <a:pt x="21" y="43"/>
                  </a:cubicBezTo>
                  <a:cubicBezTo>
                    <a:pt x="21" y="40"/>
                    <a:pt x="21" y="37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1"/>
                    <a:pt x="21" y="29"/>
                    <a:pt x="21" y="26"/>
                  </a:cubicBezTo>
                  <a:cubicBezTo>
                    <a:pt x="21" y="24"/>
                    <a:pt x="22" y="22"/>
                    <a:pt x="22" y="19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2"/>
                    <a:pt x="23" y="12"/>
                  </a:cubicBezTo>
                  <a:cubicBezTo>
                    <a:pt x="23" y="10"/>
                    <a:pt x="23" y="9"/>
                    <a:pt x="23" y="8"/>
                  </a:cubicBezTo>
                  <a:cubicBezTo>
                    <a:pt x="24" y="8"/>
                    <a:pt x="24" y="7"/>
                    <a:pt x="24" y="6"/>
                  </a:cubicBezTo>
                  <a:cubicBezTo>
                    <a:pt x="25" y="6"/>
                    <a:pt x="26" y="5"/>
                    <a:pt x="28" y="5"/>
                  </a:cubicBezTo>
                  <a:cubicBezTo>
                    <a:pt x="28" y="5"/>
                    <a:pt x="29" y="5"/>
                    <a:pt x="30" y="5"/>
                  </a:cubicBezTo>
                  <a:cubicBezTo>
                    <a:pt x="30" y="3"/>
                    <a:pt x="31" y="1"/>
                    <a:pt x="33" y="1"/>
                  </a:cubicBezTo>
                  <a:cubicBezTo>
                    <a:pt x="35" y="0"/>
                    <a:pt x="37" y="1"/>
                    <a:pt x="38" y="3"/>
                  </a:cubicBezTo>
                  <a:cubicBezTo>
                    <a:pt x="38" y="4"/>
                    <a:pt x="38" y="6"/>
                    <a:pt x="38" y="7"/>
                  </a:cubicBezTo>
                  <a:cubicBezTo>
                    <a:pt x="38" y="6"/>
                    <a:pt x="39" y="6"/>
                    <a:pt x="40" y="5"/>
                  </a:cubicBezTo>
                  <a:cubicBezTo>
                    <a:pt x="40" y="5"/>
                    <a:pt x="41" y="5"/>
                    <a:pt x="41" y="5"/>
                  </a:cubicBezTo>
                  <a:cubicBezTo>
                    <a:pt x="42" y="4"/>
                    <a:pt x="43" y="5"/>
                    <a:pt x="44" y="5"/>
                  </a:cubicBezTo>
                  <a:cubicBezTo>
                    <a:pt x="45" y="6"/>
                    <a:pt x="46" y="7"/>
                    <a:pt x="46" y="8"/>
                  </a:cubicBezTo>
                  <a:cubicBezTo>
                    <a:pt x="47" y="10"/>
                    <a:pt x="47" y="11"/>
                    <a:pt x="47" y="12"/>
                  </a:cubicBezTo>
                  <a:cubicBezTo>
                    <a:pt x="47" y="12"/>
                    <a:pt x="48" y="15"/>
                    <a:pt x="48" y="15"/>
                  </a:cubicBezTo>
                  <a:cubicBezTo>
                    <a:pt x="48" y="17"/>
                    <a:pt x="48" y="19"/>
                    <a:pt x="48" y="21"/>
                  </a:cubicBezTo>
                  <a:cubicBezTo>
                    <a:pt x="49" y="20"/>
                    <a:pt x="51" y="19"/>
                    <a:pt x="53" y="21"/>
                  </a:cubicBezTo>
                  <a:cubicBezTo>
                    <a:pt x="55" y="22"/>
                    <a:pt x="55" y="25"/>
                    <a:pt x="56" y="28"/>
                  </a:cubicBezTo>
                  <a:cubicBezTo>
                    <a:pt x="57" y="30"/>
                    <a:pt x="58" y="32"/>
                    <a:pt x="58" y="34"/>
                  </a:cubicBezTo>
                  <a:cubicBezTo>
                    <a:pt x="59" y="36"/>
                    <a:pt x="58" y="39"/>
                    <a:pt x="59" y="41"/>
                  </a:cubicBezTo>
                  <a:cubicBezTo>
                    <a:pt x="59" y="43"/>
                    <a:pt x="60" y="45"/>
                    <a:pt x="60" y="47"/>
                  </a:cubicBezTo>
                  <a:cubicBezTo>
                    <a:pt x="60" y="50"/>
                    <a:pt x="62" y="52"/>
                    <a:pt x="62" y="54"/>
                  </a:cubicBezTo>
                  <a:cubicBezTo>
                    <a:pt x="62" y="56"/>
                    <a:pt x="63" y="58"/>
                    <a:pt x="62" y="60"/>
                  </a:cubicBezTo>
                  <a:cubicBezTo>
                    <a:pt x="62" y="65"/>
                    <a:pt x="62" y="70"/>
                    <a:pt x="60" y="75"/>
                  </a:cubicBezTo>
                  <a:cubicBezTo>
                    <a:pt x="60" y="78"/>
                    <a:pt x="59" y="81"/>
                    <a:pt x="58" y="84"/>
                  </a:cubicBezTo>
                  <a:cubicBezTo>
                    <a:pt x="58" y="86"/>
                    <a:pt x="57" y="87"/>
                    <a:pt x="57" y="89"/>
                  </a:cubicBezTo>
                  <a:cubicBezTo>
                    <a:pt x="57" y="90"/>
                    <a:pt x="56" y="91"/>
                    <a:pt x="55" y="92"/>
                  </a:cubicBezTo>
                  <a:cubicBezTo>
                    <a:pt x="55" y="92"/>
                    <a:pt x="55" y="92"/>
                    <a:pt x="55" y="93"/>
                  </a:cubicBezTo>
                  <a:cubicBezTo>
                    <a:pt x="55" y="93"/>
                    <a:pt x="54" y="93"/>
                    <a:pt x="54" y="93"/>
                  </a:cubicBezTo>
                  <a:cubicBezTo>
                    <a:pt x="54" y="93"/>
                    <a:pt x="54" y="94"/>
                    <a:pt x="54" y="95"/>
                  </a:cubicBezTo>
                  <a:cubicBezTo>
                    <a:pt x="54" y="95"/>
                    <a:pt x="54" y="96"/>
                    <a:pt x="54" y="96"/>
                  </a:cubicBezTo>
                  <a:cubicBezTo>
                    <a:pt x="53" y="98"/>
                    <a:pt x="54" y="101"/>
                    <a:pt x="54" y="103"/>
                  </a:cubicBezTo>
                  <a:cubicBezTo>
                    <a:pt x="54" y="109"/>
                    <a:pt x="54" y="109"/>
                    <a:pt x="54" y="109"/>
                  </a:cubicBezTo>
                </a:path>
              </a:pathLst>
            </a:custGeom>
            <a:solidFill>
              <a:srgbClr val="EEDBBA"/>
            </a:solidFill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9" name="Freeform 130"/>
            <p:cNvSpPr>
              <a:spLocks/>
            </p:cNvSpPr>
            <p:nvPr/>
          </p:nvSpPr>
          <p:spPr bwMode="auto">
            <a:xfrm>
              <a:off x="5257800" y="1876425"/>
              <a:ext cx="569913" cy="1022350"/>
            </a:xfrm>
            <a:custGeom>
              <a:avLst/>
              <a:gdLst>
                <a:gd name="T0" fmla="*/ 24 w 63"/>
                <a:gd name="T1" fmla="*/ 106 h 113"/>
                <a:gd name="T2" fmla="*/ 25 w 63"/>
                <a:gd name="T3" fmla="*/ 100 h 113"/>
                <a:gd name="T4" fmla="*/ 26 w 63"/>
                <a:gd name="T5" fmla="*/ 94 h 113"/>
                <a:gd name="T6" fmla="*/ 24 w 63"/>
                <a:gd name="T7" fmla="*/ 90 h 113"/>
                <a:gd name="T8" fmla="*/ 17 w 63"/>
                <a:gd name="T9" fmla="*/ 83 h 113"/>
                <a:gd name="T10" fmla="*/ 10 w 63"/>
                <a:gd name="T11" fmla="*/ 76 h 113"/>
                <a:gd name="T12" fmla="*/ 9 w 63"/>
                <a:gd name="T13" fmla="*/ 73 h 113"/>
                <a:gd name="T14" fmla="*/ 7 w 63"/>
                <a:gd name="T15" fmla="*/ 66 h 113"/>
                <a:gd name="T16" fmla="*/ 5 w 63"/>
                <a:gd name="T17" fmla="*/ 60 h 113"/>
                <a:gd name="T18" fmla="*/ 3 w 63"/>
                <a:gd name="T19" fmla="*/ 54 h 113"/>
                <a:gd name="T20" fmla="*/ 1 w 63"/>
                <a:gd name="T21" fmla="*/ 49 h 113"/>
                <a:gd name="T22" fmla="*/ 2 w 63"/>
                <a:gd name="T23" fmla="*/ 45 h 113"/>
                <a:gd name="T24" fmla="*/ 8 w 63"/>
                <a:gd name="T25" fmla="*/ 45 h 113"/>
                <a:gd name="T26" fmla="*/ 12 w 63"/>
                <a:gd name="T27" fmla="*/ 49 h 113"/>
                <a:gd name="T28" fmla="*/ 14 w 63"/>
                <a:gd name="T29" fmla="*/ 55 h 113"/>
                <a:gd name="T30" fmla="*/ 16 w 63"/>
                <a:gd name="T31" fmla="*/ 60 h 113"/>
                <a:gd name="T32" fmla="*/ 17 w 63"/>
                <a:gd name="T33" fmla="*/ 64 h 113"/>
                <a:gd name="T34" fmla="*/ 19 w 63"/>
                <a:gd name="T35" fmla="*/ 59 h 113"/>
                <a:gd name="T36" fmla="*/ 20 w 63"/>
                <a:gd name="T37" fmla="*/ 55 h 113"/>
                <a:gd name="T38" fmla="*/ 21 w 63"/>
                <a:gd name="T39" fmla="*/ 48 h 113"/>
                <a:gd name="T40" fmla="*/ 21 w 63"/>
                <a:gd name="T41" fmla="*/ 43 h 113"/>
                <a:gd name="T42" fmla="*/ 21 w 63"/>
                <a:gd name="T43" fmla="*/ 34 h 113"/>
                <a:gd name="T44" fmla="*/ 22 w 63"/>
                <a:gd name="T45" fmla="*/ 19 h 113"/>
                <a:gd name="T46" fmla="*/ 23 w 63"/>
                <a:gd name="T47" fmla="*/ 12 h 113"/>
                <a:gd name="T48" fmla="*/ 24 w 63"/>
                <a:gd name="T49" fmla="*/ 6 h 113"/>
                <a:gd name="T50" fmla="*/ 30 w 63"/>
                <a:gd name="T51" fmla="*/ 5 h 113"/>
                <a:gd name="T52" fmla="*/ 38 w 63"/>
                <a:gd name="T53" fmla="*/ 3 h 113"/>
                <a:gd name="T54" fmla="*/ 40 w 63"/>
                <a:gd name="T55" fmla="*/ 5 h 113"/>
                <a:gd name="T56" fmla="*/ 44 w 63"/>
                <a:gd name="T57" fmla="*/ 5 h 113"/>
                <a:gd name="T58" fmla="*/ 47 w 63"/>
                <a:gd name="T59" fmla="*/ 12 h 113"/>
                <a:gd name="T60" fmla="*/ 48 w 63"/>
                <a:gd name="T61" fmla="*/ 21 h 113"/>
                <a:gd name="T62" fmla="*/ 56 w 63"/>
                <a:gd name="T63" fmla="*/ 28 h 113"/>
                <a:gd name="T64" fmla="*/ 59 w 63"/>
                <a:gd name="T65" fmla="*/ 41 h 113"/>
                <a:gd name="T66" fmla="*/ 62 w 63"/>
                <a:gd name="T67" fmla="*/ 54 h 113"/>
                <a:gd name="T68" fmla="*/ 60 w 63"/>
                <a:gd name="T69" fmla="*/ 75 h 113"/>
                <a:gd name="T70" fmla="*/ 57 w 63"/>
                <a:gd name="T71" fmla="*/ 89 h 113"/>
                <a:gd name="T72" fmla="*/ 55 w 63"/>
                <a:gd name="T73" fmla="*/ 93 h 113"/>
                <a:gd name="T74" fmla="*/ 54 w 63"/>
                <a:gd name="T75" fmla="*/ 95 h 113"/>
                <a:gd name="T76" fmla="*/ 54 w 63"/>
                <a:gd name="T77" fmla="*/ 103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3"/>
                <a:gd name="T118" fmla="*/ 0 h 113"/>
                <a:gd name="T119" fmla="*/ 63 w 63"/>
                <a:gd name="T120" fmla="*/ 113 h 11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3" h="113">
                  <a:moveTo>
                    <a:pt x="24" y="113"/>
                  </a:moveTo>
                  <a:cubicBezTo>
                    <a:pt x="24" y="113"/>
                    <a:pt x="24" y="107"/>
                    <a:pt x="24" y="106"/>
                  </a:cubicBezTo>
                  <a:cubicBezTo>
                    <a:pt x="24" y="105"/>
                    <a:pt x="24" y="104"/>
                    <a:pt x="24" y="104"/>
                  </a:cubicBezTo>
                  <a:cubicBezTo>
                    <a:pt x="24" y="102"/>
                    <a:pt x="24" y="101"/>
                    <a:pt x="25" y="100"/>
                  </a:cubicBezTo>
                  <a:cubicBezTo>
                    <a:pt x="25" y="98"/>
                    <a:pt x="25" y="97"/>
                    <a:pt x="26" y="96"/>
                  </a:cubicBezTo>
                  <a:cubicBezTo>
                    <a:pt x="26" y="95"/>
                    <a:pt x="26" y="95"/>
                    <a:pt x="26" y="94"/>
                  </a:cubicBezTo>
                  <a:cubicBezTo>
                    <a:pt x="26" y="94"/>
                    <a:pt x="26" y="93"/>
                    <a:pt x="25" y="92"/>
                  </a:cubicBezTo>
                  <a:cubicBezTo>
                    <a:pt x="25" y="91"/>
                    <a:pt x="24" y="90"/>
                    <a:pt x="24" y="90"/>
                  </a:cubicBezTo>
                  <a:cubicBezTo>
                    <a:pt x="23" y="88"/>
                    <a:pt x="21" y="87"/>
                    <a:pt x="20" y="86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9"/>
                    <a:pt x="11" y="78"/>
                    <a:pt x="10" y="76"/>
                  </a:cubicBezTo>
                  <a:cubicBezTo>
                    <a:pt x="10" y="76"/>
                    <a:pt x="10" y="75"/>
                    <a:pt x="10" y="75"/>
                  </a:cubicBezTo>
                  <a:cubicBezTo>
                    <a:pt x="9" y="74"/>
                    <a:pt x="9" y="74"/>
                    <a:pt x="9" y="73"/>
                  </a:cubicBezTo>
                  <a:cubicBezTo>
                    <a:pt x="9" y="72"/>
                    <a:pt x="8" y="70"/>
                    <a:pt x="8" y="69"/>
                  </a:cubicBezTo>
                  <a:cubicBezTo>
                    <a:pt x="8" y="68"/>
                    <a:pt x="8" y="67"/>
                    <a:pt x="7" y="66"/>
                  </a:cubicBezTo>
                  <a:cubicBezTo>
                    <a:pt x="7" y="65"/>
                    <a:pt x="7" y="63"/>
                    <a:pt x="6" y="62"/>
                  </a:cubicBezTo>
                  <a:cubicBezTo>
                    <a:pt x="6" y="61"/>
                    <a:pt x="5" y="60"/>
                    <a:pt x="5" y="60"/>
                  </a:cubicBezTo>
                  <a:cubicBezTo>
                    <a:pt x="5" y="59"/>
                    <a:pt x="4" y="58"/>
                    <a:pt x="4" y="57"/>
                  </a:cubicBezTo>
                  <a:cubicBezTo>
                    <a:pt x="4" y="56"/>
                    <a:pt x="4" y="55"/>
                    <a:pt x="3" y="54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" y="52"/>
                    <a:pt x="2" y="50"/>
                    <a:pt x="1" y="49"/>
                  </a:cubicBezTo>
                  <a:cubicBezTo>
                    <a:pt x="1" y="48"/>
                    <a:pt x="1" y="48"/>
                    <a:pt x="1" y="47"/>
                  </a:cubicBezTo>
                  <a:cubicBezTo>
                    <a:pt x="0" y="46"/>
                    <a:pt x="1" y="45"/>
                    <a:pt x="2" y="45"/>
                  </a:cubicBezTo>
                  <a:cubicBezTo>
                    <a:pt x="3" y="44"/>
                    <a:pt x="4" y="44"/>
                    <a:pt x="5" y="44"/>
                  </a:cubicBezTo>
                  <a:cubicBezTo>
                    <a:pt x="6" y="44"/>
                    <a:pt x="7" y="45"/>
                    <a:pt x="8" y="45"/>
                  </a:cubicBezTo>
                  <a:cubicBezTo>
                    <a:pt x="10" y="46"/>
                    <a:pt x="10" y="47"/>
                    <a:pt x="11" y="48"/>
                  </a:cubicBezTo>
                  <a:cubicBezTo>
                    <a:pt x="11" y="48"/>
                    <a:pt x="11" y="49"/>
                    <a:pt x="12" y="49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4" y="53"/>
                    <a:pt x="14" y="54"/>
                    <a:pt x="14" y="55"/>
                  </a:cubicBezTo>
                  <a:cubicBezTo>
                    <a:pt x="14" y="56"/>
                    <a:pt x="15" y="58"/>
                    <a:pt x="15" y="59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6" y="61"/>
                    <a:pt x="16" y="62"/>
                    <a:pt x="17" y="63"/>
                  </a:cubicBezTo>
                  <a:cubicBezTo>
                    <a:pt x="17" y="63"/>
                    <a:pt x="17" y="64"/>
                    <a:pt x="17" y="64"/>
                  </a:cubicBezTo>
                  <a:cubicBezTo>
                    <a:pt x="18" y="64"/>
                    <a:pt x="18" y="62"/>
                    <a:pt x="18" y="61"/>
                  </a:cubicBezTo>
                  <a:cubicBezTo>
                    <a:pt x="19" y="61"/>
                    <a:pt x="19" y="60"/>
                    <a:pt x="19" y="59"/>
                  </a:cubicBezTo>
                  <a:cubicBezTo>
                    <a:pt x="19" y="59"/>
                    <a:pt x="20" y="58"/>
                    <a:pt x="20" y="57"/>
                  </a:cubicBezTo>
                  <a:cubicBezTo>
                    <a:pt x="20" y="56"/>
                    <a:pt x="20" y="55"/>
                    <a:pt x="20" y="55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0"/>
                    <a:pt x="21" y="49"/>
                    <a:pt x="21" y="48"/>
                  </a:cubicBezTo>
                  <a:cubicBezTo>
                    <a:pt x="21" y="47"/>
                    <a:pt x="21" y="46"/>
                    <a:pt x="21" y="45"/>
                  </a:cubicBezTo>
                  <a:cubicBezTo>
                    <a:pt x="21" y="44"/>
                    <a:pt x="21" y="43"/>
                    <a:pt x="21" y="43"/>
                  </a:cubicBezTo>
                  <a:cubicBezTo>
                    <a:pt x="21" y="40"/>
                    <a:pt x="21" y="37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1"/>
                    <a:pt x="21" y="29"/>
                    <a:pt x="21" y="26"/>
                  </a:cubicBezTo>
                  <a:cubicBezTo>
                    <a:pt x="21" y="24"/>
                    <a:pt x="22" y="22"/>
                    <a:pt x="22" y="19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2"/>
                    <a:pt x="23" y="12"/>
                  </a:cubicBezTo>
                  <a:cubicBezTo>
                    <a:pt x="23" y="10"/>
                    <a:pt x="23" y="9"/>
                    <a:pt x="23" y="8"/>
                  </a:cubicBezTo>
                  <a:cubicBezTo>
                    <a:pt x="24" y="8"/>
                    <a:pt x="24" y="7"/>
                    <a:pt x="24" y="6"/>
                  </a:cubicBezTo>
                  <a:cubicBezTo>
                    <a:pt x="25" y="6"/>
                    <a:pt x="26" y="5"/>
                    <a:pt x="28" y="5"/>
                  </a:cubicBezTo>
                  <a:cubicBezTo>
                    <a:pt x="28" y="5"/>
                    <a:pt x="29" y="5"/>
                    <a:pt x="30" y="5"/>
                  </a:cubicBezTo>
                  <a:cubicBezTo>
                    <a:pt x="30" y="3"/>
                    <a:pt x="31" y="1"/>
                    <a:pt x="33" y="1"/>
                  </a:cubicBezTo>
                  <a:cubicBezTo>
                    <a:pt x="35" y="0"/>
                    <a:pt x="37" y="1"/>
                    <a:pt x="38" y="3"/>
                  </a:cubicBezTo>
                  <a:cubicBezTo>
                    <a:pt x="38" y="4"/>
                    <a:pt x="38" y="6"/>
                    <a:pt x="38" y="7"/>
                  </a:cubicBezTo>
                  <a:cubicBezTo>
                    <a:pt x="38" y="6"/>
                    <a:pt x="39" y="6"/>
                    <a:pt x="40" y="5"/>
                  </a:cubicBezTo>
                  <a:cubicBezTo>
                    <a:pt x="40" y="5"/>
                    <a:pt x="41" y="5"/>
                    <a:pt x="41" y="5"/>
                  </a:cubicBezTo>
                  <a:cubicBezTo>
                    <a:pt x="42" y="4"/>
                    <a:pt x="43" y="5"/>
                    <a:pt x="44" y="5"/>
                  </a:cubicBezTo>
                  <a:cubicBezTo>
                    <a:pt x="45" y="6"/>
                    <a:pt x="46" y="7"/>
                    <a:pt x="46" y="8"/>
                  </a:cubicBezTo>
                  <a:cubicBezTo>
                    <a:pt x="47" y="10"/>
                    <a:pt x="47" y="11"/>
                    <a:pt x="47" y="12"/>
                  </a:cubicBezTo>
                  <a:cubicBezTo>
                    <a:pt x="47" y="12"/>
                    <a:pt x="48" y="15"/>
                    <a:pt x="48" y="15"/>
                  </a:cubicBezTo>
                  <a:cubicBezTo>
                    <a:pt x="48" y="17"/>
                    <a:pt x="48" y="19"/>
                    <a:pt x="48" y="21"/>
                  </a:cubicBezTo>
                  <a:cubicBezTo>
                    <a:pt x="49" y="20"/>
                    <a:pt x="51" y="19"/>
                    <a:pt x="53" y="21"/>
                  </a:cubicBezTo>
                  <a:cubicBezTo>
                    <a:pt x="55" y="22"/>
                    <a:pt x="55" y="25"/>
                    <a:pt x="56" y="28"/>
                  </a:cubicBezTo>
                  <a:cubicBezTo>
                    <a:pt x="57" y="30"/>
                    <a:pt x="58" y="32"/>
                    <a:pt x="58" y="34"/>
                  </a:cubicBezTo>
                  <a:cubicBezTo>
                    <a:pt x="59" y="36"/>
                    <a:pt x="58" y="39"/>
                    <a:pt x="59" y="41"/>
                  </a:cubicBezTo>
                  <a:cubicBezTo>
                    <a:pt x="59" y="43"/>
                    <a:pt x="60" y="45"/>
                    <a:pt x="60" y="47"/>
                  </a:cubicBezTo>
                  <a:cubicBezTo>
                    <a:pt x="60" y="50"/>
                    <a:pt x="62" y="52"/>
                    <a:pt x="62" y="54"/>
                  </a:cubicBezTo>
                  <a:cubicBezTo>
                    <a:pt x="62" y="56"/>
                    <a:pt x="63" y="58"/>
                    <a:pt x="62" y="60"/>
                  </a:cubicBezTo>
                  <a:cubicBezTo>
                    <a:pt x="62" y="65"/>
                    <a:pt x="62" y="70"/>
                    <a:pt x="60" y="75"/>
                  </a:cubicBezTo>
                  <a:cubicBezTo>
                    <a:pt x="60" y="78"/>
                    <a:pt x="59" y="81"/>
                    <a:pt x="58" y="84"/>
                  </a:cubicBezTo>
                  <a:cubicBezTo>
                    <a:pt x="58" y="86"/>
                    <a:pt x="57" y="87"/>
                    <a:pt x="57" y="89"/>
                  </a:cubicBezTo>
                  <a:cubicBezTo>
                    <a:pt x="57" y="90"/>
                    <a:pt x="56" y="91"/>
                    <a:pt x="55" y="92"/>
                  </a:cubicBezTo>
                  <a:cubicBezTo>
                    <a:pt x="55" y="92"/>
                    <a:pt x="55" y="92"/>
                    <a:pt x="55" y="93"/>
                  </a:cubicBezTo>
                  <a:cubicBezTo>
                    <a:pt x="55" y="93"/>
                    <a:pt x="54" y="93"/>
                    <a:pt x="54" y="93"/>
                  </a:cubicBezTo>
                  <a:cubicBezTo>
                    <a:pt x="54" y="93"/>
                    <a:pt x="54" y="94"/>
                    <a:pt x="54" y="95"/>
                  </a:cubicBezTo>
                  <a:cubicBezTo>
                    <a:pt x="54" y="95"/>
                    <a:pt x="54" y="96"/>
                    <a:pt x="54" y="96"/>
                  </a:cubicBezTo>
                  <a:cubicBezTo>
                    <a:pt x="53" y="98"/>
                    <a:pt x="54" y="101"/>
                    <a:pt x="54" y="103"/>
                  </a:cubicBezTo>
                  <a:cubicBezTo>
                    <a:pt x="54" y="109"/>
                    <a:pt x="54" y="109"/>
                    <a:pt x="54" y="109"/>
                  </a:cubicBezTo>
                </a:path>
              </a:pathLst>
            </a:custGeom>
            <a:noFill/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0" name="Freeform 131"/>
            <p:cNvSpPr>
              <a:spLocks/>
            </p:cNvSpPr>
            <p:nvPr/>
          </p:nvSpPr>
          <p:spPr bwMode="auto">
            <a:xfrm>
              <a:off x="5529263" y="1930400"/>
              <a:ext cx="17463" cy="315913"/>
            </a:xfrm>
            <a:custGeom>
              <a:avLst/>
              <a:gdLst>
                <a:gd name="T0" fmla="*/ 0 w 2"/>
                <a:gd name="T1" fmla="*/ 0 h 35"/>
                <a:gd name="T2" fmla="*/ 1 w 2"/>
                <a:gd name="T3" fmla="*/ 1 h 35"/>
                <a:gd name="T4" fmla="*/ 1 w 2"/>
                <a:gd name="T5" fmla="*/ 7 h 35"/>
                <a:gd name="T6" fmla="*/ 1 w 2"/>
                <a:gd name="T7" fmla="*/ 10 h 35"/>
                <a:gd name="T8" fmla="*/ 1 w 2"/>
                <a:gd name="T9" fmla="*/ 13 h 35"/>
                <a:gd name="T10" fmla="*/ 1 w 2"/>
                <a:gd name="T11" fmla="*/ 16 h 35"/>
                <a:gd name="T12" fmla="*/ 1 w 2"/>
                <a:gd name="T13" fmla="*/ 18 h 35"/>
                <a:gd name="T14" fmla="*/ 1 w 2"/>
                <a:gd name="T15" fmla="*/ 23 h 35"/>
                <a:gd name="T16" fmla="*/ 2 w 2"/>
                <a:gd name="T17" fmla="*/ 26 h 35"/>
                <a:gd name="T18" fmla="*/ 2 w 2"/>
                <a:gd name="T19" fmla="*/ 28 h 35"/>
                <a:gd name="T20" fmla="*/ 2 w 2"/>
                <a:gd name="T21" fmla="*/ 35 h 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"/>
                <a:gd name="T34" fmla="*/ 0 h 35"/>
                <a:gd name="T35" fmla="*/ 2 w 2"/>
                <a:gd name="T36" fmla="*/ 35 h 3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" h="35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3"/>
                    <a:pt x="1" y="5"/>
                    <a:pt x="1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31"/>
                    <a:pt x="2" y="33"/>
                    <a:pt x="2" y="35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1" name="Freeform 132"/>
            <p:cNvSpPr>
              <a:spLocks/>
            </p:cNvSpPr>
            <p:nvPr/>
          </p:nvSpPr>
          <p:spPr bwMode="auto">
            <a:xfrm>
              <a:off x="5600700" y="1938338"/>
              <a:ext cx="36513" cy="307975"/>
            </a:xfrm>
            <a:custGeom>
              <a:avLst/>
              <a:gdLst>
                <a:gd name="T0" fmla="*/ 0 w 23"/>
                <a:gd name="T1" fmla="*/ 0 h 194"/>
                <a:gd name="T2" fmla="*/ 6 w 23"/>
                <a:gd name="T3" fmla="*/ 29 h 194"/>
                <a:gd name="T4" fmla="*/ 6 w 23"/>
                <a:gd name="T5" fmla="*/ 46 h 194"/>
                <a:gd name="T6" fmla="*/ 12 w 23"/>
                <a:gd name="T7" fmla="*/ 69 h 194"/>
                <a:gd name="T8" fmla="*/ 17 w 23"/>
                <a:gd name="T9" fmla="*/ 92 h 194"/>
                <a:gd name="T10" fmla="*/ 17 w 23"/>
                <a:gd name="T11" fmla="*/ 114 h 194"/>
                <a:gd name="T12" fmla="*/ 17 w 23"/>
                <a:gd name="T13" fmla="*/ 126 h 194"/>
                <a:gd name="T14" fmla="*/ 23 w 23"/>
                <a:gd name="T15" fmla="*/ 143 h 194"/>
                <a:gd name="T16" fmla="*/ 17 w 23"/>
                <a:gd name="T17" fmla="*/ 166 h 194"/>
                <a:gd name="T18" fmla="*/ 23 w 23"/>
                <a:gd name="T19" fmla="*/ 194 h 1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94"/>
                <a:gd name="T32" fmla="*/ 23 w 23"/>
                <a:gd name="T33" fmla="*/ 194 h 19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94">
                  <a:moveTo>
                    <a:pt x="0" y="0"/>
                  </a:moveTo>
                  <a:lnTo>
                    <a:pt x="6" y="29"/>
                  </a:lnTo>
                  <a:lnTo>
                    <a:pt x="6" y="46"/>
                  </a:lnTo>
                  <a:lnTo>
                    <a:pt x="12" y="69"/>
                  </a:lnTo>
                  <a:lnTo>
                    <a:pt x="17" y="92"/>
                  </a:lnTo>
                  <a:lnTo>
                    <a:pt x="17" y="114"/>
                  </a:lnTo>
                  <a:lnTo>
                    <a:pt x="17" y="126"/>
                  </a:lnTo>
                  <a:lnTo>
                    <a:pt x="23" y="143"/>
                  </a:lnTo>
                  <a:lnTo>
                    <a:pt x="17" y="166"/>
                  </a:lnTo>
                  <a:lnTo>
                    <a:pt x="23" y="194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2" name="Freeform 133"/>
            <p:cNvSpPr>
              <a:spLocks/>
            </p:cNvSpPr>
            <p:nvPr/>
          </p:nvSpPr>
          <p:spPr bwMode="auto">
            <a:xfrm>
              <a:off x="5691188" y="2065338"/>
              <a:ext cx="36513" cy="217488"/>
            </a:xfrm>
            <a:custGeom>
              <a:avLst/>
              <a:gdLst>
                <a:gd name="T0" fmla="*/ 0 w 4"/>
                <a:gd name="T1" fmla="*/ 0 h 24"/>
                <a:gd name="T2" fmla="*/ 1 w 4"/>
                <a:gd name="T3" fmla="*/ 10 h 24"/>
                <a:gd name="T4" fmla="*/ 2 w 4"/>
                <a:gd name="T5" fmla="*/ 19 h 24"/>
                <a:gd name="T6" fmla="*/ 2 w 4"/>
                <a:gd name="T7" fmla="*/ 22 h 24"/>
                <a:gd name="T8" fmla="*/ 4 w 4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4"/>
                <a:gd name="T17" fmla="*/ 4 w 4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4">
                  <a:moveTo>
                    <a:pt x="0" y="0"/>
                  </a:moveTo>
                  <a:cubicBezTo>
                    <a:pt x="0" y="4"/>
                    <a:pt x="1" y="7"/>
                    <a:pt x="1" y="10"/>
                  </a:cubicBezTo>
                  <a:cubicBezTo>
                    <a:pt x="2" y="13"/>
                    <a:pt x="2" y="16"/>
                    <a:pt x="2" y="19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3" y="23"/>
                    <a:pt x="3" y="23"/>
                    <a:pt x="4" y="24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3" name="Freeform 134"/>
            <p:cNvSpPr>
              <a:spLocks/>
            </p:cNvSpPr>
            <p:nvPr/>
          </p:nvSpPr>
          <p:spPr bwMode="auto">
            <a:xfrm>
              <a:off x="5473700" y="2047875"/>
              <a:ext cx="36513" cy="9525"/>
            </a:xfrm>
            <a:custGeom>
              <a:avLst/>
              <a:gdLst>
                <a:gd name="T0" fmla="*/ 0 w 4"/>
                <a:gd name="T1" fmla="*/ 0 h 1"/>
                <a:gd name="T2" fmla="*/ 2 w 4"/>
                <a:gd name="T3" fmla="*/ 1 h 1"/>
                <a:gd name="T4" fmla="*/ 4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0" y="0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3" y="1"/>
                    <a:pt x="4" y="1"/>
                    <a:pt x="4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4" name="Freeform 135"/>
            <p:cNvSpPr>
              <a:spLocks/>
            </p:cNvSpPr>
            <p:nvPr/>
          </p:nvSpPr>
          <p:spPr bwMode="auto">
            <a:xfrm>
              <a:off x="5473700" y="2147888"/>
              <a:ext cx="46038" cy="7938"/>
            </a:xfrm>
            <a:custGeom>
              <a:avLst/>
              <a:gdLst>
                <a:gd name="T0" fmla="*/ 0 w 5"/>
                <a:gd name="T1" fmla="*/ 0 h 1"/>
                <a:gd name="T2" fmla="*/ 3 w 5"/>
                <a:gd name="T3" fmla="*/ 0 h 1"/>
                <a:gd name="T4" fmla="*/ 5 w 5"/>
                <a:gd name="T5" fmla="*/ 0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0" y="0"/>
                  </a:moveTo>
                  <a:cubicBezTo>
                    <a:pt x="1" y="0"/>
                    <a:pt x="2" y="1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5" name="Freeform 136"/>
            <p:cNvSpPr>
              <a:spLocks/>
            </p:cNvSpPr>
            <p:nvPr/>
          </p:nvSpPr>
          <p:spPr bwMode="auto">
            <a:xfrm>
              <a:off x="5564188" y="2119313"/>
              <a:ext cx="46038" cy="9525"/>
            </a:xfrm>
            <a:custGeom>
              <a:avLst/>
              <a:gdLst>
                <a:gd name="T0" fmla="*/ 0 w 5"/>
                <a:gd name="T1" fmla="*/ 1 h 1"/>
                <a:gd name="T2" fmla="*/ 2 w 5"/>
                <a:gd name="T3" fmla="*/ 1 h 1"/>
                <a:gd name="T4" fmla="*/ 5 w 5"/>
                <a:gd name="T5" fmla="*/ 0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6" name="Freeform 137"/>
            <p:cNvSpPr>
              <a:spLocks/>
            </p:cNvSpPr>
            <p:nvPr/>
          </p:nvSpPr>
          <p:spPr bwMode="auto">
            <a:xfrm>
              <a:off x="5556250" y="2001838"/>
              <a:ext cx="44450" cy="9525"/>
            </a:xfrm>
            <a:custGeom>
              <a:avLst/>
              <a:gdLst>
                <a:gd name="T0" fmla="*/ 0 w 5"/>
                <a:gd name="T1" fmla="*/ 1 h 1"/>
                <a:gd name="T2" fmla="*/ 3 w 5"/>
                <a:gd name="T3" fmla="*/ 1 h 1"/>
                <a:gd name="T4" fmla="*/ 5 w 5"/>
                <a:gd name="T5" fmla="*/ 0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0" y="1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4" y="1"/>
                    <a:pt x="4" y="1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7" name="Freeform 138"/>
            <p:cNvSpPr>
              <a:spLocks/>
            </p:cNvSpPr>
            <p:nvPr/>
          </p:nvSpPr>
          <p:spPr bwMode="auto">
            <a:xfrm>
              <a:off x="5637213" y="2047875"/>
              <a:ext cx="36513" cy="1588"/>
            </a:xfrm>
            <a:custGeom>
              <a:avLst/>
              <a:gdLst>
                <a:gd name="T0" fmla="*/ 0 w 4"/>
                <a:gd name="T1" fmla="*/ 0 h 1"/>
                <a:gd name="T2" fmla="*/ 3 w 4"/>
                <a:gd name="T3" fmla="*/ 0 h 1"/>
                <a:gd name="T4" fmla="*/ 4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8" name="Freeform 139"/>
            <p:cNvSpPr>
              <a:spLocks/>
            </p:cNvSpPr>
            <p:nvPr/>
          </p:nvSpPr>
          <p:spPr bwMode="auto">
            <a:xfrm>
              <a:off x="5646738" y="2138363"/>
              <a:ext cx="44450" cy="9525"/>
            </a:xfrm>
            <a:custGeom>
              <a:avLst/>
              <a:gdLst>
                <a:gd name="T0" fmla="*/ 0 w 5"/>
                <a:gd name="T1" fmla="*/ 0 h 1"/>
                <a:gd name="T2" fmla="*/ 3 w 5"/>
                <a:gd name="T3" fmla="*/ 1 h 1"/>
                <a:gd name="T4" fmla="*/ 5 w 5"/>
                <a:gd name="T5" fmla="*/ 0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0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4" y="0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9" name="Freeform 140"/>
            <p:cNvSpPr>
              <a:spLocks/>
            </p:cNvSpPr>
            <p:nvPr/>
          </p:nvSpPr>
          <p:spPr bwMode="auto">
            <a:xfrm>
              <a:off x="5727700" y="2165350"/>
              <a:ext cx="36513" cy="1588"/>
            </a:xfrm>
            <a:custGeom>
              <a:avLst/>
              <a:gdLst>
                <a:gd name="T0" fmla="*/ 0 w 4"/>
                <a:gd name="T1" fmla="*/ 0 h 1"/>
                <a:gd name="T2" fmla="*/ 2 w 4"/>
                <a:gd name="T3" fmla="*/ 0 h 1"/>
                <a:gd name="T4" fmla="*/ 4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0" name="Freeform 141"/>
            <p:cNvSpPr>
              <a:spLocks/>
            </p:cNvSpPr>
            <p:nvPr/>
          </p:nvSpPr>
          <p:spPr bwMode="auto">
            <a:xfrm>
              <a:off x="5727700" y="2228850"/>
              <a:ext cx="36513" cy="9525"/>
            </a:xfrm>
            <a:custGeom>
              <a:avLst/>
              <a:gdLst>
                <a:gd name="T0" fmla="*/ 0 w 23"/>
                <a:gd name="T1" fmla="*/ 6 h 6"/>
                <a:gd name="T2" fmla="*/ 11 w 23"/>
                <a:gd name="T3" fmla="*/ 6 h 6"/>
                <a:gd name="T4" fmla="*/ 23 w 23"/>
                <a:gd name="T5" fmla="*/ 0 h 6"/>
                <a:gd name="T6" fmla="*/ 0 60000 65536"/>
                <a:gd name="T7" fmla="*/ 0 60000 65536"/>
                <a:gd name="T8" fmla="*/ 0 60000 65536"/>
                <a:gd name="T9" fmla="*/ 0 w 23"/>
                <a:gd name="T10" fmla="*/ 0 h 6"/>
                <a:gd name="T11" fmla="*/ 23 w 23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6">
                  <a:moveTo>
                    <a:pt x="0" y="6"/>
                  </a:moveTo>
                  <a:lnTo>
                    <a:pt x="11" y="6"/>
                  </a:lnTo>
                  <a:lnTo>
                    <a:pt x="23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1" name="Freeform 142"/>
            <p:cNvSpPr>
              <a:spLocks/>
            </p:cNvSpPr>
            <p:nvPr/>
          </p:nvSpPr>
          <p:spPr bwMode="auto">
            <a:xfrm>
              <a:off x="5745163" y="2300288"/>
              <a:ext cx="36513" cy="19050"/>
            </a:xfrm>
            <a:custGeom>
              <a:avLst/>
              <a:gdLst>
                <a:gd name="T0" fmla="*/ 0 w 23"/>
                <a:gd name="T1" fmla="*/ 0 h 12"/>
                <a:gd name="T2" fmla="*/ 12 w 23"/>
                <a:gd name="T3" fmla="*/ 6 h 12"/>
                <a:gd name="T4" fmla="*/ 23 w 23"/>
                <a:gd name="T5" fmla="*/ 12 h 12"/>
                <a:gd name="T6" fmla="*/ 0 60000 65536"/>
                <a:gd name="T7" fmla="*/ 0 60000 65536"/>
                <a:gd name="T8" fmla="*/ 0 60000 65536"/>
                <a:gd name="T9" fmla="*/ 0 w 23"/>
                <a:gd name="T10" fmla="*/ 0 h 12"/>
                <a:gd name="T11" fmla="*/ 23 w 23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12">
                  <a:moveTo>
                    <a:pt x="0" y="0"/>
                  </a:moveTo>
                  <a:lnTo>
                    <a:pt x="12" y="6"/>
                  </a:lnTo>
                  <a:lnTo>
                    <a:pt x="23" y="12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2" name="Freeform 143"/>
            <p:cNvSpPr>
              <a:spLocks/>
            </p:cNvSpPr>
            <p:nvPr/>
          </p:nvSpPr>
          <p:spPr bwMode="auto">
            <a:xfrm>
              <a:off x="5654675" y="2246313"/>
              <a:ext cx="36513" cy="9525"/>
            </a:xfrm>
            <a:custGeom>
              <a:avLst/>
              <a:gdLst>
                <a:gd name="T0" fmla="*/ 0 w 23"/>
                <a:gd name="T1" fmla="*/ 0 h 6"/>
                <a:gd name="T2" fmla="*/ 12 w 23"/>
                <a:gd name="T3" fmla="*/ 6 h 6"/>
                <a:gd name="T4" fmla="*/ 23 w 23"/>
                <a:gd name="T5" fmla="*/ 6 h 6"/>
                <a:gd name="T6" fmla="*/ 0 60000 65536"/>
                <a:gd name="T7" fmla="*/ 0 60000 65536"/>
                <a:gd name="T8" fmla="*/ 0 60000 65536"/>
                <a:gd name="T9" fmla="*/ 0 w 23"/>
                <a:gd name="T10" fmla="*/ 0 h 6"/>
                <a:gd name="T11" fmla="*/ 23 w 23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6">
                  <a:moveTo>
                    <a:pt x="0" y="0"/>
                  </a:moveTo>
                  <a:lnTo>
                    <a:pt x="12" y="6"/>
                  </a:lnTo>
                  <a:lnTo>
                    <a:pt x="23" y="6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3" name="Freeform 144"/>
            <p:cNvSpPr>
              <a:spLocks/>
            </p:cNvSpPr>
            <p:nvPr/>
          </p:nvSpPr>
          <p:spPr bwMode="auto">
            <a:xfrm>
              <a:off x="5564188" y="2238375"/>
              <a:ext cx="46038" cy="7938"/>
            </a:xfrm>
            <a:custGeom>
              <a:avLst/>
              <a:gdLst>
                <a:gd name="T0" fmla="*/ 0 w 29"/>
                <a:gd name="T1" fmla="*/ 5 h 5"/>
                <a:gd name="T2" fmla="*/ 12 w 29"/>
                <a:gd name="T3" fmla="*/ 5 h 5"/>
                <a:gd name="T4" fmla="*/ 29 w 29"/>
                <a:gd name="T5" fmla="*/ 0 h 5"/>
                <a:gd name="T6" fmla="*/ 0 60000 65536"/>
                <a:gd name="T7" fmla="*/ 0 60000 65536"/>
                <a:gd name="T8" fmla="*/ 0 60000 65536"/>
                <a:gd name="T9" fmla="*/ 0 w 29"/>
                <a:gd name="T10" fmla="*/ 0 h 5"/>
                <a:gd name="T11" fmla="*/ 29 w 29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" h="5">
                  <a:moveTo>
                    <a:pt x="0" y="5"/>
                  </a:moveTo>
                  <a:lnTo>
                    <a:pt x="12" y="5"/>
                  </a:lnTo>
                  <a:lnTo>
                    <a:pt x="29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4" name="Freeform 145"/>
            <p:cNvSpPr>
              <a:spLocks/>
            </p:cNvSpPr>
            <p:nvPr/>
          </p:nvSpPr>
          <p:spPr bwMode="auto">
            <a:xfrm>
              <a:off x="5465763" y="2238375"/>
              <a:ext cx="53975" cy="26988"/>
            </a:xfrm>
            <a:custGeom>
              <a:avLst/>
              <a:gdLst>
                <a:gd name="T0" fmla="*/ 0 w 6"/>
                <a:gd name="T1" fmla="*/ 3 h 3"/>
                <a:gd name="T2" fmla="*/ 6 w 6"/>
                <a:gd name="T3" fmla="*/ 0 h 3"/>
                <a:gd name="T4" fmla="*/ 0 60000 65536"/>
                <a:gd name="T5" fmla="*/ 0 60000 65536"/>
                <a:gd name="T6" fmla="*/ 0 w 6"/>
                <a:gd name="T7" fmla="*/ 0 h 3"/>
                <a:gd name="T8" fmla="*/ 6 w 6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" h="3">
                  <a:moveTo>
                    <a:pt x="0" y="3"/>
                  </a:moveTo>
                  <a:cubicBezTo>
                    <a:pt x="2" y="2"/>
                    <a:pt x="4" y="1"/>
                    <a:pt x="6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5" name="Freeform 146"/>
            <p:cNvSpPr>
              <a:spLocks/>
            </p:cNvSpPr>
            <p:nvPr/>
          </p:nvSpPr>
          <p:spPr bwMode="auto">
            <a:xfrm>
              <a:off x="5564188" y="2292350"/>
              <a:ext cx="200025" cy="107950"/>
            </a:xfrm>
            <a:custGeom>
              <a:avLst/>
              <a:gdLst>
                <a:gd name="T0" fmla="*/ 0 w 126"/>
                <a:gd name="T1" fmla="*/ 0 h 68"/>
                <a:gd name="T2" fmla="*/ 23 w 126"/>
                <a:gd name="T3" fmla="*/ 28 h 68"/>
                <a:gd name="T4" fmla="*/ 46 w 126"/>
                <a:gd name="T5" fmla="*/ 45 h 68"/>
                <a:gd name="T6" fmla="*/ 75 w 126"/>
                <a:gd name="T7" fmla="*/ 57 h 68"/>
                <a:gd name="T8" fmla="*/ 103 w 126"/>
                <a:gd name="T9" fmla="*/ 68 h 68"/>
                <a:gd name="T10" fmla="*/ 126 w 126"/>
                <a:gd name="T11" fmla="*/ 68 h 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68"/>
                <a:gd name="T20" fmla="*/ 126 w 126"/>
                <a:gd name="T21" fmla="*/ 68 h 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68">
                  <a:moveTo>
                    <a:pt x="0" y="0"/>
                  </a:moveTo>
                  <a:lnTo>
                    <a:pt x="23" y="28"/>
                  </a:lnTo>
                  <a:lnTo>
                    <a:pt x="46" y="45"/>
                  </a:lnTo>
                  <a:lnTo>
                    <a:pt x="75" y="57"/>
                  </a:lnTo>
                  <a:lnTo>
                    <a:pt x="103" y="68"/>
                  </a:lnTo>
                  <a:lnTo>
                    <a:pt x="126" y="68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6" name="Freeform 147"/>
            <p:cNvSpPr>
              <a:spLocks/>
            </p:cNvSpPr>
            <p:nvPr/>
          </p:nvSpPr>
          <p:spPr bwMode="auto">
            <a:xfrm>
              <a:off x="5473700" y="2373313"/>
              <a:ext cx="227013" cy="107950"/>
            </a:xfrm>
            <a:custGeom>
              <a:avLst/>
              <a:gdLst>
                <a:gd name="T0" fmla="*/ 0 w 143"/>
                <a:gd name="T1" fmla="*/ 0 h 68"/>
                <a:gd name="T2" fmla="*/ 46 w 143"/>
                <a:gd name="T3" fmla="*/ 6 h 68"/>
                <a:gd name="T4" fmla="*/ 75 w 143"/>
                <a:gd name="T5" fmla="*/ 17 h 68"/>
                <a:gd name="T6" fmla="*/ 103 w 143"/>
                <a:gd name="T7" fmla="*/ 34 h 68"/>
                <a:gd name="T8" fmla="*/ 126 w 143"/>
                <a:gd name="T9" fmla="*/ 51 h 68"/>
                <a:gd name="T10" fmla="*/ 143 w 143"/>
                <a:gd name="T11" fmla="*/ 68 h 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68"/>
                <a:gd name="T20" fmla="*/ 143 w 143"/>
                <a:gd name="T21" fmla="*/ 68 h 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68">
                  <a:moveTo>
                    <a:pt x="0" y="0"/>
                  </a:moveTo>
                  <a:lnTo>
                    <a:pt x="46" y="6"/>
                  </a:lnTo>
                  <a:lnTo>
                    <a:pt x="75" y="17"/>
                  </a:lnTo>
                  <a:lnTo>
                    <a:pt x="103" y="34"/>
                  </a:lnTo>
                  <a:lnTo>
                    <a:pt x="126" y="51"/>
                  </a:lnTo>
                  <a:lnTo>
                    <a:pt x="143" y="68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7" name="Freeform 148"/>
            <p:cNvSpPr>
              <a:spLocks/>
            </p:cNvSpPr>
            <p:nvPr/>
          </p:nvSpPr>
          <p:spPr bwMode="auto">
            <a:xfrm>
              <a:off x="5519738" y="2725738"/>
              <a:ext cx="198438" cy="9525"/>
            </a:xfrm>
            <a:custGeom>
              <a:avLst/>
              <a:gdLst>
                <a:gd name="T0" fmla="*/ 0 w 125"/>
                <a:gd name="T1" fmla="*/ 0 h 6"/>
                <a:gd name="T2" fmla="*/ 40 w 125"/>
                <a:gd name="T3" fmla="*/ 6 h 6"/>
                <a:gd name="T4" fmla="*/ 63 w 125"/>
                <a:gd name="T5" fmla="*/ 6 h 6"/>
                <a:gd name="T6" fmla="*/ 85 w 125"/>
                <a:gd name="T7" fmla="*/ 6 h 6"/>
                <a:gd name="T8" fmla="*/ 103 w 125"/>
                <a:gd name="T9" fmla="*/ 6 h 6"/>
                <a:gd name="T10" fmla="*/ 125 w 125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5"/>
                <a:gd name="T19" fmla="*/ 0 h 6"/>
                <a:gd name="T20" fmla="*/ 125 w 125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5" h="6">
                  <a:moveTo>
                    <a:pt x="0" y="0"/>
                  </a:moveTo>
                  <a:lnTo>
                    <a:pt x="40" y="6"/>
                  </a:lnTo>
                  <a:lnTo>
                    <a:pt x="63" y="6"/>
                  </a:lnTo>
                  <a:lnTo>
                    <a:pt x="85" y="6"/>
                  </a:lnTo>
                  <a:lnTo>
                    <a:pt x="103" y="6"/>
                  </a:lnTo>
                  <a:lnTo>
                    <a:pt x="125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8" name="Freeform 149"/>
            <p:cNvSpPr>
              <a:spLocks/>
            </p:cNvSpPr>
            <p:nvPr/>
          </p:nvSpPr>
          <p:spPr bwMode="auto">
            <a:xfrm>
              <a:off x="5319713" y="2390775"/>
              <a:ext cx="55563" cy="19050"/>
            </a:xfrm>
            <a:custGeom>
              <a:avLst/>
              <a:gdLst>
                <a:gd name="T0" fmla="*/ 0 w 35"/>
                <a:gd name="T1" fmla="*/ 12 h 12"/>
                <a:gd name="T2" fmla="*/ 18 w 35"/>
                <a:gd name="T3" fmla="*/ 6 h 12"/>
                <a:gd name="T4" fmla="*/ 35 w 35"/>
                <a:gd name="T5" fmla="*/ 0 h 12"/>
                <a:gd name="T6" fmla="*/ 0 60000 65536"/>
                <a:gd name="T7" fmla="*/ 0 60000 65536"/>
                <a:gd name="T8" fmla="*/ 0 60000 65536"/>
                <a:gd name="T9" fmla="*/ 0 w 35"/>
                <a:gd name="T10" fmla="*/ 0 h 12"/>
                <a:gd name="T11" fmla="*/ 35 w 35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12">
                  <a:moveTo>
                    <a:pt x="0" y="12"/>
                  </a:moveTo>
                  <a:lnTo>
                    <a:pt x="18" y="6"/>
                  </a:lnTo>
                  <a:lnTo>
                    <a:pt x="35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9" name="Freeform 150"/>
            <p:cNvSpPr>
              <a:spLocks/>
            </p:cNvSpPr>
            <p:nvPr/>
          </p:nvSpPr>
          <p:spPr bwMode="auto">
            <a:xfrm>
              <a:off x="5383213" y="2509838"/>
              <a:ext cx="36513" cy="71438"/>
            </a:xfrm>
            <a:custGeom>
              <a:avLst/>
              <a:gdLst>
                <a:gd name="T0" fmla="*/ 0 w 23"/>
                <a:gd name="T1" fmla="*/ 45 h 45"/>
                <a:gd name="T2" fmla="*/ 12 w 23"/>
                <a:gd name="T3" fmla="*/ 17 h 45"/>
                <a:gd name="T4" fmla="*/ 23 w 23"/>
                <a:gd name="T5" fmla="*/ 0 h 45"/>
                <a:gd name="T6" fmla="*/ 0 60000 65536"/>
                <a:gd name="T7" fmla="*/ 0 60000 65536"/>
                <a:gd name="T8" fmla="*/ 0 60000 65536"/>
                <a:gd name="T9" fmla="*/ 0 w 23"/>
                <a:gd name="T10" fmla="*/ 0 h 45"/>
                <a:gd name="T11" fmla="*/ 23 w 23"/>
                <a:gd name="T12" fmla="*/ 45 h 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45">
                  <a:moveTo>
                    <a:pt x="0" y="45"/>
                  </a:moveTo>
                  <a:lnTo>
                    <a:pt x="12" y="17"/>
                  </a:lnTo>
                  <a:lnTo>
                    <a:pt x="23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50" name="Freeform 151"/>
            <p:cNvSpPr>
              <a:spLocks/>
            </p:cNvSpPr>
            <p:nvPr/>
          </p:nvSpPr>
          <p:spPr bwMode="auto">
            <a:xfrm>
              <a:off x="5410200" y="2454275"/>
              <a:ext cx="109538" cy="100013"/>
            </a:xfrm>
            <a:custGeom>
              <a:avLst/>
              <a:gdLst>
                <a:gd name="T0" fmla="*/ 0 w 12"/>
                <a:gd name="T1" fmla="*/ 0 h 11"/>
                <a:gd name="T2" fmla="*/ 2 w 12"/>
                <a:gd name="T3" fmla="*/ 2 h 11"/>
                <a:gd name="T4" fmla="*/ 5 w 12"/>
                <a:gd name="T5" fmla="*/ 3 h 11"/>
                <a:gd name="T6" fmla="*/ 12 w 12"/>
                <a:gd name="T7" fmla="*/ 11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1"/>
                <a:gd name="T14" fmla="*/ 12 w 12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1">
                  <a:moveTo>
                    <a:pt x="0" y="0"/>
                  </a:moveTo>
                  <a:cubicBezTo>
                    <a:pt x="1" y="0"/>
                    <a:pt x="2" y="1"/>
                    <a:pt x="2" y="2"/>
                  </a:cubicBezTo>
                  <a:cubicBezTo>
                    <a:pt x="3" y="2"/>
                    <a:pt x="4" y="3"/>
                    <a:pt x="5" y="3"/>
                  </a:cubicBezTo>
                  <a:cubicBezTo>
                    <a:pt x="9" y="5"/>
                    <a:pt x="10" y="7"/>
                    <a:pt x="12" y="11"/>
                  </a:cubicBezTo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3815907" y="2801937"/>
            <a:ext cx="1768619" cy="779463"/>
            <a:chOff x="820738" y="4495800"/>
            <a:chExt cx="1768619" cy="779463"/>
          </a:xfrm>
        </p:grpSpPr>
        <p:sp>
          <p:nvSpPr>
            <p:cNvPr id="152" name="Freeform 127"/>
            <p:cNvSpPr>
              <a:spLocks/>
            </p:cNvSpPr>
            <p:nvPr/>
          </p:nvSpPr>
          <p:spPr bwMode="auto">
            <a:xfrm>
              <a:off x="820738" y="4495800"/>
              <a:ext cx="1768619" cy="779463"/>
            </a:xfrm>
            <a:custGeom>
              <a:avLst/>
              <a:gdLst>
                <a:gd name="T0" fmla="*/ 0 w 474"/>
                <a:gd name="T1" fmla="*/ 365 h 491"/>
                <a:gd name="T2" fmla="*/ 280 w 474"/>
                <a:gd name="T3" fmla="*/ 365 h 491"/>
                <a:gd name="T4" fmla="*/ 280 w 474"/>
                <a:gd name="T5" fmla="*/ 491 h 491"/>
                <a:gd name="T6" fmla="*/ 474 w 474"/>
                <a:gd name="T7" fmla="*/ 246 h 491"/>
                <a:gd name="T8" fmla="*/ 280 w 474"/>
                <a:gd name="T9" fmla="*/ 0 h 491"/>
                <a:gd name="T10" fmla="*/ 280 w 474"/>
                <a:gd name="T11" fmla="*/ 126 h 491"/>
                <a:gd name="T12" fmla="*/ 0 w 474"/>
                <a:gd name="T13" fmla="*/ 120 h 491"/>
                <a:gd name="T14" fmla="*/ 0 w 474"/>
                <a:gd name="T15" fmla="*/ 365 h 4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4"/>
                <a:gd name="T25" fmla="*/ 0 h 491"/>
                <a:gd name="T26" fmla="*/ 474 w 474"/>
                <a:gd name="T27" fmla="*/ 491 h 49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4" h="491">
                  <a:moveTo>
                    <a:pt x="0" y="365"/>
                  </a:moveTo>
                  <a:lnTo>
                    <a:pt x="280" y="365"/>
                  </a:lnTo>
                  <a:lnTo>
                    <a:pt x="280" y="491"/>
                  </a:lnTo>
                  <a:lnTo>
                    <a:pt x="474" y="246"/>
                  </a:lnTo>
                  <a:lnTo>
                    <a:pt x="280" y="0"/>
                  </a:lnTo>
                  <a:lnTo>
                    <a:pt x="280" y="126"/>
                  </a:lnTo>
                  <a:lnTo>
                    <a:pt x="0" y="120"/>
                  </a:lnTo>
                  <a:lnTo>
                    <a:pt x="0" y="365"/>
                  </a:lnTo>
                  <a:close/>
                </a:path>
              </a:pathLst>
            </a:custGeom>
            <a:solidFill>
              <a:srgbClr val="FFFFFF"/>
            </a:solidFill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53" name="Rectangle 128"/>
            <p:cNvSpPr>
              <a:spLocks noChangeArrowheads="1"/>
            </p:cNvSpPr>
            <p:nvPr/>
          </p:nvSpPr>
          <p:spPr bwMode="auto">
            <a:xfrm>
              <a:off x="1056487" y="4699007"/>
              <a:ext cx="555985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 smtClean="0">
                  <a:solidFill>
                    <a:srgbClr val="231F20"/>
                  </a:solidFill>
                  <a:latin typeface="Myriad Pro"/>
                  <a:cs typeface="Myriad Pro"/>
                </a:rPr>
                <a:t>map</a:t>
              </a:r>
              <a:endParaRPr lang="en-US" dirty="0">
                <a:latin typeface="Myriad Pro"/>
                <a:cs typeface="Myriad Pro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6059963" y="2801937"/>
            <a:ext cx="1768619" cy="779463"/>
            <a:chOff x="820738" y="4495800"/>
            <a:chExt cx="1768619" cy="779463"/>
          </a:xfrm>
        </p:grpSpPr>
        <p:sp>
          <p:nvSpPr>
            <p:cNvPr id="155" name="Freeform 127"/>
            <p:cNvSpPr>
              <a:spLocks/>
            </p:cNvSpPr>
            <p:nvPr/>
          </p:nvSpPr>
          <p:spPr bwMode="auto">
            <a:xfrm>
              <a:off x="820738" y="4495800"/>
              <a:ext cx="1768619" cy="779463"/>
            </a:xfrm>
            <a:custGeom>
              <a:avLst/>
              <a:gdLst>
                <a:gd name="T0" fmla="*/ 0 w 474"/>
                <a:gd name="T1" fmla="*/ 365 h 491"/>
                <a:gd name="T2" fmla="*/ 280 w 474"/>
                <a:gd name="T3" fmla="*/ 365 h 491"/>
                <a:gd name="T4" fmla="*/ 280 w 474"/>
                <a:gd name="T5" fmla="*/ 491 h 491"/>
                <a:gd name="T6" fmla="*/ 474 w 474"/>
                <a:gd name="T7" fmla="*/ 246 h 491"/>
                <a:gd name="T8" fmla="*/ 280 w 474"/>
                <a:gd name="T9" fmla="*/ 0 h 491"/>
                <a:gd name="T10" fmla="*/ 280 w 474"/>
                <a:gd name="T11" fmla="*/ 126 h 491"/>
                <a:gd name="T12" fmla="*/ 0 w 474"/>
                <a:gd name="T13" fmla="*/ 120 h 491"/>
                <a:gd name="T14" fmla="*/ 0 w 474"/>
                <a:gd name="T15" fmla="*/ 365 h 4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4"/>
                <a:gd name="T25" fmla="*/ 0 h 491"/>
                <a:gd name="T26" fmla="*/ 474 w 474"/>
                <a:gd name="T27" fmla="*/ 491 h 49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4" h="491">
                  <a:moveTo>
                    <a:pt x="0" y="365"/>
                  </a:moveTo>
                  <a:lnTo>
                    <a:pt x="280" y="365"/>
                  </a:lnTo>
                  <a:lnTo>
                    <a:pt x="280" y="491"/>
                  </a:lnTo>
                  <a:lnTo>
                    <a:pt x="474" y="246"/>
                  </a:lnTo>
                  <a:lnTo>
                    <a:pt x="280" y="0"/>
                  </a:lnTo>
                  <a:lnTo>
                    <a:pt x="280" y="126"/>
                  </a:lnTo>
                  <a:lnTo>
                    <a:pt x="0" y="120"/>
                  </a:lnTo>
                  <a:lnTo>
                    <a:pt x="0" y="365"/>
                  </a:lnTo>
                  <a:close/>
                </a:path>
              </a:pathLst>
            </a:custGeom>
            <a:solidFill>
              <a:srgbClr val="FFFFFF"/>
            </a:solidFill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56" name="Rectangle 128"/>
            <p:cNvSpPr>
              <a:spLocks noChangeArrowheads="1"/>
            </p:cNvSpPr>
            <p:nvPr/>
          </p:nvSpPr>
          <p:spPr bwMode="auto">
            <a:xfrm>
              <a:off x="1056487" y="4699007"/>
              <a:ext cx="744165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 smtClean="0">
                  <a:solidFill>
                    <a:srgbClr val="231F20"/>
                  </a:solidFill>
                  <a:latin typeface="Myriad Pro"/>
                  <a:cs typeface="Myriad Pro"/>
                </a:rPr>
                <a:t>target</a:t>
              </a:r>
              <a:endParaRPr lang="en-US" dirty="0">
                <a:latin typeface="Myriad Pro"/>
                <a:cs typeface="Myriad Pro"/>
              </a:endParaRPr>
            </a:p>
          </p:txBody>
        </p:sp>
      </p:grpSp>
      <p:sp>
        <p:nvSpPr>
          <p:cNvPr id="161" name="TextBox 160"/>
          <p:cNvSpPr txBox="1"/>
          <p:nvPr/>
        </p:nvSpPr>
        <p:spPr>
          <a:xfrm>
            <a:off x="2590800" y="2387600"/>
            <a:ext cx="9659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92D05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72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899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/>
      <p:bldP spid="3" grpId="0" build="p"/>
      <p:bldP spid="16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AutoShape 4"/>
          <p:cNvSpPr>
            <a:spLocks noChangeAspect="1" noChangeArrowheads="1" noTextEdit="1"/>
          </p:cNvSpPr>
          <p:nvPr/>
        </p:nvSpPr>
        <p:spPr bwMode="auto">
          <a:xfrm>
            <a:off x="-304800" y="1066800"/>
            <a:ext cx="1100613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latin typeface="Myriad Pro"/>
              <a:cs typeface="Myriad Pro"/>
            </a:endParaRPr>
          </a:p>
        </p:txBody>
      </p:sp>
      <p:pic>
        <p:nvPicPr>
          <p:cNvPr id="29699" name="Picture 7"/>
          <p:cNvPicPr>
            <a:picLocks noChangeAspect="1" noChangeArrowheads="1"/>
          </p:cNvPicPr>
          <p:nvPr/>
        </p:nvPicPr>
        <p:blipFill rotWithShape="1">
          <a:blip r:embed="rId3"/>
          <a:srcRect t="2596" r="25252" b="22202"/>
          <a:stretch/>
        </p:blipFill>
        <p:spPr bwMode="auto">
          <a:xfrm>
            <a:off x="-2969" y="1703622"/>
            <a:ext cx="4595812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971800" y="-25891"/>
            <a:ext cx="6206329" cy="873319"/>
          </a:xfrm>
          <a:prstGeom prst="rect">
            <a:avLst/>
          </a:prstGeom>
          <a:solidFill>
            <a:schemeClr val="tx1">
              <a:alpha val="6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"/>
              <a:cs typeface="Myriad Pro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13889" y="59090"/>
            <a:ext cx="5978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Myriad Pro"/>
                <a:cs typeface="Myriad Pro"/>
              </a:rPr>
              <a:t>there was a second condition</a:t>
            </a:r>
            <a:endParaRPr lang="en-US" sz="3600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27587" y="1703622"/>
            <a:ext cx="4316413" cy="3760326"/>
            <a:chOff x="4827587" y="1066800"/>
            <a:chExt cx="4316413" cy="3760326"/>
          </a:xfrm>
        </p:grpSpPr>
        <p:pic>
          <p:nvPicPr>
            <p:cNvPr id="29698" name="Picture 6"/>
            <p:cNvPicPr>
              <a:picLocks noChangeAspect="1" noChangeArrowheads="1"/>
            </p:cNvPicPr>
            <p:nvPr/>
          </p:nvPicPr>
          <p:blipFill>
            <a:blip r:embed="rId4"/>
            <a:srcRect l="6660"/>
            <a:stretch>
              <a:fillRect/>
            </a:stretch>
          </p:blipFill>
          <p:spPr bwMode="auto">
            <a:xfrm>
              <a:off x="4827587" y="1066800"/>
              <a:ext cx="4316413" cy="3081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5431521" y="4180795"/>
              <a:ext cx="30054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Myriad Pro"/>
                  <a:cs typeface="Myriad Pro"/>
                </a:rPr>
                <a:t>select on hand</a:t>
              </a:r>
              <a:endParaRPr lang="en-US" sz="3600" dirty="0">
                <a:latin typeface="Myriad Pro"/>
                <a:cs typeface="Myriad Pro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6200" y="4840069"/>
            <a:ext cx="4293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Myriad Pro"/>
                <a:cs typeface="Myriad Pro"/>
              </a:rPr>
              <a:t>select on phone prop</a:t>
            </a:r>
            <a:endParaRPr lang="en-US" sz="3600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101580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06" name="Rectangle 94"/>
          <p:cNvSpPr>
            <a:spLocks noChangeArrowheads="1"/>
          </p:cNvSpPr>
          <p:nvPr/>
        </p:nvSpPr>
        <p:spPr bwMode="auto">
          <a:xfrm>
            <a:off x="1622426" y="2044700"/>
            <a:ext cx="243656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300" dirty="0">
                <a:solidFill>
                  <a:srgbClr val="FFFFFF"/>
                </a:solidFill>
                <a:latin typeface="Myriad Pro"/>
                <a:cs typeface="Myriad Pro"/>
              </a:rPr>
              <a:t>%</a:t>
            </a:r>
            <a:endParaRPr lang="en-US" dirty="0">
              <a:latin typeface="Myriad Pro"/>
              <a:cs typeface="Myriad Pro"/>
            </a:endParaRPr>
          </a:p>
        </p:txBody>
      </p:sp>
      <p:sp>
        <p:nvSpPr>
          <p:cNvPr id="31919" name="Rectangle 232"/>
          <p:cNvSpPr>
            <a:spLocks noChangeArrowheads="1"/>
          </p:cNvSpPr>
          <p:nvPr/>
        </p:nvSpPr>
        <p:spPr bwMode="auto">
          <a:xfrm>
            <a:off x="3813176" y="2549525"/>
            <a:ext cx="243656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300" dirty="0">
                <a:solidFill>
                  <a:srgbClr val="FFFFFF"/>
                </a:solidFill>
                <a:latin typeface="Myriad Pro"/>
                <a:cs typeface="Myriad Pro"/>
              </a:rPr>
              <a:t>%</a:t>
            </a:r>
            <a:endParaRPr lang="en-US" dirty="0">
              <a:latin typeface="Myriad Pro"/>
              <a:cs typeface="Myriad Pro"/>
            </a:endParaRPr>
          </a:p>
        </p:txBody>
      </p:sp>
      <p:sp>
        <p:nvSpPr>
          <p:cNvPr id="218" name="Rectangle 217"/>
          <p:cNvSpPr/>
          <p:nvPr/>
        </p:nvSpPr>
        <p:spPr>
          <a:xfrm>
            <a:off x="5714999" y="-25891"/>
            <a:ext cx="3463129" cy="873319"/>
          </a:xfrm>
          <a:prstGeom prst="rect">
            <a:avLst/>
          </a:prstGeom>
          <a:solidFill>
            <a:schemeClr val="tx1">
              <a:alpha val="6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"/>
              <a:cs typeface="Myriad Pro"/>
            </a:endParaRPr>
          </a:p>
        </p:txBody>
      </p:sp>
      <p:sp>
        <p:nvSpPr>
          <p:cNvPr id="219" name="TextBox 218"/>
          <p:cNvSpPr txBox="1"/>
          <p:nvPr/>
        </p:nvSpPr>
        <p:spPr>
          <a:xfrm>
            <a:off x="6172200" y="39750"/>
            <a:ext cx="1444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Myriad Pro"/>
                <a:cs typeface="Myriad Pro"/>
              </a:rPr>
              <a:t>results</a:t>
            </a:r>
            <a:endParaRPr lang="en-US" sz="3600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pic>
        <p:nvPicPr>
          <p:cNvPr id="10" name="Picture 9" descr="++-Illustrations-(Studies)---Imaginary-Phon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11"/>
          <a:stretch/>
        </p:blipFill>
        <p:spPr>
          <a:xfrm>
            <a:off x="1600201" y="0"/>
            <a:ext cx="17399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41111" y="3124200"/>
            <a:ext cx="38266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Myriad Pro"/>
                <a:cs typeface="Myriad Pro"/>
              </a:rPr>
              <a:t>percentage of</a:t>
            </a:r>
            <a:br>
              <a:rPr lang="en-US" sz="3200" dirty="0" smtClean="0">
                <a:latin typeface="Myriad Pro"/>
                <a:cs typeface="Myriad Pro"/>
              </a:rPr>
            </a:br>
            <a:r>
              <a:rPr lang="en-US" sz="3200" dirty="0" smtClean="0">
                <a:latin typeface="Myriad Pro"/>
                <a:cs typeface="Myriad Pro"/>
              </a:rPr>
              <a:t>correctly placed apps</a:t>
            </a:r>
            <a:endParaRPr lang="en-US" sz="3200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895034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06" name="Rectangle 94"/>
          <p:cNvSpPr>
            <a:spLocks noChangeArrowheads="1"/>
          </p:cNvSpPr>
          <p:nvPr/>
        </p:nvSpPr>
        <p:spPr bwMode="auto">
          <a:xfrm>
            <a:off x="1622426" y="2044700"/>
            <a:ext cx="243656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300" dirty="0">
                <a:solidFill>
                  <a:srgbClr val="FFFFFF"/>
                </a:solidFill>
                <a:latin typeface="Myriad Pro"/>
                <a:cs typeface="Myriad Pro"/>
              </a:rPr>
              <a:t>%</a:t>
            </a:r>
            <a:endParaRPr lang="en-US" dirty="0">
              <a:latin typeface="Myriad Pro"/>
              <a:cs typeface="Myriad Pro"/>
            </a:endParaRPr>
          </a:p>
        </p:txBody>
      </p:sp>
      <p:sp>
        <p:nvSpPr>
          <p:cNvPr id="31919" name="Rectangle 232"/>
          <p:cNvSpPr>
            <a:spLocks noChangeArrowheads="1"/>
          </p:cNvSpPr>
          <p:nvPr/>
        </p:nvSpPr>
        <p:spPr bwMode="auto">
          <a:xfrm>
            <a:off x="3813176" y="2549525"/>
            <a:ext cx="243656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300" dirty="0">
                <a:solidFill>
                  <a:srgbClr val="FFFFFF"/>
                </a:solidFill>
                <a:latin typeface="Myriad Pro"/>
                <a:cs typeface="Myriad Pro"/>
              </a:rPr>
              <a:t>%</a:t>
            </a:r>
            <a:endParaRPr lang="en-US" dirty="0">
              <a:latin typeface="Myriad Pro"/>
              <a:cs typeface="Myriad Pro"/>
            </a:endParaRPr>
          </a:p>
        </p:txBody>
      </p:sp>
      <p:sp>
        <p:nvSpPr>
          <p:cNvPr id="218" name="Rectangle 217"/>
          <p:cNvSpPr/>
          <p:nvPr/>
        </p:nvSpPr>
        <p:spPr>
          <a:xfrm>
            <a:off x="5714999" y="-25891"/>
            <a:ext cx="3463129" cy="873319"/>
          </a:xfrm>
          <a:prstGeom prst="rect">
            <a:avLst/>
          </a:prstGeom>
          <a:solidFill>
            <a:schemeClr val="tx1">
              <a:alpha val="6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"/>
              <a:cs typeface="Myriad Pro"/>
            </a:endParaRPr>
          </a:p>
        </p:txBody>
      </p:sp>
      <p:sp>
        <p:nvSpPr>
          <p:cNvPr id="219" name="TextBox 218"/>
          <p:cNvSpPr txBox="1"/>
          <p:nvPr/>
        </p:nvSpPr>
        <p:spPr>
          <a:xfrm>
            <a:off x="6172200" y="39750"/>
            <a:ext cx="1444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Myriad Pro"/>
                <a:cs typeface="Myriad Pro"/>
              </a:rPr>
              <a:t>results</a:t>
            </a:r>
            <a:endParaRPr lang="en-US" sz="3600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pic>
        <p:nvPicPr>
          <p:cNvPr id="10" name="Picture 9" descr="++-Illustrations-(Studies)---Imaginary-Pho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3321065" cy="6858000"/>
          </a:xfrm>
          <a:prstGeom prst="rect">
            <a:avLst/>
          </a:prstGeom>
        </p:spPr>
      </p:pic>
      <p:sp>
        <p:nvSpPr>
          <p:cNvPr id="142" name="TextBox 141"/>
          <p:cNvSpPr txBox="1"/>
          <p:nvPr/>
        </p:nvSpPr>
        <p:spPr>
          <a:xfrm>
            <a:off x="5241111" y="3124200"/>
            <a:ext cx="38266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Myriad Pro"/>
                <a:cs typeface="Myriad Pro"/>
              </a:rPr>
              <a:t>percentage of</a:t>
            </a:r>
            <a:br>
              <a:rPr lang="en-US" sz="3200" dirty="0" smtClean="0">
                <a:latin typeface="Myriad Pro"/>
                <a:cs typeface="Myriad Pro"/>
              </a:rPr>
            </a:br>
            <a:r>
              <a:rPr lang="en-US" sz="3200" dirty="0" smtClean="0">
                <a:latin typeface="Myriad Pro"/>
                <a:cs typeface="Myriad Pro"/>
              </a:rPr>
              <a:t>correctly placed apps</a:t>
            </a:r>
            <a:endParaRPr lang="en-US" sz="3200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676997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162"/>
          <p:cNvSpPr/>
          <p:nvPr/>
        </p:nvSpPr>
        <p:spPr>
          <a:xfrm>
            <a:off x="0" y="4800600"/>
            <a:ext cx="9144000" cy="2133600"/>
          </a:xfrm>
          <a:prstGeom prst="rect">
            <a:avLst/>
          </a:prstGeom>
          <a:solidFill>
            <a:srgbClr val="40404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4040"/>
              </a:solidFill>
            </a:endParaRPr>
          </a:p>
        </p:txBody>
      </p:sp>
      <p:grpSp>
        <p:nvGrpSpPr>
          <p:cNvPr id="158" name="Group 157"/>
          <p:cNvGrpSpPr/>
          <p:nvPr/>
        </p:nvGrpSpPr>
        <p:grpSpPr>
          <a:xfrm>
            <a:off x="6096000" y="2514600"/>
            <a:ext cx="1600200" cy="1600200"/>
            <a:chOff x="7696200" y="0"/>
            <a:chExt cx="1600200" cy="1600200"/>
          </a:xfrm>
        </p:grpSpPr>
        <p:sp>
          <p:nvSpPr>
            <p:cNvPr id="159" name="Oval 9"/>
            <p:cNvSpPr>
              <a:spLocks noChangeArrowheads="1"/>
            </p:cNvSpPr>
            <p:nvPr/>
          </p:nvSpPr>
          <p:spPr bwMode="auto">
            <a:xfrm>
              <a:off x="7696200" y="0"/>
              <a:ext cx="1600200" cy="1600200"/>
            </a:xfrm>
            <a:prstGeom prst="ellipse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tIns="0" rIns="0" bIns="0" anchor="ctr" anchorCtr="1">
              <a:prstTxWarp prst="textNoShape">
                <a:avLst/>
              </a:prstTxWarp>
            </a:bodyPr>
            <a:lstStyle/>
            <a:p>
              <a:endParaRPr lang="de-DE" sz="30000">
                <a:solidFill>
                  <a:srgbClr val="FF6600"/>
                </a:solidFill>
              </a:endParaRPr>
            </a:p>
          </p:txBody>
        </p:sp>
        <p:sp>
          <p:nvSpPr>
            <p:cNvPr id="160" name="Oval 159"/>
            <p:cNvSpPr>
              <a:spLocks noChangeArrowheads="1"/>
            </p:cNvSpPr>
            <p:nvPr/>
          </p:nvSpPr>
          <p:spPr bwMode="auto">
            <a:xfrm>
              <a:off x="8031659" y="306288"/>
              <a:ext cx="944910" cy="943868"/>
            </a:xfrm>
            <a:prstGeom prst="ellipse">
              <a:avLst/>
            </a:prstGeom>
            <a:solidFill>
              <a:srgbClr val="984807"/>
            </a:solidFill>
            <a:ln w="190500" cmpd="sng">
              <a:solidFill>
                <a:srgbClr val="EEECE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prstClr val="white"/>
                </a:solidFill>
                <a:latin typeface="Myriad Pro" pitchFamily="34" charset="0"/>
              </a:rPr>
              <a:t>3) </a:t>
            </a:r>
            <a:r>
              <a:rPr lang="en-US" sz="7200" dirty="0" smtClean="0">
                <a:solidFill>
                  <a:prstClr val="white"/>
                </a:solidFill>
                <a:latin typeface="Myriad Pro" pitchFamily="34" charset="0"/>
              </a:rPr>
              <a:t>on the hand, users target accurately?</a:t>
            </a:r>
            <a:endParaRPr lang="en-US" sz="7200" dirty="0"/>
          </a:p>
        </p:txBody>
      </p:sp>
      <p:grpSp>
        <p:nvGrpSpPr>
          <p:cNvPr id="4" name="Group 3"/>
          <p:cNvGrpSpPr/>
          <p:nvPr/>
        </p:nvGrpSpPr>
        <p:grpSpPr>
          <a:xfrm>
            <a:off x="2600325" y="351407"/>
            <a:ext cx="1457325" cy="1519238"/>
            <a:chOff x="2595563" y="1758950"/>
            <a:chExt cx="1457325" cy="1519238"/>
          </a:xfrm>
        </p:grpSpPr>
        <p:sp>
          <p:nvSpPr>
            <p:cNvPr id="5" name="Freeform 37"/>
            <p:cNvSpPr>
              <a:spLocks/>
            </p:cNvSpPr>
            <p:nvPr/>
          </p:nvSpPr>
          <p:spPr bwMode="auto">
            <a:xfrm>
              <a:off x="3808413" y="2400300"/>
              <a:ext cx="73025" cy="73025"/>
            </a:xfrm>
            <a:custGeom>
              <a:avLst/>
              <a:gdLst>
                <a:gd name="T0" fmla="*/ 2 w 8"/>
                <a:gd name="T1" fmla="*/ 8 h 8"/>
                <a:gd name="T2" fmla="*/ 8 w 8"/>
                <a:gd name="T3" fmla="*/ 4 h 8"/>
                <a:gd name="T4" fmla="*/ 0 w 8"/>
                <a:gd name="T5" fmla="*/ 0 h 8"/>
                <a:gd name="T6" fmla="*/ 2 w 8"/>
                <a:gd name="T7" fmla="*/ 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2" y="8"/>
                  </a:moveTo>
                  <a:cubicBezTo>
                    <a:pt x="5" y="8"/>
                    <a:pt x="4" y="3"/>
                    <a:pt x="8" y="4"/>
                  </a:cubicBezTo>
                  <a:cubicBezTo>
                    <a:pt x="5" y="3"/>
                    <a:pt x="4" y="0"/>
                    <a:pt x="0" y="0"/>
                  </a:cubicBezTo>
                  <a:cubicBezTo>
                    <a:pt x="2" y="1"/>
                    <a:pt x="2" y="4"/>
                    <a:pt x="2" y="8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" name="Freeform 38"/>
            <p:cNvSpPr>
              <a:spLocks noEditPoints="1"/>
            </p:cNvSpPr>
            <p:nvPr/>
          </p:nvSpPr>
          <p:spPr bwMode="auto">
            <a:xfrm>
              <a:off x="2595563" y="1758950"/>
              <a:ext cx="1457325" cy="1519238"/>
            </a:xfrm>
            <a:custGeom>
              <a:avLst/>
              <a:gdLst>
                <a:gd name="T0" fmla="*/ 61 w 161"/>
                <a:gd name="T1" fmla="*/ 141 h 168"/>
                <a:gd name="T2" fmla="*/ 16 w 161"/>
                <a:gd name="T3" fmla="*/ 99 h 168"/>
                <a:gd name="T4" fmla="*/ 21 w 161"/>
                <a:gd name="T5" fmla="*/ 69 h 168"/>
                <a:gd name="T6" fmla="*/ 32 w 161"/>
                <a:gd name="T7" fmla="*/ 75 h 168"/>
                <a:gd name="T8" fmla="*/ 69 w 161"/>
                <a:gd name="T9" fmla="*/ 95 h 168"/>
                <a:gd name="T10" fmla="*/ 80 w 161"/>
                <a:gd name="T11" fmla="*/ 96 h 168"/>
                <a:gd name="T12" fmla="*/ 102 w 161"/>
                <a:gd name="T13" fmla="*/ 126 h 168"/>
                <a:gd name="T14" fmla="*/ 118 w 161"/>
                <a:gd name="T15" fmla="*/ 110 h 168"/>
                <a:gd name="T16" fmla="*/ 123 w 161"/>
                <a:gd name="T17" fmla="*/ 16 h 168"/>
                <a:gd name="T18" fmla="*/ 126 w 161"/>
                <a:gd name="T19" fmla="*/ 130 h 168"/>
                <a:gd name="T20" fmla="*/ 129 w 161"/>
                <a:gd name="T21" fmla="*/ 126 h 168"/>
                <a:gd name="T22" fmla="*/ 91 w 161"/>
                <a:gd name="T23" fmla="*/ 1 h 168"/>
                <a:gd name="T24" fmla="*/ 18 w 161"/>
                <a:gd name="T25" fmla="*/ 66 h 168"/>
                <a:gd name="T26" fmla="*/ 11 w 161"/>
                <a:gd name="T27" fmla="*/ 103 h 168"/>
                <a:gd name="T28" fmla="*/ 59 w 161"/>
                <a:gd name="T29" fmla="*/ 146 h 168"/>
                <a:gd name="T30" fmla="*/ 69 w 161"/>
                <a:gd name="T31" fmla="*/ 168 h 168"/>
                <a:gd name="T32" fmla="*/ 93 w 161"/>
                <a:gd name="T33" fmla="*/ 93 h 168"/>
                <a:gd name="T34" fmla="*/ 91 w 161"/>
                <a:gd name="T35" fmla="*/ 93 h 168"/>
                <a:gd name="T36" fmla="*/ 59 w 161"/>
                <a:gd name="T37" fmla="*/ 74 h 168"/>
                <a:gd name="T38" fmla="*/ 37 w 161"/>
                <a:gd name="T39" fmla="*/ 64 h 168"/>
                <a:gd name="T40" fmla="*/ 40 w 161"/>
                <a:gd name="T41" fmla="*/ 21 h 168"/>
                <a:gd name="T42" fmla="*/ 62 w 161"/>
                <a:gd name="T43" fmla="*/ 15 h 168"/>
                <a:gd name="T44" fmla="*/ 85 w 161"/>
                <a:gd name="T45" fmla="*/ 8 h 168"/>
                <a:gd name="T46" fmla="*/ 107 w 161"/>
                <a:gd name="T47" fmla="*/ 20 h 168"/>
                <a:gd name="T48" fmla="*/ 121 w 161"/>
                <a:gd name="T49" fmla="*/ 23 h 168"/>
                <a:gd name="T50" fmla="*/ 133 w 161"/>
                <a:gd name="T51" fmla="*/ 29 h 168"/>
                <a:gd name="T52" fmla="*/ 133 w 161"/>
                <a:gd name="T53" fmla="*/ 31 h 168"/>
                <a:gd name="T54" fmla="*/ 145 w 161"/>
                <a:gd name="T55" fmla="*/ 51 h 168"/>
                <a:gd name="T56" fmla="*/ 139 w 161"/>
                <a:gd name="T57" fmla="*/ 90 h 168"/>
                <a:gd name="T58" fmla="*/ 128 w 161"/>
                <a:gd name="T59" fmla="*/ 67 h 168"/>
                <a:gd name="T60" fmla="*/ 113 w 161"/>
                <a:gd name="T61" fmla="*/ 58 h 168"/>
                <a:gd name="T62" fmla="*/ 104 w 161"/>
                <a:gd name="T63" fmla="*/ 63 h 168"/>
                <a:gd name="T64" fmla="*/ 126 w 161"/>
                <a:gd name="T65" fmla="*/ 71 h 168"/>
                <a:gd name="T66" fmla="*/ 105 w 161"/>
                <a:gd name="T67" fmla="*/ 71 h 168"/>
                <a:gd name="T68" fmla="*/ 94 w 161"/>
                <a:gd name="T69" fmla="*/ 90 h 168"/>
                <a:gd name="T70" fmla="*/ 94 w 161"/>
                <a:gd name="T71" fmla="*/ 90 h 168"/>
                <a:gd name="T72" fmla="*/ 93 w 161"/>
                <a:gd name="T73" fmla="*/ 5 h 168"/>
                <a:gd name="T74" fmla="*/ 121 w 161"/>
                <a:gd name="T75" fmla="*/ 15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1"/>
                <a:gd name="T115" fmla="*/ 0 h 168"/>
                <a:gd name="T116" fmla="*/ 161 w 161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1" h="168">
                  <a:moveTo>
                    <a:pt x="69" y="168"/>
                  </a:moveTo>
                  <a:cubicBezTo>
                    <a:pt x="68" y="157"/>
                    <a:pt x="67" y="146"/>
                    <a:pt x="61" y="141"/>
                  </a:cubicBezTo>
                  <a:cubicBezTo>
                    <a:pt x="46" y="140"/>
                    <a:pt x="30" y="149"/>
                    <a:pt x="19" y="141"/>
                  </a:cubicBezTo>
                  <a:cubicBezTo>
                    <a:pt x="23" y="118"/>
                    <a:pt x="14" y="117"/>
                    <a:pt x="16" y="99"/>
                  </a:cubicBezTo>
                  <a:cubicBezTo>
                    <a:pt x="13" y="96"/>
                    <a:pt x="8" y="94"/>
                    <a:pt x="5" y="91"/>
                  </a:cubicBezTo>
                  <a:cubicBezTo>
                    <a:pt x="8" y="82"/>
                    <a:pt x="17" y="78"/>
                    <a:pt x="21" y="69"/>
                  </a:cubicBezTo>
                  <a:cubicBezTo>
                    <a:pt x="18" y="31"/>
                    <a:pt x="46" y="12"/>
                    <a:pt x="66" y="7"/>
                  </a:cubicBezTo>
                  <a:cubicBezTo>
                    <a:pt x="40" y="10"/>
                    <a:pt x="11" y="47"/>
                    <a:pt x="32" y="75"/>
                  </a:cubicBezTo>
                  <a:cubicBezTo>
                    <a:pt x="40" y="78"/>
                    <a:pt x="49" y="79"/>
                    <a:pt x="56" y="77"/>
                  </a:cubicBezTo>
                  <a:cubicBezTo>
                    <a:pt x="60" y="83"/>
                    <a:pt x="66" y="87"/>
                    <a:pt x="69" y="95"/>
                  </a:cubicBezTo>
                  <a:cubicBezTo>
                    <a:pt x="90" y="93"/>
                    <a:pt x="87" y="132"/>
                    <a:pt x="101" y="128"/>
                  </a:cubicBezTo>
                  <a:cubicBezTo>
                    <a:pt x="89" y="122"/>
                    <a:pt x="90" y="104"/>
                    <a:pt x="80" y="96"/>
                  </a:cubicBezTo>
                  <a:cubicBezTo>
                    <a:pt x="82" y="95"/>
                    <a:pt x="84" y="94"/>
                    <a:pt x="88" y="95"/>
                  </a:cubicBezTo>
                  <a:cubicBezTo>
                    <a:pt x="100" y="98"/>
                    <a:pt x="92" y="122"/>
                    <a:pt x="102" y="126"/>
                  </a:cubicBezTo>
                  <a:cubicBezTo>
                    <a:pt x="100" y="122"/>
                    <a:pt x="98" y="117"/>
                    <a:pt x="98" y="110"/>
                  </a:cubicBezTo>
                  <a:cubicBezTo>
                    <a:pt x="102" y="108"/>
                    <a:pt x="110" y="112"/>
                    <a:pt x="118" y="110"/>
                  </a:cubicBezTo>
                  <a:cubicBezTo>
                    <a:pt x="134" y="99"/>
                    <a:pt x="153" y="83"/>
                    <a:pt x="149" y="55"/>
                  </a:cubicBezTo>
                  <a:cubicBezTo>
                    <a:pt x="146" y="38"/>
                    <a:pt x="135" y="26"/>
                    <a:pt x="123" y="16"/>
                  </a:cubicBezTo>
                  <a:cubicBezTo>
                    <a:pt x="144" y="28"/>
                    <a:pt x="156" y="40"/>
                    <a:pt x="152" y="72"/>
                  </a:cubicBezTo>
                  <a:cubicBezTo>
                    <a:pt x="149" y="95"/>
                    <a:pt x="125" y="102"/>
                    <a:pt x="126" y="130"/>
                  </a:cubicBezTo>
                  <a:cubicBezTo>
                    <a:pt x="127" y="142"/>
                    <a:pt x="133" y="154"/>
                    <a:pt x="141" y="163"/>
                  </a:cubicBezTo>
                  <a:cubicBezTo>
                    <a:pt x="141" y="151"/>
                    <a:pt x="129" y="139"/>
                    <a:pt x="129" y="126"/>
                  </a:cubicBezTo>
                  <a:cubicBezTo>
                    <a:pt x="130" y="106"/>
                    <a:pt x="154" y="93"/>
                    <a:pt x="157" y="71"/>
                  </a:cubicBezTo>
                  <a:cubicBezTo>
                    <a:pt x="161" y="28"/>
                    <a:pt x="132" y="6"/>
                    <a:pt x="91" y="1"/>
                  </a:cubicBezTo>
                  <a:cubicBezTo>
                    <a:pt x="86" y="0"/>
                    <a:pt x="82" y="0"/>
                    <a:pt x="76" y="1"/>
                  </a:cubicBezTo>
                  <a:cubicBezTo>
                    <a:pt x="42" y="6"/>
                    <a:pt x="14" y="20"/>
                    <a:pt x="18" y="66"/>
                  </a:cubicBezTo>
                  <a:cubicBezTo>
                    <a:pt x="13" y="76"/>
                    <a:pt x="3" y="80"/>
                    <a:pt x="0" y="91"/>
                  </a:cubicBezTo>
                  <a:cubicBezTo>
                    <a:pt x="1" y="98"/>
                    <a:pt x="10" y="96"/>
                    <a:pt x="11" y="103"/>
                  </a:cubicBezTo>
                  <a:cubicBezTo>
                    <a:pt x="9" y="117"/>
                    <a:pt x="18" y="126"/>
                    <a:pt x="16" y="144"/>
                  </a:cubicBezTo>
                  <a:cubicBezTo>
                    <a:pt x="28" y="153"/>
                    <a:pt x="42" y="145"/>
                    <a:pt x="59" y="146"/>
                  </a:cubicBezTo>
                  <a:cubicBezTo>
                    <a:pt x="64" y="150"/>
                    <a:pt x="63" y="162"/>
                    <a:pt x="67" y="168"/>
                  </a:cubicBezTo>
                  <a:cubicBezTo>
                    <a:pt x="68" y="168"/>
                    <a:pt x="68" y="168"/>
                    <a:pt x="69" y="168"/>
                  </a:cubicBezTo>
                  <a:close/>
                  <a:moveTo>
                    <a:pt x="133" y="93"/>
                  </a:moveTo>
                  <a:cubicBezTo>
                    <a:pt x="130" y="110"/>
                    <a:pt x="93" y="117"/>
                    <a:pt x="93" y="93"/>
                  </a:cubicBezTo>
                  <a:cubicBezTo>
                    <a:pt x="108" y="94"/>
                    <a:pt x="122" y="77"/>
                    <a:pt x="133" y="93"/>
                  </a:cubicBezTo>
                  <a:close/>
                  <a:moveTo>
                    <a:pt x="91" y="93"/>
                  </a:moveTo>
                  <a:cubicBezTo>
                    <a:pt x="81" y="93"/>
                    <a:pt x="80" y="94"/>
                    <a:pt x="70" y="93"/>
                  </a:cubicBezTo>
                  <a:cubicBezTo>
                    <a:pt x="68" y="85"/>
                    <a:pt x="60" y="83"/>
                    <a:pt x="59" y="74"/>
                  </a:cubicBezTo>
                  <a:cubicBezTo>
                    <a:pt x="50" y="74"/>
                    <a:pt x="38" y="78"/>
                    <a:pt x="32" y="72"/>
                  </a:cubicBezTo>
                  <a:cubicBezTo>
                    <a:pt x="30" y="66"/>
                    <a:pt x="35" y="67"/>
                    <a:pt x="37" y="64"/>
                  </a:cubicBezTo>
                  <a:cubicBezTo>
                    <a:pt x="32" y="63"/>
                    <a:pt x="34" y="69"/>
                    <a:pt x="29" y="67"/>
                  </a:cubicBezTo>
                  <a:cubicBezTo>
                    <a:pt x="19" y="49"/>
                    <a:pt x="35" y="35"/>
                    <a:pt x="40" y="21"/>
                  </a:cubicBezTo>
                  <a:cubicBezTo>
                    <a:pt x="45" y="19"/>
                    <a:pt x="44" y="20"/>
                    <a:pt x="48" y="23"/>
                  </a:cubicBezTo>
                  <a:cubicBezTo>
                    <a:pt x="48" y="16"/>
                    <a:pt x="56" y="11"/>
                    <a:pt x="62" y="15"/>
                  </a:cubicBezTo>
                  <a:cubicBezTo>
                    <a:pt x="64" y="5"/>
                    <a:pt x="84" y="7"/>
                    <a:pt x="86" y="15"/>
                  </a:cubicBezTo>
                  <a:cubicBezTo>
                    <a:pt x="86" y="12"/>
                    <a:pt x="86" y="10"/>
                    <a:pt x="85" y="8"/>
                  </a:cubicBezTo>
                  <a:cubicBezTo>
                    <a:pt x="91" y="9"/>
                    <a:pt x="95" y="9"/>
                    <a:pt x="104" y="10"/>
                  </a:cubicBezTo>
                  <a:cubicBezTo>
                    <a:pt x="107" y="13"/>
                    <a:pt x="106" y="18"/>
                    <a:pt x="107" y="20"/>
                  </a:cubicBezTo>
                  <a:cubicBezTo>
                    <a:pt x="109" y="19"/>
                    <a:pt x="109" y="16"/>
                    <a:pt x="109" y="13"/>
                  </a:cubicBezTo>
                  <a:cubicBezTo>
                    <a:pt x="116" y="14"/>
                    <a:pt x="118" y="19"/>
                    <a:pt x="121" y="23"/>
                  </a:cubicBezTo>
                  <a:cubicBezTo>
                    <a:pt x="122" y="21"/>
                    <a:pt x="121" y="18"/>
                    <a:pt x="123" y="18"/>
                  </a:cubicBezTo>
                  <a:cubicBezTo>
                    <a:pt x="125" y="23"/>
                    <a:pt x="130" y="24"/>
                    <a:pt x="133" y="29"/>
                  </a:cubicBezTo>
                  <a:cubicBezTo>
                    <a:pt x="129" y="31"/>
                    <a:pt x="127" y="34"/>
                    <a:pt x="126" y="39"/>
                  </a:cubicBezTo>
                  <a:cubicBezTo>
                    <a:pt x="130" y="38"/>
                    <a:pt x="129" y="32"/>
                    <a:pt x="133" y="31"/>
                  </a:cubicBezTo>
                  <a:cubicBezTo>
                    <a:pt x="141" y="33"/>
                    <a:pt x="146" y="47"/>
                    <a:pt x="141" y="53"/>
                  </a:cubicBezTo>
                  <a:cubicBezTo>
                    <a:pt x="143" y="53"/>
                    <a:pt x="144" y="52"/>
                    <a:pt x="145" y="51"/>
                  </a:cubicBezTo>
                  <a:cubicBezTo>
                    <a:pt x="147" y="56"/>
                    <a:pt x="149" y="64"/>
                    <a:pt x="144" y="66"/>
                  </a:cubicBezTo>
                  <a:cubicBezTo>
                    <a:pt x="152" y="74"/>
                    <a:pt x="139" y="83"/>
                    <a:pt x="139" y="90"/>
                  </a:cubicBezTo>
                  <a:cubicBezTo>
                    <a:pt x="131" y="89"/>
                    <a:pt x="126" y="84"/>
                    <a:pt x="120" y="82"/>
                  </a:cubicBezTo>
                  <a:cubicBezTo>
                    <a:pt x="120" y="76"/>
                    <a:pt x="130" y="71"/>
                    <a:pt x="128" y="67"/>
                  </a:cubicBezTo>
                  <a:cubicBezTo>
                    <a:pt x="127" y="68"/>
                    <a:pt x="124" y="66"/>
                    <a:pt x="117" y="67"/>
                  </a:cubicBezTo>
                  <a:cubicBezTo>
                    <a:pt x="115" y="64"/>
                    <a:pt x="114" y="62"/>
                    <a:pt x="113" y="58"/>
                  </a:cubicBezTo>
                  <a:cubicBezTo>
                    <a:pt x="118" y="53"/>
                    <a:pt x="125" y="51"/>
                    <a:pt x="128" y="45"/>
                  </a:cubicBezTo>
                  <a:cubicBezTo>
                    <a:pt x="119" y="50"/>
                    <a:pt x="113" y="58"/>
                    <a:pt x="104" y="63"/>
                  </a:cubicBezTo>
                  <a:cubicBezTo>
                    <a:pt x="109" y="64"/>
                    <a:pt x="109" y="60"/>
                    <a:pt x="113" y="61"/>
                  </a:cubicBezTo>
                  <a:cubicBezTo>
                    <a:pt x="110" y="72"/>
                    <a:pt x="123" y="67"/>
                    <a:pt x="126" y="71"/>
                  </a:cubicBezTo>
                  <a:cubicBezTo>
                    <a:pt x="119" y="74"/>
                    <a:pt x="117" y="91"/>
                    <a:pt x="107" y="87"/>
                  </a:cubicBezTo>
                  <a:cubicBezTo>
                    <a:pt x="113" y="85"/>
                    <a:pt x="111" y="71"/>
                    <a:pt x="105" y="71"/>
                  </a:cubicBezTo>
                  <a:cubicBezTo>
                    <a:pt x="109" y="73"/>
                    <a:pt x="109" y="79"/>
                    <a:pt x="109" y="85"/>
                  </a:cubicBezTo>
                  <a:cubicBezTo>
                    <a:pt x="104" y="86"/>
                    <a:pt x="99" y="95"/>
                    <a:pt x="94" y="90"/>
                  </a:cubicBezTo>
                  <a:cubicBezTo>
                    <a:pt x="98" y="89"/>
                    <a:pt x="95" y="82"/>
                    <a:pt x="91" y="83"/>
                  </a:cubicBezTo>
                  <a:cubicBezTo>
                    <a:pt x="91" y="87"/>
                    <a:pt x="95" y="85"/>
                    <a:pt x="94" y="90"/>
                  </a:cubicBezTo>
                  <a:cubicBezTo>
                    <a:pt x="92" y="90"/>
                    <a:pt x="91" y="90"/>
                    <a:pt x="91" y="93"/>
                  </a:cubicBezTo>
                  <a:close/>
                  <a:moveTo>
                    <a:pt x="93" y="5"/>
                  </a:moveTo>
                  <a:cubicBezTo>
                    <a:pt x="85" y="6"/>
                    <a:pt x="72" y="6"/>
                    <a:pt x="64" y="8"/>
                  </a:cubicBezTo>
                  <a:cubicBezTo>
                    <a:pt x="84" y="3"/>
                    <a:pt x="110" y="5"/>
                    <a:pt x="121" y="15"/>
                  </a:cubicBezTo>
                  <a:cubicBezTo>
                    <a:pt x="111" y="13"/>
                    <a:pt x="104" y="7"/>
                    <a:pt x="93" y="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" name="Freeform 39"/>
            <p:cNvSpPr>
              <a:spLocks/>
            </p:cNvSpPr>
            <p:nvPr/>
          </p:nvSpPr>
          <p:spPr bwMode="auto">
            <a:xfrm>
              <a:off x="3211513" y="2517775"/>
              <a:ext cx="207963" cy="63500"/>
            </a:xfrm>
            <a:custGeom>
              <a:avLst/>
              <a:gdLst>
                <a:gd name="T0" fmla="*/ 20 w 23"/>
                <a:gd name="T1" fmla="*/ 6 h 7"/>
                <a:gd name="T2" fmla="*/ 1 w 23"/>
                <a:gd name="T3" fmla="*/ 1 h 7"/>
                <a:gd name="T4" fmla="*/ 20 w 23"/>
                <a:gd name="T5" fmla="*/ 6 h 7"/>
                <a:gd name="T6" fmla="*/ 0 60000 65536"/>
                <a:gd name="T7" fmla="*/ 0 60000 65536"/>
                <a:gd name="T8" fmla="*/ 0 60000 65536"/>
                <a:gd name="T9" fmla="*/ 0 w 23"/>
                <a:gd name="T10" fmla="*/ 0 h 7"/>
                <a:gd name="T11" fmla="*/ 23 w 23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7">
                  <a:moveTo>
                    <a:pt x="20" y="6"/>
                  </a:moveTo>
                  <a:cubicBezTo>
                    <a:pt x="23" y="0"/>
                    <a:pt x="0" y="0"/>
                    <a:pt x="1" y="1"/>
                  </a:cubicBezTo>
                  <a:cubicBezTo>
                    <a:pt x="6" y="7"/>
                    <a:pt x="17" y="1"/>
                    <a:pt x="20" y="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" name="Freeform 40"/>
            <p:cNvSpPr>
              <a:spLocks/>
            </p:cNvSpPr>
            <p:nvPr/>
          </p:nvSpPr>
          <p:spPr bwMode="auto">
            <a:xfrm>
              <a:off x="3092450" y="2373313"/>
              <a:ext cx="407988" cy="127000"/>
            </a:xfrm>
            <a:custGeom>
              <a:avLst/>
              <a:gdLst>
                <a:gd name="T0" fmla="*/ 39 w 45"/>
                <a:gd name="T1" fmla="*/ 14 h 14"/>
                <a:gd name="T2" fmla="*/ 25 w 45"/>
                <a:gd name="T3" fmla="*/ 9 h 14"/>
                <a:gd name="T4" fmla="*/ 15 w 45"/>
                <a:gd name="T5" fmla="*/ 3 h 14"/>
                <a:gd name="T6" fmla="*/ 20 w 45"/>
                <a:gd name="T7" fmla="*/ 11 h 14"/>
                <a:gd name="T8" fmla="*/ 39 w 45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4"/>
                <a:gd name="T17" fmla="*/ 45 w 45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4">
                  <a:moveTo>
                    <a:pt x="39" y="14"/>
                  </a:moveTo>
                  <a:cubicBezTo>
                    <a:pt x="45" y="8"/>
                    <a:pt x="27" y="12"/>
                    <a:pt x="25" y="9"/>
                  </a:cubicBezTo>
                  <a:cubicBezTo>
                    <a:pt x="24" y="0"/>
                    <a:pt x="0" y="2"/>
                    <a:pt x="15" y="3"/>
                  </a:cubicBezTo>
                  <a:cubicBezTo>
                    <a:pt x="18" y="4"/>
                    <a:pt x="21" y="6"/>
                    <a:pt x="20" y="11"/>
                  </a:cubicBezTo>
                  <a:cubicBezTo>
                    <a:pt x="30" y="12"/>
                    <a:pt x="32" y="12"/>
                    <a:pt x="39" y="14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" name="Freeform 41"/>
            <p:cNvSpPr>
              <a:spLocks/>
            </p:cNvSpPr>
            <p:nvPr/>
          </p:nvSpPr>
          <p:spPr bwMode="auto">
            <a:xfrm>
              <a:off x="2857500" y="2192338"/>
              <a:ext cx="271463" cy="190500"/>
            </a:xfrm>
            <a:custGeom>
              <a:avLst/>
              <a:gdLst>
                <a:gd name="T0" fmla="*/ 25 w 30"/>
                <a:gd name="T1" fmla="*/ 21 h 21"/>
                <a:gd name="T2" fmla="*/ 25 w 30"/>
                <a:gd name="T3" fmla="*/ 19 h 21"/>
                <a:gd name="T4" fmla="*/ 30 w 30"/>
                <a:gd name="T5" fmla="*/ 18 h 21"/>
                <a:gd name="T6" fmla="*/ 6 w 30"/>
                <a:gd name="T7" fmla="*/ 0 h 21"/>
                <a:gd name="T8" fmla="*/ 14 w 30"/>
                <a:gd name="T9" fmla="*/ 10 h 21"/>
                <a:gd name="T10" fmla="*/ 11 w 30"/>
                <a:gd name="T11" fmla="*/ 15 h 21"/>
                <a:gd name="T12" fmla="*/ 25 w 30"/>
                <a:gd name="T13" fmla="*/ 21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"/>
                <a:gd name="T22" fmla="*/ 0 h 21"/>
                <a:gd name="T23" fmla="*/ 30 w 30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" h="21">
                  <a:moveTo>
                    <a:pt x="25" y="21"/>
                  </a:moveTo>
                  <a:cubicBezTo>
                    <a:pt x="27" y="21"/>
                    <a:pt x="26" y="19"/>
                    <a:pt x="25" y="19"/>
                  </a:cubicBezTo>
                  <a:cubicBezTo>
                    <a:pt x="26" y="18"/>
                    <a:pt x="28" y="18"/>
                    <a:pt x="30" y="18"/>
                  </a:cubicBezTo>
                  <a:cubicBezTo>
                    <a:pt x="27" y="20"/>
                    <a:pt x="11" y="7"/>
                    <a:pt x="6" y="0"/>
                  </a:cubicBezTo>
                  <a:cubicBezTo>
                    <a:pt x="0" y="1"/>
                    <a:pt x="14" y="5"/>
                    <a:pt x="14" y="10"/>
                  </a:cubicBezTo>
                  <a:cubicBezTo>
                    <a:pt x="14" y="13"/>
                    <a:pt x="13" y="14"/>
                    <a:pt x="11" y="15"/>
                  </a:cubicBezTo>
                  <a:cubicBezTo>
                    <a:pt x="14" y="16"/>
                    <a:pt x="24" y="14"/>
                    <a:pt x="25" y="21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" name="Freeform 42"/>
            <p:cNvSpPr>
              <a:spLocks/>
            </p:cNvSpPr>
            <p:nvPr/>
          </p:nvSpPr>
          <p:spPr bwMode="auto">
            <a:xfrm>
              <a:off x="3057525" y="2047875"/>
              <a:ext cx="633413" cy="342900"/>
            </a:xfrm>
            <a:custGeom>
              <a:avLst/>
              <a:gdLst>
                <a:gd name="T0" fmla="*/ 0 w 70"/>
                <a:gd name="T1" fmla="*/ 16 h 38"/>
                <a:gd name="T2" fmla="*/ 70 w 70"/>
                <a:gd name="T3" fmla="*/ 5 h 38"/>
                <a:gd name="T4" fmla="*/ 58 w 70"/>
                <a:gd name="T5" fmla="*/ 0 h 38"/>
                <a:gd name="T6" fmla="*/ 64 w 70"/>
                <a:gd name="T7" fmla="*/ 8 h 38"/>
                <a:gd name="T8" fmla="*/ 42 w 70"/>
                <a:gd name="T9" fmla="*/ 18 h 38"/>
                <a:gd name="T10" fmla="*/ 0 w 70"/>
                <a:gd name="T11" fmla="*/ 16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"/>
                <a:gd name="T19" fmla="*/ 0 h 38"/>
                <a:gd name="T20" fmla="*/ 70 w 70"/>
                <a:gd name="T21" fmla="*/ 38 h 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" h="38">
                  <a:moveTo>
                    <a:pt x="0" y="16"/>
                  </a:moveTo>
                  <a:cubicBezTo>
                    <a:pt x="17" y="38"/>
                    <a:pt x="57" y="23"/>
                    <a:pt x="70" y="5"/>
                  </a:cubicBezTo>
                  <a:cubicBezTo>
                    <a:pt x="69" y="4"/>
                    <a:pt x="58" y="7"/>
                    <a:pt x="58" y="0"/>
                  </a:cubicBezTo>
                  <a:cubicBezTo>
                    <a:pt x="54" y="3"/>
                    <a:pt x="62" y="7"/>
                    <a:pt x="64" y="8"/>
                  </a:cubicBezTo>
                  <a:cubicBezTo>
                    <a:pt x="62" y="15"/>
                    <a:pt x="50" y="21"/>
                    <a:pt x="42" y="18"/>
                  </a:cubicBezTo>
                  <a:cubicBezTo>
                    <a:pt x="30" y="32"/>
                    <a:pt x="12" y="24"/>
                    <a:pt x="0" y="1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1" name="Freeform 43"/>
            <p:cNvSpPr>
              <a:spLocks/>
            </p:cNvSpPr>
            <p:nvPr/>
          </p:nvSpPr>
          <p:spPr bwMode="auto">
            <a:xfrm>
              <a:off x="2957513" y="1966913"/>
              <a:ext cx="317500" cy="234950"/>
            </a:xfrm>
            <a:custGeom>
              <a:avLst/>
              <a:gdLst>
                <a:gd name="T0" fmla="*/ 30 w 35"/>
                <a:gd name="T1" fmla="*/ 25 h 26"/>
                <a:gd name="T2" fmla="*/ 19 w 35"/>
                <a:gd name="T3" fmla="*/ 16 h 26"/>
                <a:gd name="T4" fmla="*/ 26 w 35"/>
                <a:gd name="T5" fmla="*/ 11 h 26"/>
                <a:gd name="T6" fmla="*/ 11 w 35"/>
                <a:gd name="T7" fmla="*/ 11 h 26"/>
                <a:gd name="T8" fmla="*/ 0 w 35"/>
                <a:gd name="T9" fmla="*/ 5 h 26"/>
                <a:gd name="T10" fmla="*/ 8 w 35"/>
                <a:gd name="T11" fmla="*/ 13 h 26"/>
                <a:gd name="T12" fmla="*/ 19 w 35"/>
                <a:gd name="T13" fmla="*/ 21 h 26"/>
                <a:gd name="T14" fmla="*/ 30 w 35"/>
                <a:gd name="T15" fmla="*/ 25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26"/>
                <a:gd name="T26" fmla="*/ 35 w 35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26">
                  <a:moveTo>
                    <a:pt x="30" y="25"/>
                  </a:moveTo>
                  <a:cubicBezTo>
                    <a:pt x="35" y="26"/>
                    <a:pt x="25" y="15"/>
                    <a:pt x="19" y="16"/>
                  </a:cubicBezTo>
                  <a:cubicBezTo>
                    <a:pt x="19" y="12"/>
                    <a:pt x="21" y="10"/>
                    <a:pt x="26" y="11"/>
                  </a:cubicBezTo>
                  <a:cubicBezTo>
                    <a:pt x="30" y="10"/>
                    <a:pt x="18" y="9"/>
                    <a:pt x="11" y="11"/>
                  </a:cubicBezTo>
                  <a:cubicBezTo>
                    <a:pt x="8" y="8"/>
                    <a:pt x="6" y="0"/>
                    <a:pt x="0" y="5"/>
                  </a:cubicBezTo>
                  <a:cubicBezTo>
                    <a:pt x="2" y="8"/>
                    <a:pt x="10" y="5"/>
                    <a:pt x="8" y="13"/>
                  </a:cubicBezTo>
                  <a:cubicBezTo>
                    <a:pt x="15" y="12"/>
                    <a:pt x="20" y="13"/>
                    <a:pt x="19" y="21"/>
                  </a:cubicBezTo>
                  <a:cubicBezTo>
                    <a:pt x="24" y="16"/>
                    <a:pt x="29" y="22"/>
                    <a:pt x="30" y="2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" name="Freeform 44"/>
            <p:cNvSpPr>
              <a:spLocks/>
            </p:cNvSpPr>
            <p:nvPr/>
          </p:nvSpPr>
          <p:spPr bwMode="auto">
            <a:xfrm>
              <a:off x="3148013" y="1830388"/>
              <a:ext cx="415925" cy="352425"/>
            </a:xfrm>
            <a:custGeom>
              <a:avLst/>
              <a:gdLst>
                <a:gd name="T0" fmla="*/ 32 w 46"/>
                <a:gd name="T1" fmla="*/ 39 h 39"/>
                <a:gd name="T2" fmla="*/ 21 w 46"/>
                <a:gd name="T3" fmla="*/ 31 h 39"/>
                <a:gd name="T4" fmla="*/ 30 w 46"/>
                <a:gd name="T5" fmla="*/ 18 h 39"/>
                <a:gd name="T6" fmla="*/ 30 w 46"/>
                <a:gd name="T7" fmla="*/ 8 h 39"/>
                <a:gd name="T8" fmla="*/ 27 w 46"/>
                <a:gd name="T9" fmla="*/ 18 h 39"/>
                <a:gd name="T10" fmla="*/ 5 w 46"/>
                <a:gd name="T11" fmla="*/ 7 h 39"/>
                <a:gd name="T12" fmla="*/ 24 w 46"/>
                <a:gd name="T13" fmla="*/ 18 h 39"/>
                <a:gd name="T14" fmla="*/ 32 w 46"/>
                <a:gd name="T15" fmla="*/ 39 h 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"/>
                <a:gd name="T25" fmla="*/ 0 h 39"/>
                <a:gd name="T26" fmla="*/ 46 w 46"/>
                <a:gd name="T27" fmla="*/ 39 h 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" h="39">
                  <a:moveTo>
                    <a:pt x="32" y="39"/>
                  </a:moveTo>
                  <a:cubicBezTo>
                    <a:pt x="27" y="37"/>
                    <a:pt x="27" y="31"/>
                    <a:pt x="21" y="31"/>
                  </a:cubicBezTo>
                  <a:cubicBezTo>
                    <a:pt x="20" y="23"/>
                    <a:pt x="23" y="19"/>
                    <a:pt x="30" y="18"/>
                  </a:cubicBezTo>
                  <a:cubicBezTo>
                    <a:pt x="30" y="5"/>
                    <a:pt x="46" y="0"/>
                    <a:pt x="30" y="8"/>
                  </a:cubicBezTo>
                  <a:cubicBezTo>
                    <a:pt x="30" y="12"/>
                    <a:pt x="28" y="15"/>
                    <a:pt x="27" y="18"/>
                  </a:cubicBezTo>
                  <a:cubicBezTo>
                    <a:pt x="23" y="10"/>
                    <a:pt x="8" y="14"/>
                    <a:pt x="5" y="7"/>
                  </a:cubicBezTo>
                  <a:cubicBezTo>
                    <a:pt x="0" y="15"/>
                    <a:pt x="21" y="12"/>
                    <a:pt x="24" y="18"/>
                  </a:cubicBezTo>
                  <a:cubicBezTo>
                    <a:pt x="14" y="25"/>
                    <a:pt x="22" y="37"/>
                    <a:pt x="32" y="39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" name="Freeform 45"/>
            <p:cNvSpPr>
              <a:spLocks/>
            </p:cNvSpPr>
            <p:nvPr/>
          </p:nvSpPr>
          <p:spPr bwMode="auto">
            <a:xfrm>
              <a:off x="3211513" y="1957388"/>
              <a:ext cx="369888" cy="741363"/>
            </a:xfrm>
            <a:custGeom>
              <a:avLst/>
              <a:gdLst>
                <a:gd name="T0" fmla="*/ 41 w 41"/>
                <a:gd name="T1" fmla="*/ 76 h 82"/>
                <a:gd name="T2" fmla="*/ 35 w 41"/>
                <a:gd name="T3" fmla="*/ 82 h 82"/>
                <a:gd name="T4" fmla="*/ 6 w 41"/>
                <a:gd name="T5" fmla="*/ 82 h 82"/>
                <a:gd name="T6" fmla="*/ 0 w 41"/>
                <a:gd name="T7" fmla="*/ 76 h 82"/>
                <a:gd name="T8" fmla="*/ 0 w 41"/>
                <a:gd name="T9" fmla="*/ 6 h 82"/>
                <a:gd name="T10" fmla="*/ 6 w 41"/>
                <a:gd name="T11" fmla="*/ 0 h 82"/>
                <a:gd name="T12" fmla="*/ 35 w 41"/>
                <a:gd name="T13" fmla="*/ 0 h 82"/>
                <a:gd name="T14" fmla="*/ 41 w 41"/>
                <a:gd name="T15" fmla="*/ 6 h 82"/>
                <a:gd name="T16" fmla="*/ 41 w 41"/>
                <a:gd name="T17" fmla="*/ 76 h 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"/>
                <a:gd name="T28" fmla="*/ 0 h 82"/>
                <a:gd name="T29" fmla="*/ 41 w 41"/>
                <a:gd name="T30" fmla="*/ 82 h 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" h="82">
                  <a:moveTo>
                    <a:pt x="41" y="76"/>
                  </a:moveTo>
                  <a:cubicBezTo>
                    <a:pt x="41" y="80"/>
                    <a:pt x="38" y="82"/>
                    <a:pt x="35" y="82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3" y="82"/>
                    <a:pt x="0" y="80"/>
                    <a:pt x="0" y="7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0"/>
                    <a:pt x="41" y="2"/>
                    <a:pt x="41" y="6"/>
                  </a:cubicBezTo>
                  <a:lnTo>
                    <a:pt x="41" y="76"/>
                  </a:lnTo>
                  <a:close/>
                </a:path>
              </a:pathLst>
            </a:custGeom>
            <a:solidFill>
              <a:srgbClr val="E4E5E6"/>
            </a:solidFill>
            <a:ln w="3651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" name="Oval 46"/>
            <p:cNvSpPr>
              <a:spLocks noChangeArrowheads="1"/>
            </p:cNvSpPr>
            <p:nvPr/>
          </p:nvSpPr>
          <p:spPr bwMode="auto">
            <a:xfrm>
              <a:off x="3365500" y="2600325"/>
              <a:ext cx="71438" cy="71438"/>
            </a:xfrm>
            <a:prstGeom prst="ellipse">
              <a:avLst/>
            </a:prstGeom>
            <a:noFill/>
            <a:ln w="17463">
              <a:solidFill>
                <a:srgbClr val="01020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5" name="Freeform 47"/>
            <p:cNvSpPr>
              <a:spLocks/>
            </p:cNvSpPr>
            <p:nvPr/>
          </p:nvSpPr>
          <p:spPr bwMode="auto">
            <a:xfrm>
              <a:off x="3392488" y="2627313"/>
              <a:ext cx="17463" cy="26988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3 h 3"/>
                <a:gd name="T6" fmla="*/ 0 w 2"/>
                <a:gd name="T7" fmla="*/ 2 h 3"/>
                <a:gd name="T8" fmla="*/ 0 w 2"/>
                <a:gd name="T9" fmla="*/ 1 h 3"/>
                <a:gd name="T10" fmla="*/ 0 w 2"/>
                <a:gd name="T11" fmla="*/ 0 h 3"/>
                <a:gd name="T12" fmla="*/ 1 w 2"/>
                <a:gd name="T13" fmla="*/ 0 h 3"/>
                <a:gd name="T14" fmla="*/ 2 w 2"/>
                <a:gd name="T15" fmla="*/ 1 h 3"/>
                <a:gd name="T16" fmla="*/ 2 w 2"/>
                <a:gd name="T17" fmla="*/ 2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3"/>
                <a:gd name="T29" fmla="*/ 2 w 2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lnTo>
                    <a:pt x="2" y="2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6" name="Freeform 48"/>
            <p:cNvSpPr>
              <a:spLocks/>
            </p:cNvSpPr>
            <p:nvPr/>
          </p:nvSpPr>
          <p:spPr bwMode="auto">
            <a:xfrm>
              <a:off x="3228975" y="2084388"/>
              <a:ext cx="334963" cy="487363"/>
            </a:xfrm>
            <a:custGeom>
              <a:avLst/>
              <a:gdLst>
                <a:gd name="T0" fmla="*/ 211 w 211"/>
                <a:gd name="T1" fmla="*/ 307 h 307"/>
                <a:gd name="T2" fmla="*/ 6 w 211"/>
                <a:gd name="T3" fmla="*/ 307 h 307"/>
                <a:gd name="T4" fmla="*/ 0 w 211"/>
                <a:gd name="T5" fmla="*/ 0 h 307"/>
                <a:gd name="T6" fmla="*/ 211 w 211"/>
                <a:gd name="T7" fmla="*/ 0 h 307"/>
                <a:gd name="T8" fmla="*/ 211 w 211"/>
                <a:gd name="T9" fmla="*/ 307 h 3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307"/>
                <a:gd name="T17" fmla="*/ 211 w 211"/>
                <a:gd name="T18" fmla="*/ 307 h 3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307">
                  <a:moveTo>
                    <a:pt x="211" y="307"/>
                  </a:moveTo>
                  <a:lnTo>
                    <a:pt x="6" y="307"/>
                  </a:lnTo>
                  <a:lnTo>
                    <a:pt x="0" y="0"/>
                  </a:lnTo>
                  <a:lnTo>
                    <a:pt x="211" y="0"/>
                  </a:lnTo>
                  <a:lnTo>
                    <a:pt x="211" y="307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7" name="Freeform 49"/>
            <p:cNvSpPr>
              <a:spLocks/>
            </p:cNvSpPr>
            <p:nvPr/>
          </p:nvSpPr>
          <p:spPr bwMode="auto">
            <a:xfrm>
              <a:off x="3463925" y="1947863"/>
              <a:ext cx="55563" cy="9525"/>
            </a:xfrm>
            <a:custGeom>
              <a:avLst/>
              <a:gdLst>
                <a:gd name="T0" fmla="*/ 6 w 6"/>
                <a:gd name="T1" fmla="*/ 0 h 1"/>
                <a:gd name="T2" fmla="*/ 5 w 6"/>
                <a:gd name="T3" fmla="*/ 1 h 1"/>
                <a:gd name="T4" fmla="*/ 1 w 6"/>
                <a:gd name="T5" fmla="*/ 1 h 1"/>
                <a:gd name="T6" fmla="*/ 0 w 6"/>
                <a:gd name="T7" fmla="*/ 0 h 1"/>
                <a:gd name="T8" fmla="*/ 0 w 6"/>
                <a:gd name="T9" fmla="*/ 0 h 1"/>
                <a:gd name="T10" fmla="*/ 1 w 6"/>
                <a:gd name="T11" fmla="*/ 0 h 1"/>
                <a:gd name="T12" fmla="*/ 5 w 6"/>
                <a:gd name="T13" fmla="*/ 0 h 1"/>
                <a:gd name="T14" fmla="*/ 6 w 6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"/>
                <a:gd name="T26" fmla="*/ 6 w 6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">
                  <a:moveTo>
                    <a:pt x="6" y="0"/>
                  </a:moveTo>
                  <a:cubicBezTo>
                    <a:pt x="6" y="1"/>
                    <a:pt x="5" y="1"/>
                    <a:pt x="5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8" name="Freeform 50"/>
            <p:cNvSpPr>
              <a:spLocks/>
            </p:cNvSpPr>
            <p:nvPr/>
          </p:nvSpPr>
          <p:spPr bwMode="auto">
            <a:xfrm>
              <a:off x="3201988" y="2028825"/>
              <a:ext cx="9525" cy="19050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0 w 1"/>
                <a:gd name="T5" fmla="*/ 2 h 2"/>
                <a:gd name="T6" fmla="*/ 0 w 1"/>
                <a:gd name="T7" fmla="*/ 2 h 2"/>
                <a:gd name="T8" fmla="*/ 0 w 1"/>
                <a:gd name="T9" fmla="*/ 0 h 2"/>
                <a:gd name="T10" fmla="*/ 0 w 1"/>
                <a:gd name="T11" fmla="*/ 0 h 2"/>
                <a:gd name="T12" fmla="*/ 1 w 1"/>
                <a:gd name="T13" fmla="*/ 0 h 2"/>
                <a:gd name="T14" fmla="*/ 1 w 1"/>
                <a:gd name="T15" fmla="*/ 0 h 2"/>
                <a:gd name="T16" fmla="*/ 1 w 1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"/>
                <a:gd name="T29" fmla="*/ 1 w 1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9" name="Freeform 51"/>
            <p:cNvSpPr>
              <a:spLocks/>
            </p:cNvSpPr>
            <p:nvPr/>
          </p:nvSpPr>
          <p:spPr bwMode="auto">
            <a:xfrm>
              <a:off x="3201988" y="2084388"/>
              <a:ext cx="9525" cy="17463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2 h 2"/>
                <a:gd name="T6" fmla="*/ 0 w 1"/>
                <a:gd name="T7" fmla="*/ 2 h 2"/>
                <a:gd name="T8" fmla="*/ 0 w 1"/>
                <a:gd name="T9" fmla="*/ 0 h 2"/>
                <a:gd name="T10" fmla="*/ 1 w 1"/>
                <a:gd name="T11" fmla="*/ 0 h 2"/>
                <a:gd name="T12" fmla="*/ 1 w 1"/>
                <a:gd name="T13" fmla="*/ 0 h 2"/>
                <a:gd name="T14" fmla="*/ 1 w 1"/>
                <a:gd name="T15" fmla="*/ 0 h 2"/>
                <a:gd name="T16" fmla="*/ 1 w 1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"/>
                <a:gd name="T29" fmla="*/ 1 w 1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0" name="Freeform 52"/>
            <p:cNvSpPr>
              <a:spLocks/>
            </p:cNvSpPr>
            <p:nvPr/>
          </p:nvSpPr>
          <p:spPr bwMode="auto">
            <a:xfrm>
              <a:off x="3201988" y="2155825"/>
              <a:ext cx="9525" cy="26988"/>
            </a:xfrm>
            <a:custGeom>
              <a:avLst/>
              <a:gdLst>
                <a:gd name="T0" fmla="*/ 1 w 1"/>
                <a:gd name="T1" fmla="*/ 2 h 3"/>
                <a:gd name="T2" fmla="*/ 1 w 1"/>
                <a:gd name="T3" fmla="*/ 3 h 3"/>
                <a:gd name="T4" fmla="*/ 1 w 1"/>
                <a:gd name="T5" fmla="*/ 3 h 3"/>
                <a:gd name="T6" fmla="*/ 0 w 1"/>
                <a:gd name="T7" fmla="*/ 2 h 3"/>
                <a:gd name="T8" fmla="*/ 0 w 1"/>
                <a:gd name="T9" fmla="*/ 0 h 3"/>
                <a:gd name="T10" fmla="*/ 1 w 1"/>
                <a:gd name="T11" fmla="*/ 0 h 3"/>
                <a:gd name="T12" fmla="*/ 1 w 1"/>
                <a:gd name="T13" fmla="*/ 0 h 3"/>
                <a:gd name="T14" fmla="*/ 1 w 1"/>
                <a:gd name="T15" fmla="*/ 0 h 3"/>
                <a:gd name="T16" fmla="*/ 1 w 1"/>
                <a:gd name="T17" fmla="*/ 2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3"/>
                <a:gd name="T29" fmla="*/ 1 w 1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" name="Freeform 53"/>
            <p:cNvSpPr>
              <a:spLocks/>
            </p:cNvSpPr>
            <p:nvPr/>
          </p:nvSpPr>
          <p:spPr bwMode="auto">
            <a:xfrm>
              <a:off x="3255963" y="2119313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2" name="Freeform 54"/>
            <p:cNvSpPr>
              <a:spLocks/>
            </p:cNvSpPr>
            <p:nvPr/>
          </p:nvSpPr>
          <p:spPr bwMode="auto">
            <a:xfrm>
              <a:off x="3328988" y="2119313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3" name="Freeform 55"/>
            <p:cNvSpPr>
              <a:spLocks/>
            </p:cNvSpPr>
            <p:nvPr/>
          </p:nvSpPr>
          <p:spPr bwMode="auto">
            <a:xfrm>
              <a:off x="3409950" y="2119313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4" name="Freeform 56"/>
            <p:cNvSpPr>
              <a:spLocks/>
            </p:cNvSpPr>
            <p:nvPr/>
          </p:nvSpPr>
          <p:spPr bwMode="auto">
            <a:xfrm>
              <a:off x="3482975" y="2119313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5" name="Freeform 57"/>
            <p:cNvSpPr>
              <a:spLocks/>
            </p:cNvSpPr>
            <p:nvPr/>
          </p:nvSpPr>
          <p:spPr bwMode="auto">
            <a:xfrm>
              <a:off x="3255963" y="2390775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6" name="Freeform 58"/>
            <p:cNvSpPr>
              <a:spLocks/>
            </p:cNvSpPr>
            <p:nvPr/>
          </p:nvSpPr>
          <p:spPr bwMode="auto">
            <a:xfrm>
              <a:off x="3255963" y="2500313"/>
              <a:ext cx="53975" cy="53975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0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0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5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7" name="Freeform 59"/>
            <p:cNvSpPr>
              <a:spLocks/>
            </p:cNvSpPr>
            <p:nvPr/>
          </p:nvSpPr>
          <p:spPr bwMode="auto">
            <a:xfrm>
              <a:off x="3328988" y="2490788"/>
              <a:ext cx="63500" cy="63500"/>
            </a:xfrm>
            <a:custGeom>
              <a:avLst/>
              <a:gdLst>
                <a:gd name="T0" fmla="*/ 7 w 7"/>
                <a:gd name="T1" fmla="*/ 6 h 7"/>
                <a:gd name="T2" fmla="*/ 5 w 7"/>
                <a:gd name="T3" fmla="*/ 7 h 7"/>
                <a:gd name="T4" fmla="*/ 2 w 7"/>
                <a:gd name="T5" fmla="*/ 7 h 7"/>
                <a:gd name="T6" fmla="*/ 0 w 7"/>
                <a:gd name="T7" fmla="*/ 6 h 7"/>
                <a:gd name="T8" fmla="*/ 0 w 7"/>
                <a:gd name="T9" fmla="*/ 1 h 7"/>
                <a:gd name="T10" fmla="*/ 1 w 7"/>
                <a:gd name="T11" fmla="*/ 1 h 7"/>
                <a:gd name="T12" fmla="*/ 5 w 7"/>
                <a:gd name="T13" fmla="*/ 0 h 7"/>
                <a:gd name="T14" fmla="*/ 7 w 7"/>
                <a:gd name="T15" fmla="*/ 1 h 7"/>
                <a:gd name="T16" fmla="*/ 7 w 7"/>
                <a:gd name="T17" fmla="*/ 6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7"/>
                <a:gd name="T29" fmla="*/ 7 w 7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7">
                  <a:moveTo>
                    <a:pt x="7" y="6"/>
                  </a:moveTo>
                  <a:cubicBezTo>
                    <a:pt x="7" y="6"/>
                    <a:pt x="6" y="7"/>
                    <a:pt x="5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0" y="6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1"/>
                    <a:pt x="7" y="1"/>
                  </a:cubicBezTo>
                  <a:lnTo>
                    <a:pt x="7" y="6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8" name="Freeform 60"/>
            <p:cNvSpPr>
              <a:spLocks/>
            </p:cNvSpPr>
            <p:nvPr/>
          </p:nvSpPr>
          <p:spPr bwMode="auto">
            <a:xfrm>
              <a:off x="3409950" y="2490788"/>
              <a:ext cx="53975" cy="63500"/>
            </a:xfrm>
            <a:custGeom>
              <a:avLst/>
              <a:gdLst>
                <a:gd name="T0" fmla="*/ 6 w 6"/>
                <a:gd name="T1" fmla="*/ 6 h 7"/>
                <a:gd name="T2" fmla="*/ 5 w 6"/>
                <a:gd name="T3" fmla="*/ 7 h 7"/>
                <a:gd name="T4" fmla="*/ 1 w 6"/>
                <a:gd name="T5" fmla="*/ 7 h 7"/>
                <a:gd name="T6" fmla="*/ 0 w 6"/>
                <a:gd name="T7" fmla="*/ 6 h 7"/>
                <a:gd name="T8" fmla="*/ 0 w 6"/>
                <a:gd name="T9" fmla="*/ 1 h 7"/>
                <a:gd name="T10" fmla="*/ 1 w 6"/>
                <a:gd name="T11" fmla="*/ 0 h 7"/>
                <a:gd name="T12" fmla="*/ 5 w 6"/>
                <a:gd name="T13" fmla="*/ 0 h 7"/>
                <a:gd name="T14" fmla="*/ 6 w 6"/>
                <a:gd name="T15" fmla="*/ 1 h 7"/>
                <a:gd name="T16" fmla="*/ 6 w 6"/>
                <a:gd name="T17" fmla="*/ 6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7"/>
                <a:gd name="T29" fmla="*/ 6 w 6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7">
                  <a:moveTo>
                    <a:pt x="6" y="6"/>
                  </a:moveTo>
                  <a:cubicBezTo>
                    <a:pt x="6" y="6"/>
                    <a:pt x="6" y="7"/>
                    <a:pt x="5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6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9" name="Freeform 61"/>
            <p:cNvSpPr>
              <a:spLocks/>
            </p:cNvSpPr>
            <p:nvPr/>
          </p:nvSpPr>
          <p:spPr bwMode="auto">
            <a:xfrm>
              <a:off x="3482975" y="2490788"/>
              <a:ext cx="53975" cy="63500"/>
            </a:xfrm>
            <a:custGeom>
              <a:avLst/>
              <a:gdLst>
                <a:gd name="T0" fmla="*/ 6 w 6"/>
                <a:gd name="T1" fmla="*/ 6 h 7"/>
                <a:gd name="T2" fmla="*/ 5 w 6"/>
                <a:gd name="T3" fmla="*/ 6 h 7"/>
                <a:gd name="T4" fmla="*/ 1 w 6"/>
                <a:gd name="T5" fmla="*/ 7 h 7"/>
                <a:gd name="T6" fmla="*/ 0 w 6"/>
                <a:gd name="T7" fmla="*/ 6 h 7"/>
                <a:gd name="T8" fmla="*/ 0 w 6"/>
                <a:gd name="T9" fmla="*/ 1 h 7"/>
                <a:gd name="T10" fmla="*/ 1 w 6"/>
                <a:gd name="T11" fmla="*/ 0 h 7"/>
                <a:gd name="T12" fmla="*/ 5 w 6"/>
                <a:gd name="T13" fmla="*/ 0 h 7"/>
                <a:gd name="T14" fmla="*/ 6 w 6"/>
                <a:gd name="T15" fmla="*/ 1 h 7"/>
                <a:gd name="T16" fmla="*/ 6 w 6"/>
                <a:gd name="T17" fmla="*/ 6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7"/>
                <a:gd name="T29" fmla="*/ 6 w 6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7">
                  <a:moveTo>
                    <a:pt x="6" y="6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6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0" name="Freeform 62"/>
            <p:cNvSpPr>
              <a:spLocks/>
            </p:cNvSpPr>
            <p:nvPr/>
          </p:nvSpPr>
          <p:spPr bwMode="auto">
            <a:xfrm>
              <a:off x="3255963" y="2209800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1" name="Freeform 63"/>
            <p:cNvSpPr>
              <a:spLocks/>
            </p:cNvSpPr>
            <p:nvPr/>
          </p:nvSpPr>
          <p:spPr bwMode="auto">
            <a:xfrm>
              <a:off x="3328988" y="2209800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2" name="Freeform 64"/>
            <p:cNvSpPr>
              <a:spLocks/>
            </p:cNvSpPr>
            <p:nvPr/>
          </p:nvSpPr>
          <p:spPr bwMode="auto">
            <a:xfrm>
              <a:off x="3409950" y="2209800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3" name="Freeform 65"/>
            <p:cNvSpPr>
              <a:spLocks/>
            </p:cNvSpPr>
            <p:nvPr/>
          </p:nvSpPr>
          <p:spPr bwMode="auto">
            <a:xfrm>
              <a:off x="3482975" y="2209800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4" name="Freeform 66"/>
            <p:cNvSpPr>
              <a:spLocks/>
            </p:cNvSpPr>
            <p:nvPr/>
          </p:nvSpPr>
          <p:spPr bwMode="auto">
            <a:xfrm>
              <a:off x="3255963" y="2300288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5" name="Freeform 67"/>
            <p:cNvSpPr>
              <a:spLocks/>
            </p:cNvSpPr>
            <p:nvPr/>
          </p:nvSpPr>
          <p:spPr bwMode="auto">
            <a:xfrm>
              <a:off x="3328988" y="2300288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6" name="Freeform 68"/>
            <p:cNvSpPr>
              <a:spLocks/>
            </p:cNvSpPr>
            <p:nvPr/>
          </p:nvSpPr>
          <p:spPr bwMode="auto">
            <a:xfrm>
              <a:off x="3409950" y="2300288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7" name="Freeform 69"/>
            <p:cNvSpPr>
              <a:spLocks/>
            </p:cNvSpPr>
            <p:nvPr/>
          </p:nvSpPr>
          <p:spPr bwMode="auto">
            <a:xfrm>
              <a:off x="3482975" y="2300288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991350" y="305370"/>
            <a:ext cx="2000250" cy="1936750"/>
            <a:chOff x="6986588" y="1712913"/>
            <a:chExt cx="2000250" cy="1936750"/>
          </a:xfrm>
        </p:grpSpPr>
        <p:sp>
          <p:nvSpPr>
            <p:cNvPr id="39" name="Freeform 6"/>
            <p:cNvSpPr>
              <a:spLocks/>
            </p:cNvSpPr>
            <p:nvPr/>
          </p:nvSpPr>
          <p:spPr bwMode="auto">
            <a:xfrm>
              <a:off x="6986588" y="1712913"/>
              <a:ext cx="1176338" cy="1936750"/>
            </a:xfrm>
            <a:custGeom>
              <a:avLst/>
              <a:gdLst>
                <a:gd name="T0" fmla="*/ 73 w 130"/>
                <a:gd name="T1" fmla="*/ 202 h 214"/>
                <a:gd name="T2" fmla="*/ 71 w 130"/>
                <a:gd name="T3" fmla="*/ 190 h 214"/>
                <a:gd name="T4" fmla="*/ 70 w 130"/>
                <a:gd name="T5" fmla="*/ 179 h 214"/>
                <a:gd name="T6" fmla="*/ 65 w 130"/>
                <a:gd name="T7" fmla="*/ 172 h 214"/>
                <a:gd name="T8" fmla="*/ 48 w 130"/>
                <a:gd name="T9" fmla="*/ 162 h 214"/>
                <a:gd name="T10" fmla="*/ 33 w 130"/>
                <a:gd name="T11" fmla="*/ 154 h 214"/>
                <a:gd name="T12" fmla="*/ 29 w 130"/>
                <a:gd name="T13" fmla="*/ 147 h 214"/>
                <a:gd name="T14" fmla="*/ 23 w 130"/>
                <a:gd name="T15" fmla="*/ 136 h 214"/>
                <a:gd name="T16" fmla="*/ 15 w 130"/>
                <a:gd name="T17" fmla="*/ 125 h 214"/>
                <a:gd name="T18" fmla="*/ 9 w 130"/>
                <a:gd name="T19" fmla="*/ 115 h 214"/>
                <a:gd name="T20" fmla="*/ 2 w 130"/>
                <a:gd name="T21" fmla="*/ 107 h 214"/>
                <a:gd name="T22" fmla="*/ 2 w 130"/>
                <a:gd name="T23" fmla="*/ 98 h 214"/>
                <a:gd name="T24" fmla="*/ 14 w 130"/>
                <a:gd name="T25" fmla="*/ 97 h 214"/>
                <a:gd name="T26" fmla="*/ 22 w 130"/>
                <a:gd name="T27" fmla="*/ 102 h 214"/>
                <a:gd name="T28" fmla="*/ 29 w 130"/>
                <a:gd name="T29" fmla="*/ 111 h 214"/>
                <a:gd name="T30" fmla="*/ 35 w 130"/>
                <a:gd name="T31" fmla="*/ 121 h 214"/>
                <a:gd name="T32" fmla="*/ 40 w 130"/>
                <a:gd name="T33" fmla="*/ 126 h 214"/>
                <a:gd name="T34" fmla="*/ 41 w 130"/>
                <a:gd name="T35" fmla="*/ 118 h 214"/>
                <a:gd name="T36" fmla="*/ 41 w 130"/>
                <a:gd name="T37" fmla="*/ 108 h 214"/>
                <a:gd name="T38" fmla="*/ 39 w 130"/>
                <a:gd name="T39" fmla="*/ 96 h 214"/>
                <a:gd name="T40" fmla="*/ 37 w 130"/>
                <a:gd name="T41" fmla="*/ 85 h 214"/>
                <a:gd name="T42" fmla="*/ 33 w 130"/>
                <a:gd name="T43" fmla="*/ 69 h 214"/>
                <a:gd name="T44" fmla="*/ 26 w 130"/>
                <a:gd name="T45" fmla="*/ 41 h 214"/>
                <a:gd name="T46" fmla="*/ 24 w 130"/>
                <a:gd name="T47" fmla="*/ 27 h 214"/>
                <a:gd name="T48" fmla="*/ 24 w 130"/>
                <a:gd name="T49" fmla="*/ 16 h 214"/>
                <a:gd name="T50" fmla="*/ 34 w 130"/>
                <a:gd name="T51" fmla="*/ 12 h 214"/>
                <a:gd name="T52" fmla="*/ 48 w 130"/>
                <a:gd name="T53" fmla="*/ 4 h 214"/>
                <a:gd name="T54" fmla="*/ 52 w 130"/>
                <a:gd name="T55" fmla="*/ 7 h 214"/>
                <a:gd name="T56" fmla="*/ 61 w 130"/>
                <a:gd name="T57" fmla="*/ 4 h 214"/>
                <a:gd name="T58" fmla="*/ 70 w 130"/>
                <a:gd name="T59" fmla="*/ 16 h 214"/>
                <a:gd name="T60" fmla="*/ 76 w 130"/>
                <a:gd name="T61" fmla="*/ 32 h 214"/>
                <a:gd name="T62" fmla="*/ 94 w 130"/>
                <a:gd name="T63" fmla="*/ 40 h 214"/>
                <a:gd name="T64" fmla="*/ 106 w 130"/>
                <a:gd name="T65" fmla="*/ 63 h 214"/>
                <a:gd name="T66" fmla="*/ 118 w 130"/>
                <a:gd name="T67" fmla="*/ 87 h 214"/>
                <a:gd name="T68" fmla="*/ 126 w 130"/>
                <a:gd name="T69" fmla="*/ 126 h 214"/>
                <a:gd name="T70" fmla="*/ 126 w 130"/>
                <a:gd name="T71" fmla="*/ 153 h 214"/>
                <a:gd name="T72" fmla="*/ 124 w 130"/>
                <a:gd name="T73" fmla="*/ 161 h 214"/>
                <a:gd name="T74" fmla="*/ 123 w 130"/>
                <a:gd name="T75" fmla="*/ 166 h 214"/>
                <a:gd name="T76" fmla="*/ 127 w 130"/>
                <a:gd name="T77" fmla="*/ 182 h 2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0"/>
                <a:gd name="T118" fmla="*/ 0 h 214"/>
                <a:gd name="T119" fmla="*/ 130 w 130"/>
                <a:gd name="T120" fmla="*/ 214 h 21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0" h="214">
                  <a:moveTo>
                    <a:pt x="76" y="214"/>
                  </a:moveTo>
                  <a:cubicBezTo>
                    <a:pt x="76" y="214"/>
                    <a:pt x="73" y="203"/>
                    <a:pt x="73" y="202"/>
                  </a:cubicBezTo>
                  <a:cubicBezTo>
                    <a:pt x="73" y="200"/>
                    <a:pt x="72" y="199"/>
                    <a:pt x="72" y="197"/>
                  </a:cubicBezTo>
                  <a:cubicBezTo>
                    <a:pt x="72" y="195"/>
                    <a:pt x="71" y="192"/>
                    <a:pt x="71" y="190"/>
                  </a:cubicBezTo>
                  <a:cubicBezTo>
                    <a:pt x="71" y="187"/>
                    <a:pt x="71" y="185"/>
                    <a:pt x="71" y="182"/>
                  </a:cubicBezTo>
                  <a:cubicBezTo>
                    <a:pt x="71" y="181"/>
                    <a:pt x="70" y="180"/>
                    <a:pt x="70" y="179"/>
                  </a:cubicBezTo>
                  <a:cubicBezTo>
                    <a:pt x="70" y="178"/>
                    <a:pt x="69" y="176"/>
                    <a:pt x="69" y="175"/>
                  </a:cubicBezTo>
                  <a:cubicBezTo>
                    <a:pt x="68" y="174"/>
                    <a:pt x="66" y="173"/>
                    <a:pt x="65" y="172"/>
                  </a:cubicBezTo>
                  <a:cubicBezTo>
                    <a:pt x="62" y="169"/>
                    <a:pt x="59" y="168"/>
                    <a:pt x="55" y="166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0" y="158"/>
                    <a:pt x="40" y="158"/>
                    <a:pt x="40" y="158"/>
                  </a:cubicBezTo>
                  <a:cubicBezTo>
                    <a:pt x="38" y="156"/>
                    <a:pt x="35" y="155"/>
                    <a:pt x="33" y="154"/>
                  </a:cubicBezTo>
                  <a:cubicBezTo>
                    <a:pt x="32" y="153"/>
                    <a:pt x="32" y="152"/>
                    <a:pt x="31" y="151"/>
                  </a:cubicBezTo>
                  <a:cubicBezTo>
                    <a:pt x="30" y="150"/>
                    <a:pt x="29" y="149"/>
                    <a:pt x="29" y="147"/>
                  </a:cubicBezTo>
                  <a:cubicBezTo>
                    <a:pt x="27" y="145"/>
                    <a:pt x="26" y="143"/>
                    <a:pt x="25" y="141"/>
                  </a:cubicBezTo>
                  <a:cubicBezTo>
                    <a:pt x="25" y="139"/>
                    <a:pt x="24" y="137"/>
                    <a:pt x="23" y="136"/>
                  </a:cubicBezTo>
                  <a:cubicBezTo>
                    <a:pt x="21" y="133"/>
                    <a:pt x="20" y="130"/>
                    <a:pt x="18" y="128"/>
                  </a:cubicBezTo>
                  <a:cubicBezTo>
                    <a:pt x="17" y="127"/>
                    <a:pt x="16" y="126"/>
                    <a:pt x="15" y="125"/>
                  </a:cubicBezTo>
                  <a:cubicBezTo>
                    <a:pt x="14" y="124"/>
                    <a:pt x="13" y="123"/>
                    <a:pt x="12" y="121"/>
                  </a:cubicBezTo>
                  <a:cubicBezTo>
                    <a:pt x="11" y="119"/>
                    <a:pt x="10" y="117"/>
                    <a:pt x="9" y="115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6" y="111"/>
                    <a:pt x="4" y="109"/>
                    <a:pt x="2" y="107"/>
                  </a:cubicBezTo>
                  <a:cubicBezTo>
                    <a:pt x="2" y="106"/>
                    <a:pt x="1" y="105"/>
                    <a:pt x="0" y="104"/>
                  </a:cubicBezTo>
                  <a:cubicBezTo>
                    <a:pt x="0" y="102"/>
                    <a:pt x="0" y="100"/>
                    <a:pt x="2" y="98"/>
                  </a:cubicBezTo>
                  <a:cubicBezTo>
                    <a:pt x="4" y="97"/>
                    <a:pt x="5" y="96"/>
                    <a:pt x="8" y="95"/>
                  </a:cubicBezTo>
                  <a:cubicBezTo>
                    <a:pt x="10" y="95"/>
                    <a:pt x="12" y="96"/>
                    <a:pt x="14" y="97"/>
                  </a:cubicBezTo>
                  <a:cubicBezTo>
                    <a:pt x="16" y="97"/>
                    <a:pt x="18" y="99"/>
                    <a:pt x="20" y="100"/>
                  </a:cubicBezTo>
                  <a:cubicBezTo>
                    <a:pt x="21" y="101"/>
                    <a:pt x="21" y="101"/>
                    <a:pt x="22" y="102"/>
                  </a:cubicBezTo>
                  <a:cubicBezTo>
                    <a:pt x="22" y="102"/>
                    <a:pt x="26" y="106"/>
                    <a:pt x="26" y="106"/>
                  </a:cubicBezTo>
                  <a:cubicBezTo>
                    <a:pt x="27" y="108"/>
                    <a:pt x="29" y="110"/>
                    <a:pt x="29" y="111"/>
                  </a:cubicBezTo>
                  <a:cubicBezTo>
                    <a:pt x="31" y="114"/>
                    <a:pt x="32" y="116"/>
                    <a:pt x="34" y="119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6" y="122"/>
                    <a:pt x="37" y="124"/>
                    <a:pt x="38" y="125"/>
                  </a:cubicBezTo>
                  <a:cubicBezTo>
                    <a:pt x="38" y="125"/>
                    <a:pt x="39" y="126"/>
                    <a:pt x="40" y="126"/>
                  </a:cubicBezTo>
                  <a:cubicBezTo>
                    <a:pt x="40" y="126"/>
                    <a:pt x="41" y="122"/>
                    <a:pt x="41" y="121"/>
                  </a:cubicBezTo>
                  <a:cubicBezTo>
                    <a:pt x="41" y="120"/>
                    <a:pt x="41" y="119"/>
                    <a:pt x="41" y="118"/>
                  </a:cubicBezTo>
                  <a:cubicBezTo>
                    <a:pt x="41" y="116"/>
                    <a:pt x="41" y="115"/>
                    <a:pt x="41" y="113"/>
                  </a:cubicBezTo>
                  <a:cubicBezTo>
                    <a:pt x="41" y="111"/>
                    <a:pt x="41" y="110"/>
                    <a:pt x="41" y="108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39" y="98"/>
                    <a:pt x="39" y="97"/>
                    <a:pt x="39" y="96"/>
                  </a:cubicBezTo>
                  <a:cubicBezTo>
                    <a:pt x="38" y="94"/>
                    <a:pt x="38" y="92"/>
                    <a:pt x="37" y="90"/>
                  </a:cubicBezTo>
                  <a:cubicBezTo>
                    <a:pt x="37" y="89"/>
                    <a:pt x="37" y="87"/>
                    <a:pt x="37" y="85"/>
                  </a:cubicBezTo>
                  <a:cubicBezTo>
                    <a:pt x="36" y="80"/>
                    <a:pt x="34" y="75"/>
                    <a:pt x="33" y="70"/>
                  </a:cubicBezTo>
                  <a:cubicBezTo>
                    <a:pt x="33" y="69"/>
                    <a:pt x="33" y="69"/>
                    <a:pt x="33" y="69"/>
                  </a:cubicBezTo>
                  <a:cubicBezTo>
                    <a:pt x="31" y="64"/>
                    <a:pt x="30" y="60"/>
                    <a:pt x="29" y="55"/>
                  </a:cubicBezTo>
                  <a:cubicBezTo>
                    <a:pt x="28" y="51"/>
                    <a:pt x="27" y="46"/>
                    <a:pt x="26" y="41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0"/>
                    <a:pt x="24" y="29"/>
                    <a:pt x="24" y="27"/>
                  </a:cubicBezTo>
                  <a:cubicBezTo>
                    <a:pt x="23" y="25"/>
                    <a:pt x="22" y="22"/>
                    <a:pt x="23" y="20"/>
                  </a:cubicBezTo>
                  <a:cubicBezTo>
                    <a:pt x="24" y="19"/>
                    <a:pt x="24" y="17"/>
                    <a:pt x="24" y="16"/>
                  </a:cubicBezTo>
                  <a:cubicBezTo>
                    <a:pt x="25" y="14"/>
                    <a:pt x="27" y="12"/>
                    <a:pt x="30" y="11"/>
                  </a:cubicBezTo>
                  <a:cubicBezTo>
                    <a:pt x="31" y="11"/>
                    <a:pt x="33" y="11"/>
                    <a:pt x="34" y="12"/>
                  </a:cubicBezTo>
                  <a:cubicBezTo>
                    <a:pt x="33" y="8"/>
                    <a:pt x="34" y="3"/>
                    <a:pt x="38" y="2"/>
                  </a:cubicBezTo>
                  <a:cubicBezTo>
                    <a:pt x="41" y="0"/>
                    <a:pt x="46" y="0"/>
                    <a:pt x="48" y="4"/>
                  </a:cubicBezTo>
                  <a:cubicBezTo>
                    <a:pt x="50" y="5"/>
                    <a:pt x="50" y="8"/>
                    <a:pt x="51" y="10"/>
                  </a:cubicBezTo>
                  <a:cubicBezTo>
                    <a:pt x="50" y="9"/>
                    <a:pt x="52" y="7"/>
                    <a:pt x="52" y="7"/>
                  </a:cubicBezTo>
                  <a:cubicBezTo>
                    <a:pt x="53" y="6"/>
                    <a:pt x="54" y="5"/>
                    <a:pt x="55" y="4"/>
                  </a:cubicBezTo>
                  <a:cubicBezTo>
                    <a:pt x="57" y="3"/>
                    <a:pt x="59" y="4"/>
                    <a:pt x="61" y="4"/>
                  </a:cubicBezTo>
                  <a:cubicBezTo>
                    <a:pt x="63" y="5"/>
                    <a:pt x="66" y="7"/>
                    <a:pt x="66" y="9"/>
                  </a:cubicBezTo>
                  <a:cubicBezTo>
                    <a:pt x="67" y="12"/>
                    <a:pt x="68" y="14"/>
                    <a:pt x="70" y="16"/>
                  </a:cubicBezTo>
                  <a:cubicBezTo>
                    <a:pt x="70" y="16"/>
                    <a:pt x="72" y="20"/>
                    <a:pt x="72" y="20"/>
                  </a:cubicBezTo>
                  <a:cubicBezTo>
                    <a:pt x="73" y="24"/>
                    <a:pt x="74" y="28"/>
                    <a:pt x="76" y="32"/>
                  </a:cubicBezTo>
                  <a:cubicBezTo>
                    <a:pt x="78" y="29"/>
                    <a:pt x="81" y="27"/>
                    <a:pt x="84" y="29"/>
                  </a:cubicBezTo>
                  <a:cubicBezTo>
                    <a:pt x="89" y="31"/>
                    <a:pt x="91" y="36"/>
                    <a:pt x="94" y="40"/>
                  </a:cubicBezTo>
                  <a:cubicBezTo>
                    <a:pt x="97" y="44"/>
                    <a:pt x="99" y="48"/>
                    <a:pt x="101" y="52"/>
                  </a:cubicBezTo>
                  <a:cubicBezTo>
                    <a:pt x="103" y="55"/>
                    <a:pt x="104" y="60"/>
                    <a:pt x="106" y="63"/>
                  </a:cubicBezTo>
                  <a:cubicBezTo>
                    <a:pt x="107" y="67"/>
                    <a:pt x="109" y="71"/>
                    <a:pt x="111" y="74"/>
                  </a:cubicBezTo>
                  <a:cubicBezTo>
                    <a:pt x="113" y="79"/>
                    <a:pt x="116" y="83"/>
                    <a:pt x="118" y="87"/>
                  </a:cubicBezTo>
                  <a:cubicBezTo>
                    <a:pt x="120" y="90"/>
                    <a:pt x="121" y="94"/>
                    <a:pt x="122" y="98"/>
                  </a:cubicBezTo>
                  <a:cubicBezTo>
                    <a:pt x="124" y="107"/>
                    <a:pt x="126" y="117"/>
                    <a:pt x="126" y="126"/>
                  </a:cubicBezTo>
                  <a:cubicBezTo>
                    <a:pt x="126" y="132"/>
                    <a:pt x="126" y="139"/>
                    <a:pt x="126" y="145"/>
                  </a:cubicBezTo>
                  <a:cubicBezTo>
                    <a:pt x="126" y="147"/>
                    <a:pt x="126" y="150"/>
                    <a:pt x="126" y="153"/>
                  </a:cubicBezTo>
                  <a:cubicBezTo>
                    <a:pt x="126" y="155"/>
                    <a:pt x="124" y="158"/>
                    <a:pt x="124" y="160"/>
                  </a:cubicBezTo>
                  <a:cubicBezTo>
                    <a:pt x="124" y="160"/>
                    <a:pt x="124" y="161"/>
                    <a:pt x="124" y="161"/>
                  </a:cubicBezTo>
                  <a:cubicBezTo>
                    <a:pt x="124" y="162"/>
                    <a:pt x="123" y="162"/>
                    <a:pt x="123" y="163"/>
                  </a:cubicBezTo>
                  <a:cubicBezTo>
                    <a:pt x="123" y="164"/>
                    <a:pt x="123" y="165"/>
                    <a:pt x="123" y="166"/>
                  </a:cubicBezTo>
                  <a:cubicBezTo>
                    <a:pt x="124" y="167"/>
                    <a:pt x="123" y="168"/>
                    <a:pt x="123" y="169"/>
                  </a:cubicBezTo>
                  <a:cubicBezTo>
                    <a:pt x="123" y="173"/>
                    <a:pt x="126" y="178"/>
                    <a:pt x="127" y="182"/>
                  </a:cubicBezTo>
                  <a:cubicBezTo>
                    <a:pt x="130" y="193"/>
                    <a:pt x="130" y="193"/>
                    <a:pt x="130" y="193"/>
                  </a:cubicBezTo>
                </a:path>
              </a:pathLst>
            </a:custGeom>
            <a:solidFill>
              <a:srgbClr val="EEDBBA"/>
            </a:solidFill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0" name="Freeform 7"/>
            <p:cNvSpPr>
              <a:spLocks/>
            </p:cNvSpPr>
            <p:nvPr/>
          </p:nvSpPr>
          <p:spPr bwMode="auto">
            <a:xfrm>
              <a:off x="6986588" y="1712913"/>
              <a:ext cx="1176338" cy="1936750"/>
            </a:xfrm>
            <a:custGeom>
              <a:avLst/>
              <a:gdLst>
                <a:gd name="T0" fmla="*/ 73 w 130"/>
                <a:gd name="T1" fmla="*/ 202 h 214"/>
                <a:gd name="T2" fmla="*/ 71 w 130"/>
                <a:gd name="T3" fmla="*/ 190 h 214"/>
                <a:gd name="T4" fmla="*/ 70 w 130"/>
                <a:gd name="T5" fmla="*/ 179 h 214"/>
                <a:gd name="T6" fmla="*/ 65 w 130"/>
                <a:gd name="T7" fmla="*/ 172 h 214"/>
                <a:gd name="T8" fmla="*/ 48 w 130"/>
                <a:gd name="T9" fmla="*/ 162 h 214"/>
                <a:gd name="T10" fmla="*/ 33 w 130"/>
                <a:gd name="T11" fmla="*/ 154 h 214"/>
                <a:gd name="T12" fmla="*/ 29 w 130"/>
                <a:gd name="T13" fmla="*/ 147 h 214"/>
                <a:gd name="T14" fmla="*/ 23 w 130"/>
                <a:gd name="T15" fmla="*/ 136 h 214"/>
                <a:gd name="T16" fmla="*/ 15 w 130"/>
                <a:gd name="T17" fmla="*/ 125 h 214"/>
                <a:gd name="T18" fmla="*/ 9 w 130"/>
                <a:gd name="T19" fmla="*/ 115 h 214"/>
                <a:gd name="T20" fmla="*/ 2 w 130"/>
                <a:gd name="T21" fmla="*/ 107 h 214"/>
                <a:gd name="T22" fmla="*/ 2 w 130"/>
                <a:gd name="T23" fmla="*/ 98 h 214"/>
                <a:gd name="T24" fmla="*/ 14 w 130"/>
                <a:gd name="T25" fmla="*/ 97 h 214"/>
                <a:gd name="T26" fmla="*/ 22 w 130"/>
                <a:gd name="T27" fmla="*/ 102 h 214"/>
                <a:gd name="T28" fmla="*/ 29 w 130"/>
                <a:gd name="T29" fmla="*/ 111 h 214"/>
                <a:gd name="T30" fmla="*/ 35 w 130"/>
                <a:gd name="T31" fmla="*/ 121 h 214"/>
                <a:gd name="T32" fmla="*/ 40 w 130"/>
                <a:gd name="T33" fmla="*/ 126 h 214"/>
                <a:gd name="T34" fmla="*/ 41 w 130"/>
                <a:gd name="T35" fmla="*/ 118 h 214"/>
                <a:gd name="T36" fmla="*/ 41 w 130"/>
                <a:gd name="T37" fmla="*/ 108 h 214"/>
                <a:gd name="T38" fmla="*/ 39 w 130"/>
                <a:gd name="T39" fmla="*/ 96 h 214"/>
                <a:gd name="T40" fmla="*/ 37 w 130"/>
                <a:gd name="T41" fmla="*/ 85 h 214"/>
                <a:gd name="T42" fmla="*/ 33 w 130"/>
                <a:gd name="T43" fmla="*/ 69 h 214"/>
                <a:gd name="T44" fmla="*/ 26 w 130"/>
                <a:gd name="T45" fmla="*/ 41 h 214"/>
                <a:gd name="T46" fmla="*/ 24 w 130"/>
                <a:gd name="T47" fmla="*/ 27 h 214"/>
                <a:gd name="T48" fmla="*/ 24 w 130"/>
                <a:gd name="T49" fmla="*/ 16 h 214"/>
                <a:gd name="T50" fmla="*/ 34 w 130"/>
                <a:gd name="T51" fmla="*/ 12 h 214"/>
                <a:gd name="T52" fmla="*/ 48 w 130"/>
                <a:gd name="T53" fmla="*/ 4 h 214"/>
                <a:gd name="T54" fmla="*/ 52 w 130"/>
                <a:gd name="T55" fmla="*/ 7 h 214"/>
                <a:gd name="T56" fmla="*/ 61 w 130"/>
                <a:gd name="T57" fmla="*/ 4 h 214"/>
                <a:gd name="T58" fmla="*/ 70 w 130"/>
                <a:gd name="T59" fmla="*/ 16 h 214"/>
                <a:gd name="T60" fmla="*/ 76 w 130"/>
                <a:gd name="T61" fmla="*/ 32 h 214"/>
                <a:gd name="T62" fmla="*/ 94 w 130"/>
                <a:gd name="T63" fmla="*/ 40 h 214"/>
                <a:gd name="T64" fmla="*/ 106 w 130"/>
                <a:gd name="T65" fmla="*/ 63 h 214"/>
                <a:gd name="T66" fmla="*/ 118 w 130"/>
                <a:gd name="T67" fmla="*/ 87 h 214"/>
                <a:gd name="T68" fmla="*/ 126 w 130"/>
                <a:gd name="T69" fmla="*/ 126 h 214"/>
                <a:gd name="T70" fmla="*/ 126 w 130"/>
                <a:gd name="T71" fmla="*/ 153 h 214"/>
                <a:gd name="T72" fmla="*/ 124 w 130"/>
                <a:gd name="T73" fmla="*/ 161 h 214"/>
                <a:gd name="T74" fmla="*/ 123 w 130"/>
                <a:gd name="T75" fmla="*/ 166 h 214"/>
                <a:gd name="T76" fmla="*/ 127 w 130"/>
                <a:gd name="T77" fmla="*/ 182 h 2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0"/>
                <a:gd name="T118" fmla="*/ 0 h 214"/>
                <a:gd name="T119" fmla="*/ 130 w 130"/>
                <a:gd name="T120" fmla="*/ 214 h 21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0" h="214">
                  <a:moveTo>
                    <a:pt x="76" y="214"/>
                  </a:moveTo>
                  <a:cubicBezTo>
                    <a:pt x="76" y="214"/>
                    <a:pt x="73" y="203"/>
                    <a:pt x="73" y="202"/>
                  </a:cubicBezTo>
                  <a:cubicBezTo>
                    <a:pt x="73" y="200"/>
                    <a:pt x="72" y="199"/>
                    <a:pt x="72" y="197"/>
                  </a:cubicBezTo>
                  <a:cubicBezTo>
                    <a:pt x="72" y="195"/>
                    <a:pt x="71" y="192"/>
                    <a:pt x="71" y="190"/>
                  </a:cubicBezTo>
                  <a:cubicBezTo>
                    <a:pt x="71" y="187"/>
                    <a:pt x="71" y="185"/>
                    <a:pt x="71" y="182"/>
                  </a:cubicBezTo>
                  <a:cubicBezTo>
                    <a:pt x="71" y="181"/>
                    <a:pt x="70" y="180"/>
                    <a:pt x="70" y="179"/>
                  </a:cubicBezTo>
                  <a:cubicBezTo>
                    <a:pt x="70" y="178"/>
                    <a:pt x="69" y="176"/>
                    <a:pt x="69" y="175"/>
                  </a:cubicBezTo>
                  <a:cubicBezTo>
                    <a:pt x="68" y="174"/>
                    <a:pt x="66" y="173"/>
                    <a:pt x="65" y="172"/>
                  </a:cubicBezTo>
                  <a:cubicBezTo>
                    <a:pt x="62" y="169"/>
                    <a:pt x="59" y="168"/>
                    <a:pt x="55" y="166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0" y="158"/>
                    <a:pt x="40" y="158"/>
                    <a:pt x="40" y="158"/>
                  </a:cubicBezTo>
                  <a:cubicBezTo>
                    <a:pt x="38" y="156"/>
                    <a:pt x="35" y="155"/>
                    <a:pt x="33" y="154"/>
                  </a:cubicBezTo>
                  <a:cubicBezTo>
                    <a:pt x="32" y="153"/>
                    <a:pt x="32" y="152"/>
                    <a:pt x="31" y="151"/>
                  </a:cubicBezTo>
                  <a:cubicBezTo>
                    <a:pt x="30" y="150"/>
                    <a:pt x="29" y="149"/>
                    <a:pt x="29" y="147"/>
                  </a:cubicBezTo>
                  <a:cubicBezTo>
                    <a:pt x="27" y="145"/>
                    <a:pt x="26" y="143"/>
                    <a:pt x="25" y="141"/>
                  </a:cubicBezTo>
                  <a:cubicBezTo>
                    <a:pt x="25" y="139"/>
                    <a:pt x="24" y="137"/>
                    <a:pt x="23" y="136"/>
                  </a:cubicBezTo>
                  <a:cubicBezTo>
                    <a:pt x="21" y="133"/>
                    <a:pt x="20" y="130"/>
                    <a:pt x="18" y="128"/>
                  </a:cubicBezTo>
                  <a:cubicBezTo>
                    <a:pt x="17" y="127"/>
                    <a:pt x="16" y="126"/>
                    <a:pt x="15" y="125"/>
                  </a:cubicBezTo>
                  <a:cubicBezTo>
                    <a:pt x="14" y="124"/>
                    <a:pt x="13" y="123"/>
                    <a:pt x="12" y="121"/>
                  </a:cubicBezTo>
                  <a:cubicBezTo>
                    <a:pt x="11" y="119"/>
                    <a:pt x="10" y="117"/>
                    <a:pt x="9" y="115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6" y="111"/>
                    <a:pt x="4" y="109"/>
                    <a:pt x="2" y="107"/>
                  </a:cubicBezTo>
                  <a:cubicBezTo>
                    <a:pt x="2" y="106"/>
                    <a:pt x="1" y="105"/>
                    <a:pt x="0" y="104"/>
                  </a:cubicBezTo>
                  <a:cubicBezTo>
                    <a:pt x="0" y="102"/>
                    <a:pt x="0" y="100"/>
                    <a:pt x="2" y="98"/>
                  </a:cubicBezTo>
                  <a:cubicBezTo>
                    <a:pt x="4" y="97"/>
                    <a:pt x="5" y="96"/>
                    <a:pt x="8" y="95"/>
                  </a:cubicBezTo>
                  <a:cubicBezTo>
                    <a:pt x="10" y="95"/>
                    <a:pt x="12" y="96"/>
                    <a:pt x="14" y="97"/>
                  </a:cubicBezTo>
                  <a:cubicBezTo>
                    <a:pt x="16" y="97"/>
                    <a:pt x="18" y="99"/>
                    <a:pt x="20" y="100"/>
                  </a:cubicBezTo>
                  <a:cubicBezTo>
                    <a:pt x="21" y="101"/>
                    <a:pt x="21" y="101"/>
                    <a:pt x="22" y="102"/>
                  </a:cubicBezTo>
                  <a:cubicBezTo>
                    <a:pt x="22" y="102"/>
                    <a:pt x="26" y="106"/>
                    <a:pt x="26" y="106"/>
                  </a:cubicBezTo>
                  <a:cubicBezTo>
                    <a:pt x="27" y="108"/>
                    <a:pt x="29" y="110"/>
                    <a:pt x="29" y="111"/>
                  </a:cubicBezTo>
                  <a:cubicBezTo>
                    <a:pt x="31" y="114"/>
                    <a:pt x="32" y="116"/>
                    <a:pt x="34" y="119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6" y="122"/>
                    <a:pt x="37" y="124"/>
                    <a:pt x="38" y="125"/>
                  </a:cubicBezTo>
                  <a:cubicBezTo>
                    <a:pt x="38" y="125"/>
                    <a:pt x="39" y="126"/>
                    <a:pt x="40" y="126"/>
                  </a:cubicBezTo>
                  <a:cubicBezTo>
                    <a:pt x="40" y="126"/>
                    <a:pt x="41" y="122"/>
                    <a:pt x="41" y="121"/>
                  </a:cubicBezTo>
                  <a:cubicBezTo>
                    <a:pt x="41" y="120"/>
                    <a:pt x="41" y="119"/>
                    <a:pt x="41" y="118"/>
                  </a:cubicBezTo>
                  <a:cubicBezTo>
                    <a:pt x="41" y="116"/>
                    <a:pt x="41" y="115"/>
                    <a:pt x="41" y="113"/>
                  </a:cubicBezTo>
                  <a:cubicBezTo>
                    <a:pt x="41" y="111"/>
                    <a:pt x="41" y="110"/>
                    <a:pt x="41" y="108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39" y="98"/>
                    <a:pt x="39" y="97"/>
                    <a:pt x="39" y="96"/>
                  </a:cubicBezTo>
                  <a:cubicBezTo>
                    <a:pt x="38" y="94"/>
                    <a:pt x="38" y="92"/>
                    <a:pt x="37" y="90"/>
                  </a:cubicBezTo>
                  <a:cubicBezTo>
                    <a:pt x="37" y="89"/>
                    <a:pt x="37" y="87"/>
                    <a:pt x="37" y="85"/>
                  </a:cubicBezTo>
                  <a:cubicBezTo>
                    <a:pt x="36" y="80"/>
                    <a:pt x="34" y="75"/>
                    <a:pt x="33" y="70"/>
                  </a:cubicBezTo>
                  <a:cubicBezTo>
                    <a:pt x="33" y="69"/>
                    <a:pt x="33" y="69"/>
                    <a:pt x="33" y="69"/>
                  </a:cubicBezTo>
                  <a:cubicBezTo>
                    <a:pt x="31" y="64"/>
                    <a:pt x="30" y="60"/>
                    <a:pt x="29" y="55"/>
                  </a:cubicBezTo>
                  <a:cubicBezTo>
                    <a:pt x="28" y="51"/>
                    <a:pt x="27" y="46"/>
                    <a:pt x="26" y="41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0"/>
                    <a:pt x="24" y="29"/>
                    <a:pt x="24" y="27"/>
                  </a:cubicBezTo>
                  <a:cubicBezTo>
                    <a:pt x="23" y="25"/>
                    <a:pt x="22" y="22"/>
                    <a:pt x="23" y="20"/>
                  </a:cubicBezTo>
                  <a:cubicBezTo>
                    <a:pt x="24" y="19"/>
                    <a:pt x="24" y="17"/>
                    <a:pt x="24" y="16"/>
                  </a:cubicBezTo>
                  <a:cubicBezTo>
                    <a:pt x="25" y="14"/>
                    <a:pt x="27" y="12"/>
                    <a:pt x="30" y="11"/>
                  </a:cubicBezTo>
                  <a:cubicBezTo>
                    <a:pt x="31" y="11"/>
                    <a:pt x="33" y="11"/>
                    <a:pt x="34" y="12"/>
                  </a:cubicBezTo>
                  <a:cubicBezTo>
                    <a:pt x="33" y="8"/>
                    <a:pt x="34" y="3"/>
                    <a:pt x="38" y="2"/>
                  </a:cubicBezTo>
                  <a:cubicBezTo>
                    <a:pt x="41" y="0"/>
                    <a:pt x="46" y="0"/>
                    <a:pt x="48" y="4"/>
                  </a:cubicBezTo>
                  <a:cubicBezTo>
                    <a:pt x="50" y="5"/>
                    <a:pt x="50" y="8"/>
                    <a:pt x="51" y="10"/>
                  </a:cubicBezTo>
                  <a:cubicBezTo>
                    <a:pt x="50" y="9"/>
                    <a:pt x="52" y="7"/>
                    <a:pt x="52" y="7"/>
                  </a:cubicBezTo>
                  <a:cubicBezTo>
                    <a:pt x="53" y="6"/>
                    <a:pt x="54" y="5"/>
                    <a:pt x="55" y="4"/>
                  </a:cubicBezTo>
                  <a:cubicBezTo>
                    <a:pt x="57" y="3"/>
                    <a:pt x="59" y="4"/>
                    <a:pt x="61" y="4"/>
                  </a:cubicBezTo>
                  <a:cubicBezTo>
                    <a:pt x="63" y="5"/>
                    <a:pt x="66" y="7"/>
                    <a:pt x="66" y="9"/>
                  </a:cubicBezTo>
                  <a:cubicBezTo>
                    <a:pt x="67" y="12"/>
                    <a:pt x="68" y="14"/>
                    <a:pt x="70" y="16"/>
                  </a:cubicBezTo>
                  <a:cubicBezTo>
                    <a:pt x="70" y="16"/>
                    <a:pt x="72" y="20"/>
                    <a:pt x="72" y="20"/>
                  </a:cubicBezTo>
                  <a:cubicBezTo>
                    <a:pt x="73" y="24"/>
                    <a:pt x="74" y="28"/>
                    <a:pt x="76" y="32"/>
                  </a:cubicBezTo>
                  <a:cubicBezTo>
                    <a:pt x="78" y="29"/>
                    <a:pt x="81" y="27"/>
                    <a:pt x="84" y="29"/>
                  </a:cubicBezTo>
                  <a:cubicBezTo>
                    <a:pt x="89" y="31"/>
                    <a:pt x="91" y="36"/>
                    <a:pt x="94" y="40"/>
                  </a:cubicBezTo>
                  <a:cubicBezTo>
                    <a:pt x="97" y="44"/>
                    <a:pt x="99" y="48"/>
                    <a:pt x="101" y="52"/>
                  </a:cubicBezTo>
                  <a:cubicBezTo>
                    <a:pt x="103" y="55"/>
                    <a:pt x="104" y="60"/>
                    <a:pt x="106" y="63"/>
                  </a:cubicBezTo>
                  <a:cubicBezTo>
                    <a:pt x="107" y="67"/>
                    <a:pt x="109" y="71"/>
                    <a:pt x="111" y="74"/>
                  </a:cubicBezTo>
                  <a:cubicBezTo>
                    <a:pt x="113" y="79"/>
                    <a:pt x="116" y="83"/>
                    <a:pt x="118" y="87"/>
                  </a:cubicBezTo>
                  <a:cubicBezTo>
                    <a:pt x="120" y="90"/>
                    <a:pt x="121" y="94"/>
                    <a:pt x="122" y="98"/>
                  </a:cubicBezTo>
                  <a:cubicBezTo>
                    <a:pt x="124" y="107"/>
                    <a:pt x="126" y="117"/>
                    <a:pt x="126" y="126"/>
                  </a:cubicBezTo>
                  <a:cubicBezTo>
                    <a:pt x="126" y="132"/>
                    <a:pt x="126" y="139"/>
                    <a:pt x="126" y="145"/>
                  </a:cubicBezTo>
                  <a:cubicBezTo>
                    <a:pt x="126" y="147"/>
                    <a:pt x="126" y="150"/>
                    <a:pt x="126" y="153"/>
                  </a:cubicBezTo>
                  <a:cubicBezTo>
                    <a:pt x="126" y="155"/>
                    <a:pt x="124" y="158"/>
                    <a:pt x="124" y="160"/>
                  </a:cubicBezTo>
                  <a:cubicBezTo>
                    <a:pt x="124" y="160"/>
                    <a:pt x="124" y="161"/>
                    <a:pt x="124" y="161"/>
                  </a:cubicBezTo>
                  <a:cubicBezTo>
                    <a:pt x="124" y="162"/>
                    <a:pt x="123" y="162"/>
                    <a:pt x="123" y="163"/>
                  </a:cubicBezTo>
                  <a:cubicBezTo>
                    <a:pt x="123" y="164"/>
                    <a:pt x="123" y="165"/>
                    <a:pt x="123" y="166"/>
                  </a:cubicBezTo>
                  <a:cubicBezTo>
                    <a:pt x="124" y="167"/>
                    <a:pt x="123" y="168"/>
                    <a:pt x="123" y="169"/>
                  </a:cubicBezTo>
                  <a:cubicBezTo>
                    <a:pt x="123" y="173"/>
                    <a:pt x="126" y="178"/>
                    <a:pt x="127" y="182"/>
                  </a:cubicBezTo>
                  <a:cubicBezTo>
                    <a:pt x="130" y="193"/>
                    <a:pt x="130" y="193"/>
                    <a:pt x="130" y="193"/>
                  </a:cubicBezTo>
                </a:path>
              </a:pathLst>
            </a:custGeom>
            <a:noFill/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1" name="Freeform 8"/>
            <p:cNvSpPr>
              <a:spLocks/>
            </p:cNvSpPr>
            <p:nvPr/>
          </p:nvSpPr>
          <p:spPr bwMode="auto">
            <a:xfrm>
              <a:off x="7294563" y="1820863"/>
              <a:ext cx="198438" cy="588963"/>
            </a:xfrm>
            <a:custGeom>
              <a:avLst/>
              <a:gdLst>
                <a:gd name="T0" fmla="*/ 0 w 22"/>
                <a:gd name="T1" fmla="*/ 0 h 65"/>
                <a:gd name="T2" fmla="*/ 3 w 22"/>
                <a:gd name="T3" fmla="*/ 3 h 65"/>
                <a:gd name="T4" fmla="*/ 5 w 22"/>
                <a:gd name="T5" fmla="*/ 13 h 65"/>
                <a:gd name="T6" fmla="*/ 7 w 22"/>
                <a:gd name="T7" fmla="*/ 18 h 65"/>
                <a:gd name="T8" fmla="*/ 9 w 22"/>
                <a:gd name="T9" fmla="*/ 24 h 65"/>
                <a:gd name="T10" fmla="*/ 10 w 22"/>
                <a:gd name="T11" fmla="*/ 30 h 65"/>
                <a:gd name="T12" fmla="*/ 12 w 22"/>
                <a:gd name="T13" fmla="*/ 34 h 65"/>
                <a:gd name="T14" fmla="*/ 14 w 22"/>
                <a:gd name="T15" fmla="*/ 42 h 65"/>
                <a:gd name="T16" fmla="*/ 16 w 22"/>
                <a:gd name="T17" fmla="*/ 48 h 65"/>
                <a:gd name="T18" fmla="*/ 18 w 22"/>
                <a:gd name="T19" fmla="*/ 53 h 65"/>
                <a:gd name="T20" fmla="*/ 22 w 22"/>
                <a:gd name="T21" fmla="*/ 65 h 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65"/>
                <a:gd name="T35" fmla="*/ 22 w 22"/>
                <a:gd name="T36" fmla="*/ 65 h 6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65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  <a:cubicBezTo>
                    <a:pt x="4" y="6"/>
                    <a:pt x="5" y="10"/>
                    <a:pt x="5" y="13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9" y="57"/>
                    <a:pt x="20" y="61"/>
                    <a:pt x="22" y="65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2" name="Freeform 9"/>
            <p:cNvSpPr>
              <a:spLocks/>
            </p:cNvSpPr>
            <p:nvPr/>
          </p:nvSpPr>
          <p:spPr bwMode="auto">
            <a:xfrm>
              <a:off x="7448550" y="1803400"/>
              <a:ext cx="207963" cy="560388"/>
            </a:xfrm>
            <a:custGeom>
              <a:avLst/>
              <a:gdLst>
                <a:gd name="T0" fmla="*/ 0 w 131"/>
                <a:gd name="T1" fmla="*/ 0 h 353"/>
                <a:gd name="T2" fmla="*/ 17 w 131"/>
                <a:gd name="T3" fmla="*/ 57 h 353"/>
                <a:gd name="T4" fmla="*/ 28 w 131"/>
                <a:gd name="T5" fmla="*/ 85 h 353"/>
                <a:gd name="T6" fmla="*/ 45 w 131"/>
                <a:gd name="T7" fmla="*/ 120 h 353"/>
                <a:gd name="T8" fmla="*/ 68 w 131"/>
                <a:gd name="T9" fmla="*/ 171 h 353"/>
                <a:gd name="T10" fmla="*/ 85 w 131"/>
                <a:gd name="T11" fmla="*/ 205 h 353"/>
                <a:gd name="T12" fmla="*/ 91 w 131"/>
                <a:gd name="T13" fmla="*/ 234 h 353"/>
                <a:gd name="T14" fmla="*/ 102 w 131"/>
                <a:gd name="T15" fmla="*/ 256 h 353"/>
                <a:gd name="T16" fmla="*/ 114 w 131"/>
                <a:gd name="T17" fmla="*/ 302 h 353"/>
                <a:gd name="T18" fmla="*/ 131 w 131"/>
                <a:gd name="T19" fmla="*/ 353 h 3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353"/>
                <a:gd name="T32" fmla="*/ 131 w 131"/>
                <a:gd name="T33" fmla="*/ 353 h 35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353">
                  <a:moveTo>
                    <a:pt x="0" y="0"/>
                  </a:moveTo>
                  <a:lnTo>
                    <a:pt x="17" y="57"/>
                  </a:lnTo>
                  <a:lnTo>
                    <a:pt x="28" y="85"/>
                  </a:lnTo>
                  <a:lnTo>
                    <a:pt x="45" y="120"/>
                  </a:lnTo>
                  <a:lnTo>
                    <a:pt x="68" y="171"/>
                  </a:lnTo>
                  <a:lnTo>
                    <a:pt x="85" y="205"/>
                  </a:lnTo>
                  <a:lnTo>
                    <a:pt x="91" y="234"/>
                  </a:lnTo>
                  <a:lnTo>
                    <a:pt x="102" y="256"/>
                  </a:lnTo>
                  <a:lnTo>
                    <a:pt x="114" y="302"/>
                  </a:lnTo>
                  <a:lnTo>
                    <a:pt x="131" y="353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3" name="Freeform 10"/>
            <p:cNvSpPr>
              <a:spLocks/>
            </p:cNvSpPr>
            <p:nvPr/>
          </p:nvSpPr>
          <p:spPr bwMode="auto">
            <a:xfrm>
              <a:off x="7673975" y="2001838"/>
              <a:ext cx="163513" cy="381000"/>
            </a:xfrm>
            <a:custGeom>
              <a:avLst/>
              <a:gdLst>
                <a:gd name="T0" fmla="*/ 0 w 18"/>
                <a:gd name="T1" fmla="*/ 0 h 42"/>
                <a:gd name="T2" fmla="*/ 7 w 18"/>
                <a:gd name="T3" fmla="*/ 17 h 42"/>
                <a:gd name="T4" fmla="*/ 13 w 18"/>
                <a:gd name="T5" fmla="*/ 35 h 42"/>
                <a:gd name="T6" fmla="*/ 15 w 18"/>
                <a:gd name="T7" fmla="*/ 39 h 42"/>
                <a:gd name="T8" fmla="*/ 18 w 18"/>
                <a:gd name="T9" fmla="*/ 42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2"/>
                <a:gd name="T17" fmla="*/ 18 w 18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2">
                  <a:moveTo>
                    <a:pt x="0" y="0"/>
                  </a:moveTo>
                  <a:cubicBezTo>
                    <a:pt x="2" y="6"/>
                    <a:pt x="5" y="12"/>
                    <a:pt x="7" y="17"/>
                  </a:cubicBezTo>
                  <a:cubicBezTo>
                    <a:pt x="10" y="23"/>
                    <a:pt x="11" y="29"/>
                    <a:pt x="13" y="35"/>
                  </a:cubicBezTo>
                  <a:cubicBezTo>
                    <a:pt x="13" y="36"/>
                    <a:pt x="14" y="38"/>
                    <a:pt x="15" y="39"/>
                  </a:cubicBezTo>
                  <a:cubicBezTo>
                    <a:pt x="16" y="40"/>
                    <a:pt x="17" y="41"/>
                    <a:pt x="18" y="42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4" name="Freeform 11"/>
            <p:cNvSpPr>
              <a:spLocks/>
            </p:cNvSpPr>
            <p:nvPr/>
          </p:nvSpPr>
          <p:spPr bwMode="auto">
            <a:xfrm>
              <a:off x="7258050" y="2065338"/>
              <a:ext cx="73025" cy="19050"/>
            </a:xfrm>
            <a:custGeom>
              <a:avLst/>
              <a:gdLst>
                <a:gd name="T0" fmla="*/ 0 w 8"/>
                <a:gd name="T1" fmla="*/ 2 h 2"/>
                <a:gd name="T2" fmla="*/ 4 w 8"/>
                <a:gd name="T3" fmla="*/ 2 h 2"/>
                <a:gd name="T4" fmla="*/ 8 w 8"/>
                <a:gd name="T5" fmla="*/ 0 h 2"/>
                <a:gd name="T6" fmla="*/ 0 60000 65536"/>
                <a:gd name="T7" fmla="*/ 0 60000 65536"/>
                <a:gd name="T8" fmla="*/ 0 60000 65536"/>
                <a:gd name="T9" fmla="*/ 0 w 8"/>
                <a:gd name="T10" fmla="*/ 0 h 2"/>
                <a:gd name="T11" fmla="*/ 8 w 8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">
                  <a:moveTo>
                    <a:pt x="0" y="2"/>
                  </a:moveTo>
                  <a:cubicBezTo>
                    <a:pt x="1" y="2"/>
                    <a:pt x="3" y="2"/>
                    <a:pt x="4" y="2"/>
                  </a:cubicBezTo>
                  <a:cubicBezTo>
                    <a:pt x="6" y="1"/>
                    <a:pt x="7" y="0"/>
                    <a:pt x="8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5" name="Freeform 12"/>
            <p:cNvSpPr>
              <a:spLocks/>
            </p:cNvSpPr>
            <p:nvPr/>
          </p:nvSpPr>
          <p:spPr bwMode="auto">
            <a:xfrm>
              <a:off x="7302500" y="2238375"/>
              <a:ext cx="82550" cy="26988"/>
            </a:xfrm>
            <a:custGeom>
              <a:avLst/>
              <a:gdLst>
                <a:gd name="T0" fmla="*/ 0 w 9"/>
                <a:gd name="T1" fmla="*/ 3 h 3"/>
                <a:gd name="T2" fmla="*/ 7 w 9"/>
                <a:gd name="T3" fmla="*/ 1 h 3"/>
                <a:gd name="T4" fmla="*/ 9 w 9"/>
                <a:gd name="T5" fmla="*/ 0 h 3"/>
                <a:gd name="T6" fmla="*/ 0 60000 65536"/>
                <a:gd name="T7" fmla="*/ 0 60000 65536"/>
                <a:gd name="T8" fmla="*/ 0 60000 65536"/>
                <a:gd name="T9" fmla="*/ 0 w 9"/>
                <a:gd name="T10" fmla="*/ 0 h 3"/>
                <a:gd name="T11" fmla="*/ 9 w 9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3">
                  <a:moveTo>
                    <a:pt x="0" y="3"/>
                  </a:moveTo>
                  <a:cubicBezTo>
                    <a:pt x="2" y="3"/>
                    <a:pt x="5" y="3"/>
                    <a:pt x="7" y="1"/>
                  </a:cubicBezTo>
                  <a:cubicBezTo>
                    <a:pt x="8" y="1"/>
                    <a:pt x="8" y="0"/>
                    <a:pt x="9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6" name="Freeform 13"/>
            <p:cNvSpPr>
              <a:spLocks/>
            </p:cNvSpPr>
            <p:nvPr/>
          </p:nvSpPr>
          <p:spPr bwMode="auto">
            <a:xfrm>
              <a:off x="7466013" y="2147888"/>
              <a:ext cx="80963" cy="26988"/>
            </a:xfrm>
            <a:custGeom>
              <a:avLst/>
              <a:gdLst>
                <a:gd name="T0" fmla="*/ 0 w 9"/>
                <a:gd name="T1" fmla="*/ 3 h 3"/>
                <a:gd name="T2" fmla="*/ 4 w 9"/>
                <a:gd name="T3" fmla="*/ 2 h 3"/>
                <a:gd name="T4" fmla="*/ 9 w 9"/>
                <a:gd name="T5" fmla="*/ 0 h 3"/>
                <a:gd name="T6" fmla="*/ 0 60000 65536"/>
                <a:gd name="T7" fmla="*/ 0 60000 65536"/>
                <a:gd name="T8" fmla="*/ 0 60000 65536"/>
                <a:gd name="T9" fmla="*/ 0 w 9"/>
                <a:gd name="T10" fmla="*/ 0 h 3"/>
                <a:gd name="T11" fmla="*/ 9 w 9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3">
                  <a:moveTo>
                    <a:pt x="0" y="3"/>
                  </a:moveTo>
                  <a:cubicBezTo>
                    <a:pt x="1" y="3"/>
                    <a:pt x="3" y="3"/>
                    <a:pt x="4" y="2"/>
                  </a:cubicBezTo>
                  <a:cubicBezTo>
                    <a:pt x="6" y="2"/>
                    <a:pt x="8" y="0"/>
                    <a:pt x="9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7" name="Freeform 14"/>
            <p:cNvSpPr>
              <a:spLocks/>
            </p:cNvSpPr>
            <p:nvPr/>
          </p:nvSpPr>
          <p:spPr bwMode="auto">
            <a:xfrm>
              <a:off x="7392988" y="1938338"/>
              <a:ext cx="73025" cy="19050"/>
            </a:xfrm>
            <a:custGeom>
              <a:avLst/>
              <a:gdLst>
                <a:gd name="T0" fmla="*/ 0 w 8"/>
                <a:gd name="T1" fmla="*/ 2 h 2"/>
                <a:gd name="T2" fmla="*/ 5 w 8"/>
                <a:gd name="T3" fmla="*/ 1 h 2"/>
                <a:gd name="T4" fmla="*/ 8 w 8"/>
                <a:gd name="T5" fmla="*/ 0 h 2"/>
                <a:gd name="T6" fmla="*/ 0 60000 65536"/>
                <a:gd name="T7" fmla="*/ 0 60000 65536"/>
                <a:gd name="T8" fmla="*/ 0 60000 65536"/>
                <a:gd name="T9" fmla="*/ 0 w 8"/>
                <a:gd name="T10" fmla="*/ 0 h 2"/>
                <a:gd name="T11" fmla="*/ 8 w 8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">
                  <a:moveTo>
                    <a:pt x="0" y="2"/>
                  </a:moveTo>
                  <a:cubicBezTo>
                    <a:pt x="2" y="2"/>
                    <a:pt x="4" y="2"/>
                    <a:pt x="5" y="1"/>
                  </a:cubicBezTo>
                  <a:cubicBezTo>
                    <a:pt x="6" y="1"/>
                    <a:pt x="7" y="0"/>
                    <a:pt x="8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8" name="Freeform 15"/>
            <p:cNvSpPr>
              <a:spLocks/>
            </p:cNvSpPr>
            <p:nvPr/>
          </p:nvSpPr>
          <p:spPr bwMode="auto">
            <a:xfrm>
              <a:off x="7566025" y="1974850"/>
              <a:ext cx="63500" cy="19050"/>
            </a:xfrm>
            <a:custGeom>
              <a:avLst/>
              <a:gdLst>
                <a:gd name="T0" fmla="*/ 0 w 7"/>
                <a:gd name="T1" fmla="*/ 2 h 2"/>
                <a:gd name="T2" fmla="*/ 4 w 7"/>
                <a:gd name="T3" fmla="*/ 1 h 2"/>
                <a:gd name="T4" fmla="*/ 7 w 7"/>
                <a:gd name="T5" fmla="*/ 0 h 2"/>
                <a:gd name="T6" fmla="*/ 0 60000 65536"/>
                <a:gd name="T7" fmla="*/ 0 60000 65536"/>
                <a:gd name="T8" fmla="*/ 0 60000 65536"/>
                <a:gd name="T9" fmla="*/ 0 w 7"/>
                <a:gd name="T10" fmla="*/ 0 h 2"/>
                <a:gd name="T11" fmla="*/ 7 w 7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2">
                  <a:moveTo>
                    <a:pt x="0" y="2"/>
                  </a:moveTo>
                  <a:cubicBezTo>
                    <a:pt x="1" y="2"/>
                    <a:pt x="3" y="2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9" name="Freeform 16"/>
            <p:cNvSpPr>
              <a:spLocks/>
            </p:cNvSpPr>
            <p:nvPr/>
          </p:nvSpPr>
          <p:spPr bwMode="auto">
            <a:xfrm>
              <a:off x="7620000" y="2138363"/>
              <a:ext cx="90488" cy="26988"/>
            </a:xfrm>
            <a:custGeom>
              <a:avLst/>
              <a:gdLst>
                <a:gd name="T0" fmla="*/ 0 w 10"/>
                <a:gd name="T1" fmla="*/ 3 h 3"/>
                <a:gd name="T2" fmla="*/ 5 w 10"/>
                <a:gd name="T3" fmla="*/ 2 h 3"/>
                <a:gd name="T4" fmla="*/ 10 w 10"/>
                <a:gd name="T5" fmla="*/ 0 h 3"/>
                <a:gd name="T6" fmla="*/ 0 60000 65536"/>
                <a:gd name="T7" fmla="*/ 0 60000 65536"/>
                <a:gd name="T8" fmla="*/ 0 60000 65536"/>
                <a:gd name="T9" fmla="*/ 0 w 10"/>
                <a:gd name="T10" fmla="*/ 0 h 3"/>
                <a:gd name="T11" fmla="*/ 10 w 10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3">
                  <a:moveTo>
                    <a:pt x="0" y="3"/>
                  </a:moveTo>
                  <a:cubicBezTo>
                    <a:pt x="2" y="3"/>
                    <a:pt x="4" y="3"/>
                    <a:pt x="5" y="2"/>
                  </a:cubicBezTo>
                  <a:cubicBezTo>
                    <a:pt x="7" y="2"/>
                    <a:pt x="8" y="1"/>
                    <a:pt x="10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0" name="Freeform 17"/>
            <p:cNvSpPr>
              <a:spLocks/>
            </p:cNvSpPr>
            <p:nvPr/>
          </p:nvSpPr>
          <p:spPr bwMode="auto">
            <a:xfrm>
              <a:off x="7791450" y="2147888"/>
              <a:ext cx="55563" cy="26988"/>
            </a:xfrm>
            <a:custGeom>
              <a:avLst/>
              <a:gdLst>
                <a:gd name="T0" fmla="*/ 0 w 6"/>
                <a:gd name="T1" fmla="*/ 3 h 3"/>
                <a:gd name="T2" fmla="*/ 4 w 6"/>
                <a:gd name="T3" fmla="*/ 2 h 3"/>
                <a:gd name="T4" fmla="*/ 6 w 6"/>
                <a:gd name="T5" fmla="*/ 0 h 3"/>
                <a:gd name="T6" fmla="*/ 0 60000 65536"/>
                <a:gd name="T7" fmla="*/ 0 60000 65536"/>
                <a:gd name="T8" fmla="*/ 0 60000 65536"/>
                <a:gd name="T9" fmla="*/ 0 w 6"/>
                <a:gd name="T10" fmla="*/ 0 h 3"/>
                <a:gd name="T11" fmla="*/ 6 w 6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">
                  <a:moveTo>
                    <a:pt x="0" y="3"/>
                  </a:moveTo>
                  <a:cubicBezTo>
                    <a:pt x="1" y="2"/>
                    <a:pt x="2" y="2"/>
                    <a:pt x="4" y="2"/>
                  </a:cubicBezTo>
                  <a:cubicBezTo>
                    <a:pt x="5" y="1"/>
                    <a:pt x="6" y="0"/>
                    <a:pt x="6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1" name="Freeform 18"/>
            <p:cNvSpPr>
              <a:spLocks/>
            </p:cNvSpPr>
            <p:nvPr/>
          </p:nvSpPr>
          <p:spPr bwMode="auto">
            <a:xfrm>
              <a:off x="7818438" y="2273300"/>
              <a:ext cx="73025" cy="26988"/>
            </a:xfrm>
            <a:custGeom>
              <a:avLst/>
              <a:gdLst>
                <a:gd name="T0" fmla="*/ 0 w 46"/>
                <a:gd name="T1" fmla="*/ 17 h 17"/>
                <a:gd name="T2" fmla="*/ 29 w 46"/>
                <a:gd name="T3" fmla="*/ 12 h 17"/>
                <a:gd name="T4" fmla="*/ 46 w 46"/>
                <a:gd name="T5" fmla="*/ 0 h 17"/>
                <a:gd name="T6" fmla="*/ 0 60000 65536"/>
                <a:gd name="T7" fmla="*/ 0 60000 65536"/>
                <a:gd name="T8" fmla="*/ 0 60000 65536"/>
                <a:gd name="T9" fmla="*/ 0 w 46"/>
                <a:gd name="T10" fmla="*/ 0 h 17"/>
                <a:gd name="T11" fmla="*/ 46 w 46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17">
                  <a:moveTo>
                    <a:pt x="0" y="17"/>
                  </a:moveTo>
                  <a:lnTo>
                    <a:pt x="29" y="12"/>
                  </a:lnTo>
                  <a:lnTo>
                    <a:pt x="46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2" name="Freeform 19"/>
            <p:cNvSpPr>
              <a:spLocks/>
            </p:cNvSpPr>
            <p:nvPr/>
          </p:nvSpPr>
          <p:spPr bwMode="auto">
            <a:xfrm>
              <a:off x="7881938" y="2409825"/>
              <a:ext cx="90488" cy="9525"/>
            </a:xfrm>
            <a:custGeom>
              <a:avLst/>
              <a:gdLst>
                <a:gd name="T0" fmla="*/ 0 w 57"/>
                <a:gd name="T1" fmla="*/ 0 h 6"/>
                <a:gd name="T2" fmla="*/ 29 w 57"/>
                <a:gd name="T3" fmla="*/ 6 h 6"/>
                <a:gd name="T4" fmla="*/ 57 w 57"/>
                <a:gd name="T5" fmla="*/ 6 h 6"/>
                <a:gd name="T6" fmla="*/ 0 60000 65536"/>
                <a:gd name="T7" fmla="*/ 0 60000 65536"/>
                <a:gd name="T8" fmla="*/ 0 60000 65536"/>
                <a:gd name="T9" fmla="*/ 0 w 57"/>
                <a:gd name="T10" fmla="*/ 0 h 6"/>
                <a:gd name="T11" fmla="*/ 57 w 57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" h="6">
                  <a:moveTo>
                    <a:pt x="0" y="0"/>
                  </a:moveTo>
                  <a:lnTo>
                    <a:pt x="29" y="6"/>
                  </a:lnTo>
                  <a:lnTo>
                    <a:pt x="57" y="6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3" name="Freeform 20"/>
            <p:cNvSpPr>
              <a:spLocks/>
            </p:cNvSpPr>
            <p:nvPr/>
          </p:nvSpPr>
          <p:spPr bwMode="auto">
            <a:xfrm>
              <a:off x="7693025" y="2355850"/>
              <a:ext cx="71438" cy="7938"/>
            </a:xfrm>
            <a:custGeom>
              <a:avLst/>
              <a:gdLst>
                <a:gd name="T0" fmla="*/ 0 w 45"/>
                <a:gd name="T1" fmla="*/ 0 h 5"/>
                <a:gd name="T2" fmla="*/ 22 w 45"/>
                <a:gd name="T3" fmla="*/ 5 h 5"/>
                <a:gd name="T4" fmla="*/ 45 w 45"/>
                <a:gd name="T5" fmla="*/ 0 h 5"/>
                <a:gd name="T6" fmla="*/ 0 60000 65536"/>
                <a:gd name="T7" fmla="*/ 0 60000 65536"/>
                <a:gd name="T8" fmla="*/ 0 60000 65536"/>
                <a:gd name="T9" fmla="*/ 0 w 45"/>
                <a:gd name="T10" fmla="*/ 0 h 5"/>
                <a:gd name="T11" fmla="*/ 45 w 45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">
                  <a:moveTo>
                    <a:pt x="0" y="0"/>
                  </a:moveTo>
                  <a:lnTo>
                    <a:pt x="22" y="5"/>
                  </a:lnTo>
                  <a:lnTo>
                    <a:pt x="45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4" name="Freeform 21"/>
            <p:cNvSpPr>
              <a:spLocks/>
            </p:cNvSpPr>
            <p:nvPr/>
          </p:nvSpPr>
          <p:spPr bwMode="auto">
            <a:xfrm>
              <a:off x="7529513" y="2363788"/>
              <a:ext cx="73025" cy="36513"/>
            </a:xfrm>
            <a:custGeom>
              <a:avLst/>
              <a:gdLst>
                <a:gd name="T0" fmla="*/ 0 w 46"/>
                <a:gd name="T1" fmla="*/ 23 h 23"/>
                <a:gd name="T2" fmla="*/ 23 w 46"/>
                <a:gd name="T3" fmla="*/ 12 h 23"/>
                <a:gd name="T4" fmla="*/ 46 w 46"/>
                <a:gd name="T5" fmla="*/ 0 h 23"/>
                <a:gd name="T6" fmla="*/ 0 60000 65536"/>
                <a:gd name="T7" fmla="*/ 0 60000 65536"/>
                <a:gd name="T8" fmla="*/ 0 60000 65536"/>
                <a:gd name="T9" fmla="*/ 0 w 46"/>
                <a:gd name="T10" fmla="*/ 0 h 23"/>
                <a:gd name="T11" fmla="*/ 46 w 46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23">
                  <a:moveTo>
                    <a:pt x="0" y="23"/>
                  </a:moveTo>
                  <a:lnTo>
                    <a:pt x="23" y="12"/>
                  </a:lnTo>
                  <a:lnTo>
                    <a:pt x="46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5" name="Freeform 22"/>
            <p:cNvSpPr>
              <a:spLocks/>
            </p:cNvSpPr>
            <p:nvPr/>
          </p:nvSpPr>
          <p:spPr bwMode="auto">
            <a:xfrm>
              <a:off x="7358063" y="2409825"/>
              <a:ext cx="71438" cy="71438"/>
            </a:xfrm>
            <a:custGeom>
              <a:avLst/>
              <a:gdLst>
                <a:gd name="T0" fmla="*/ 0 w 8"/>
                <a:gd name="T1" fmla="*/ 8 h 8"/>
                <a:gd name="T2" fmla="*/ 8 w 8"/>
                <a:gd name="T3" fmla="*/ 0 h 8"/>
                <a:gd name="T4" fmla="*/ 0 60000 65536"/>
                <a:gd name="T5" fmla="*/ 0 60000 65536"/>
                <a:gd name="T6" fmla="*/ 0 w 8"/>
                <a:gd name="T7" fmla="*/ 0 h 8"/>
                <a:gd name="T8" fmla="*/ 8 w 8"/>
                <a:gd name="T9" fmla="*/ 8 h 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8">
                  <a:moveTo>
                    <a:pt x="0" y="8"/>
                  </a:moveTo>
                  <a:cubicBezTo>
                    <a:pt x="3" y="5"/>
                    <a:pt x="6" y="3"/>
                    <a:pt x="8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6" name="Freeform 23"/>
            <p:cNvSpPr>
              <a:spLocks/>
            </p:cNvSpPr>
            <p:nvPr/>
          </p:nvSpPr>
          <p:spPr bwMode="auto">
            <a:xfrm>
              <a:off x="7546975" y="2481263"/>
              <a:ext cx="434975" cy="119063"/>
            </a:xfrm>
            <a:custGeom>
              <a:avLst/>
              <a:gdLst>
                <a:gd name="T0" fmla="*/ 0 w 274"/>
                <a:gd name="T1" fmla="*/ 0 h 75"/>
                <a:gd name="T2" fmla="*/ 57 w 274"/>
                <a:gd name="T3" fmla="*/ 40 h 75"/>
                <a:gd name="T4" fmla="*/ 109 w 274"/>
                <a:gd name="T5" fmla="*/ 57 h 75"/>
                <a:gd name="T6" fmla="*/ 166 w 274"/>
                <a:gd name="T7" fmla="*/ 75 h 75"/>
                <a:gd name="T8" fmla="*/ 229 w 274"/>
                <a:gd name="T9" fmla="*/ 75 h 75"/>
                <a:gd name="T10" fmla="*/ 274 w 274"/>
                <a:gd name="T11" fmla="*/ 69 h 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4"/>
                <a:gd name="T19" fmla="*/ 0 h 75"/>
                <a:gd name="T20" fmla="*/ 274 w 274"/>
                <a:gd name="T21" fmla="*/ 75 h 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4" h="75">
                  <a:moveTo>
                    <a:pt x="0" y="0"/>
                  </a:moveTo>
                  <a:lnTo>
                    <a:pt x="57" y="40"/>
                  </a:lnTo>
                  <a:lnTo>
                    <a:pt x="109" y="57"/>
                  </a:lnTo>
                  <a:lnTo>
                    <a:pt x="166" y="75"/>
                  </a:lnTo>
                  <a:lnTo>
                    <a:pt x="229" y="75"/>
                  </a:lnTo>
                  <a:lnTo>
                    <a:pt x="274" y="69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7" name="Freeform 24"/>
            <p:cNvSpPr>
              <a:spLocks/>
            </p:cNvSpPr>
            <p:nvPr/>
          </p:nvSpPr>
          <p:spPr bwMode="auto">
            <a:xfrm>
              <a:off x="7421563" y="2662238"/>
              <a:ext cx="469900" cy="109538"/>
            </a:xfrm>
            <a:custGeom>
              <a:avLst/>
              <a:gdLst>
                <a:gd name="T0" fmla="*/ 0 w 296"/>
                <a:gd name="T1" fmla="*/ 6 h 69"/>
                <a:gd name="T2" fmla="*/ 85 w 296"/>
                <a:gd name="T3" fmla="*/ 0 h 69"/>
                <a:gd name="T4" fmla="*/ 154 w 296"/>
                <a:gd name="T5" fmla="*/ 12 h 69"/>
                <a:gd name="T6" fmla="*/ 205 w 296"/>
                <a:gd name="T7" fmla="*/ 29 h 69"/>
                <a:gd name="T8" fmla="*/ 256 w 296"/>
                <a:gd name="T9" fmla="*/ 52 h 69"/>
                <a:gd name="T10" fmla="*/ 296 w 296"/>
                <a:gd name="T11" fmla="*/ 69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69"/>
                <a:gd name="T20" fmla="*/ 296 w 296"/>
                <a:gd name="T21" fmla="*/ 69 h 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69">
                  <a:moveTo>
                    <a:pt x="0" y="6"/>
                  </a:moveTo>
                  <a:lnTo>
                    <a:pt x="85" y="0"/>
                  </a:lnTo>
                  <a:lnTo>
                    <a:pt x="154" y="12"/>
                  </a:lnTo>
                  <a:lnTo>
                    <a:pt x="205" y="29"/>
                  </a:lnTo>
                  <a:lnTo>
                    <a:pt x="256" y="52"/>
                  </a:lnTo>
                  <a:lnTo>
                    <a:pt x="296" y="69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8" name="Freeform 25"/>
            <p:cNvSpPr>
              <a:spLocks/>
            </p:cNvSpPr>
            <p:nvPr/>
          </p:nvSpPr>
          <p:spPr bwMode="auto">
            <a:xfrm>
              <a:off x="7683500" y="3224213"/>
              <a:ext cx="361950" cy="98425"/>
            </a:xfrm>
            <a:custGeom>
              <a:avLst/>
              <a:gdLst>
                <a:gd name="T0" fmla="*/ 0 w 228"/>
                <a:gd name="T1" fmla="*/ 62 h 62"/>
                <a:gd name="T2" fmla="*/ 68 w 228"/>
                <a:gd name="T3" fmla="*/ 45 h 62"/>
                <a:gd name="T4" fmla="*/ 114 w 228"/>
                <a:gd name="T5" fmla="*/ 34 h 62"/>
                <a:gd name="T6" fmla="*/ 160 w 228"/>
                <a:gd name="T7" fmla="*/ 23 h 62"/>
                <a:gd name="T8" fmla="*/ 194 w 228"/>
                <a:gd name="T9" fmla="*/ 11 h 62"/>
                <a:gd name="T10" fmla="*/ 228 w 228"/>
                <a:gd name="T11" fmla="*/ 0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8"/>
                <a:gd name="T19" fmla="*/ 0 h 62"/>
                <a:gd name="T20" fmla="*/ 228 w 228"/>
                <a:gd name="T21" fmla="*/ 62 h 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8" h="62">
                  <a:moveTo>
                    <a:pt x="0" y="62"/>
                  </a:moveTo>
                  <a:lnTo>
                    <a:pt x="68" y="45"/>
                  </a:lnTo>
                  <a:lnTo>
                    <a:pt x="114" y="34"/>
                  </a:lnTo>
                  <a:lnTo>
                    <a:pt x="160" y="23"/>
                  </a:lnTo>
                  <a:lnTo>
                    <a:pt x="194" y="11"/>
                  </a:lnTo>
                  <a:lnTo>
                    <a:pt x="228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9" name="Freeform 26"/>
            <p:cNvSpPr>
              <a:spLocks/>
            </p:cNvSpPr>
            <p:nvPr/>
          </p:nvSpPr>
          <p:spPr bwMode="auto">
            <a:xfrm>
              <a:off x="7158038" y="2762250"/>
              <a:ext cx="80963" cy="73025"/>
            </a:xfrm>
            <a:custGeom>
              <a:avLst/>
              <a:gdLst>
                <a:gd name="T0" fmla="*/ 0 w 51"/>
                <a:gd name="T1" fmla="*/ 46 h 46"/>
                <a:gd name="T2" fmla="*/ 23 w 51"/>
                <a:gd name="T3" fmla="*/ 17 h 46"/>
                <a:gd name="T4" fmla="*/ 51 w 51"/>
                <a:gd name="T5" fmla="*/ 0 h 46"/>
                <a:gd name="T6" fmla="*/ 0 60000 65536"/>
                <a:gd name="T7" fmla="*/ 0 60000 65536"/>
                <a:gd name="T8" fmla="*/ 0 60000 65536"/>
                <a:gd name="T9" fmla="*/ 0 w 51"/>
                <a:gd name="T10" fmla="*/ 0 h 46"/>
                <a:gd name="T11" fmla="*/ 51 w 51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1" h="46">
                  <a:moveTo>
                    <a:pt x="0" y="46"/>
                  </a:moveTo>
                  <a:lnTo>
                    <a:pt x="23" y="17"/>
                  </a:lnTo>
                  <a:lnTo>
                    <a:pt x="51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0" name="Freeform 27"/>
            <p:cNvSpPr>
              <a:spLocks/>
            </p:cNvSpPr>
            <p:nvPr/>
          </p:nvSpPr>
          <p:spPr bwMode="auto">
            <a:xfrm>
              <a:off x="7358063" y="2962275"/>
              <a:ext cx="34925" cy="144463"/>
            </a:xfrm>
            <a:custGeom>
              <a:avLst/>
              <a:gdLst>
                <a:gd name="T0" fmla="*/ 0 w 22"/>
                <a:gd name="T1" fmla="*/ 91 h 91"/>
                <a:gd name="T2" fmla="*/ 0 w 22"/>
                <a:gd name="T3" fmla="*/ 39 h 91"/>
                <a:gd name="T4" fmla="*/ 22 w 22"/>
                <a:gd name="T5" fmla="*/ 0 h 91"/>
                <a:gd name="T6" fmla="*/ 0 60000 65536"/>
                <a:gd name="T7" fmla="*/ 0 60000 65536"/>
                <a:gd name="T8" fmla="*/ 0 60000 65536"/>
                <a:gd name="T9" fmla="*/ 0 w 22"/>
                <a:gd name="T10" fmla="*/ 0 h 91"/>
                <a:gd name="T11" fmla="*/ 22 w 22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91">
                  <a:moveTo>
                    <a:pt x="0" y="91"/>
                  </a:moveTo>
                  <a:lnTo>
                    <a:pt x="0" y="39"/>
                  </a:lnTo>
                  <a:lnTo>
                    <a:pt x="22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1" name="Freeform 28"/>
            <p:cNvSpPr>
              <a:spLocks/>
            </p:cNvSpPr>
            <p:nvPr/>
          </p:nvSpPr>
          <p:spPr bwMode="auto">
            <a:xfrm>
              <a:off x="7348538" y="2852738"/>
              <a:ext cx="244475" cy="136525"/>
            </a:xfrm>
            <a:custGeom>
              <a:avLst/>
              <a:gdLst>
                <a:gd name="T0" fmla="*/ 0 w 27"/>
                <a:gd name="T1" fmla="*/ 0 h 15"/>
                <a:gd name="T2" fmla="*/ 5 w 27"/>
                <a:gd name="T3" fmla="*/ 3 h 15"/>
                <a:gd name="T4" fmla="*/ 10 w 27"/>
                <a:gd name="T5" fmla="*/ 4 h 15"/>
                <a:gd name="T6" fmla="*/ 27 w 27"/>
                <a:gd name="T7" fmla="*/ 15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15"/>
                <a:gd name="T14" fmla="*/ 27 w 27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15">
                  <a:moveTo>
                    <a:pt x="0" y="0"/>
                  </a:moveTo>
                  <a:cubicBezTo>
                    <a:pt x="2" y="1"/>
                    <a:pt x="3" y="2"/>
                    <a:pt x="5" y="3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7" y="6"/>
                    <a:pt x="22" y="9"/>
                    <a:pt x="27" y="15"/>
                  </a:cubicBezTo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2" name="Freeform 99"/>
            <p:cNvSpPr>
              <a:spLocks/>
            </p:cNvSpPr>
            <p:nvPr/>
          </p:nvSpPr>
          <p:spPr bwMode="auto">
            <a:xfrm>
              <a:off x="7267575" y="1938338"/>
              <a:ext cx="1719263" cy="904875"/>
            </a:xfrm>
            <a:custGeom>
              <a:avLst/>
              <a:gdLst>
                <a:gd name="T0" fmla="*/ 190 w 190"/>
                <a:gd name="T1" fmla="*/ 100 h 100"/>
                <a:gd name="T2" fmla="*/ 172 w 190"/>
                <a:gd name="T3" fmla="*/ 88 h 100"/>
                <a:gd name="T4" fmla="*/ 163 w 190"/>
                <a:gd name="T5" fmla="*/ 83 h 100"/>
                <a:gd name="T6" fmla="*/ 158 w 190"/>
                <a:gd name="T7" fmla="*/ 81 h 100"/>
                <a:gd name="T8" fmla="*/ 152 w 190"/>
                <a:gd name="T9" fmla="*/ 81 h 100"/>
                <a:gd name="T10" fmla="*/ 147 w 190"/>
                <a:gd name="T11" fmla="*/ 81 h 100"/>
                <a:gd name="T12" fmla="*/ 143 w 190"/>
                <a:gd name="T13" fmla="*/ 79 h 100"/>
                <a:gd name="T14" fmla="*/ 136 w 190"/>
                <a:gd name="T15" fmla="*/ 80 h 100"/>
                <a:gd name="T16" fmla="*/ 130 w 190"/>
                <a:gd name="T17" fmla="*/ 81 h 100"/>
                <a:gd name="T18" fmla="*/ 127 w 190"/>
                <a:gd name="T19" fmla="*/ 81 h 100"/>
                <a:gd name="T20" fmla="*/ 107 w 190"/>
                <a:gd name="T21" fmla="*/ 83 h 100"/>
                <a:gd name="T22" fmla="*/ 100 w 190"/>
                <a:gd name="T23" fmla="*/ 83 h 100"/>
                <a:gd name="T24" fmla="*/ 82 w 190"/>
                <a:gd name="T25" fmla="*/ 82 h 100"/>
                <a:gd name="T26" fmla="*/ 73 w 190"/>
                <a:gd name="T27" fmla="*/ 76 h 100"/>
                <a:gd name="T28" fmla="*/ 63 w 190"/>
                <a:gd name="T29" fmla="*/ 71 h 100"/>
                <a:gd name="T30" fmla="*/ 57 w 190"/>
                <a:gd name="T31" fmla="*/ 64 h 100"/>
                <a:gd name="T32" fmla="*/ 57 w 190"/>
                <a:gd name="T33" fmla="*/ 59 h 100"/>
                <a:gd name="T34" fmla="*/ 59 w 190"/>
                <a:gd name="T35" fmla="*/ 53 h 100"/>
                <a:gd name="T36" fmla="*/ 59 w 190"/>
                <a:gd name="T37" fmla="*/ 49 h 100"/>
                <a:gd name="T38" fmla="*/ 54 w 190"/>
                <a:gd name="T39" fmla="*/ 46 h 100"/>
                <a:gd name="T40" fmla="*/ 47 w 190"/>
                <a:gd name="T41" fmla="*/ 43 h 100"/>
                <a:gd name="T42" fmla="*/ 38 w 190"/>
                <a:gd name="T43" fmla="*/ 41 h 100"/>
                <a:gd name="T44" fmla="*/ 30 w 190"/>
                <a:gd name="T45" fmla="*/ 38 h 100"/>
                <a:gd name="T46" fmla="*/ 22 w 190"/>
                <a:gd name="T47" fmla="*/ 37 h 100"/>
                <a:gd name="T48" fmla="*/ 17 w 190"/>
                <a:gd name="T49" fmla="*/ 34 h 100"/>
                <a:gd name="T50" fmla="*/ 9 w 190"/>
                <a:gd name="T51" fmla="*/ 30 h 100"/>
                <a:gd name="T52" fmla="*/ 6 w 190"/>
                <a:gd name="T53" fmla="*/ 28 h 100"/>
                <a:gd name="T54" fmla="*/ 2 w 190"/>
                <a:gd name="T55" fmla="*/ 24 h 100"/>
                <a:gd name="T56" fmla="*/ 1 w 190"/>
                <a:gd name="T57" fmla="*/ 19 h 100"/>
                <a:gd name="T58" fmla="*/ 8 w 190"/>
                <a:gd name="T59" fmla="*/ 15 h 100"/>
                <a:gd name="T60" fmla="*/ 16 w 190"/>
                <a:gd name="T61" fmla="*/ 17 h 100"/>
                <a:gd name="T62" fmla="*/ 22 w 190"/>
                <a:gd name="T63" fmla="*/ 20 h 100"/>
                <a:gd name="T64" fmla="*/ 27 w 190"/>
                <a:gd name="T65" fmla="*/ 20 h 100"/>
                <a:gd name="T66" fmla="*/ 37 w 190"/>
                <a:gd name="T67" fmla="*/ 20 h 100"/>
                <a:gd name="T68" fmla="*/ 63 w 190"/>
                <a:gd name="T69" fmla="*/ 24 h 100"/>
                <a:gd name="T70" fmla="*/ 69 w 190"/>
                <a:gd name="T71" fmla="*/ 23 h 100"/>
                <a:gd name="T72" fmla="*/ 69 w 190"/>
                <a:gd name="T73" fmla="*/ 15 h 100"/>
                <a:gd name="T74" fmla="*/ 71 w 190"/>
                <a:gd name="T75" fmla="*/ 11 h 100"/>
                <a:gd name="T76" fmla="*/ 78 w 190"/>
                <a:gd name="T77" fmla="*/ 6 h 100"/>
                <a:gd name="T78" fmla="*/ 85 w 190"/>
                <a:gd name="T79" fmla="*/ 6 h 100"/>
                <a:gd name="T80" fmla="*/ 88 w 190"/>
                <a:gd name="T81" fmla="*/ 1 h 100"/>
                <a:gd name="T82" fmla="*/ 91 w 190"/>
                <a:gd name="T83" fmla="*/ 0 h 100"/>
                <a:gd name="T84" fmla="*/ 96 w 190"/>
                <a:gd name="T85" fmla="*/ 0 h 100"/>
                <a:gd name="T86" fmla="*/ 102 w 190"/>
                <a:gd name="T87" fmla="*/ 2 h 100"/>
                <a:gd name="T88" fmla="*/ 114 w 190"/>
                <a:gd name="T89" fmla="*/ 2 h 100"/>
                <a:gd name="T90" fmla="*/ 119 w 190"/>
                <a:gd name="T91" fmla="*/ 5 h 100"/>
                <a:gd name="T92" fmla="*/ 137 w 190"/>
                <a:gd name="T93" fmla="*/ 12 h 100"/>
                <a:gd name="T94" fmla="*/ 145 w 190"/>
                <a:gd name="T95" fmla="*/ 15 h 100"/>
                <a:gd name="T96" fmla="*/ 153 w 190"/>
                <a:gd name="T97" fmla="*/ 20 h 100"/>
                <a:gd name="T98" fmla="*/ 166 w 190"/>
                <a:gd name="T99" fmla="*/ 26 h 100"/>
                <a:gd name="T100" fmla="*/ 171 w 190"/>
                <a:gd name="T101" fmla="*/ 27 h 100"/>
                <a:gd name="T102" fmla="*/ 173 w 190"/>
                <a:gd name="T103" fmla="*/ 28 h 100"/>
                <a:gd name="T104" fmla="*/ 176 w 190"/>
                <a:gd name="T105" fmla="*/ 27 h 100"/>
                <a:gd name="T106" fmla="*/ 179 w 190"/>
                <a:gd name="T107" fmla="*/ 27 h 100"/>
                <a:gd name="T108" fmla="*/ 186 w 190"/>
                <a:gd name="T109" fmla="*/ 26 h 100"/>
                <a:gd name="T110" fmla="*/ 190 w 190"/>
                <a:gd name="T111" fmla="*/ 28 h 1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0"/>
                <a:gd name="T169" fmla="*/ 0 h 100"/>
                <a:gd name="T170" fmla="*/ 190 w 190"/>
                <a:gd name="T171" fmla="*/ 100 h 1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0" h="100">
                  <a:moveTo>
                    <a:pt x="190" y="100"/>
                  </a:moveTo>
                  <a:cubicBezTo>
                    <a:pt x="184" y="96"/>
                    <a:pt x="179" y="92"/>
                    <a:pt x="172" y="88"/>
                  </a:cubicBezTo>
                  <a:cubicBezTo>
                    <a:pt x="169" y="87"/>
                    <a:pt x="166" y="85"/>
                    <a:pt x="163" y="83"/>
                  </a:cubicBezTo>
                  <a:cubicBezTo>
                    <a:pt x="161" y="83"/>
                    <a:pt x="159" y="82"/>
                    <a:pt x="158" y="81"/>
                  </a:cubicBezTo>
                  <a:cubicBezTo>
                    <a:pt x="156" y="81"/>
                    <a:pt x="154" y="81"/>
                    <a:pt x="152" y="81"/>
                  </a:cubicBezTo>
                  <a:cubicBezTo>
                    <a:pt x="151" y="81"/>
                    <a:pt x="149" y="82"/>
                    <a:pt x="147" y="81"/>
                  </a:cubicBezTo>
                  <a:cubicBezTo>
                    <a:pt x="146" y="81"/>
                    <a:pt x="144" y="79"/>
                    <a:pt x="143" y="79"/>
                  </a:cubicBezTo>
                  <a:cubicBezTo>
                    <a:pt x="141" y="79"/>
                    <a:pt x="138" y="80"/>
                    <a:pt x="136" y="80"/>
                  </a:cubicBezTo>
                  <a:cubicBezTo>
                    <a:pt x="134" y="80"/>
                    <a:pt x="132" y="80"/>
                    <a:pt x="130" y="81"/>
                  </a:cubicBezTo>
                  <a:cubicBezTo>
                    <a:pt x="129" y="81"/>
                    <a:pt x="128" y="81"/>
                    <a:pt x="127" y="81"/>
                  </a:cubicBezTo>
                  <a:cubicBezTo>
                    <a:pt x="120" y="82"/>
                    <a:pt x="114" y="83"/>
                    <a:pt x="107" y="83"/>
                  </a:cubicBezTo>
                  <a:cubicBezTo>
                    <a:pt x="105" y="83"/>
                    <a:pt x="102" y="83"/>
                    <a:pt x="100" y="83"/>
                  </a:cubicBezTo>
                  <a:cubicBezTo>
                    <a:pt x="94" y="83"/>
                    <a:pt x="87" y="85"/>
                    <a:pt x="82" y="82"/>
                  </a:cubicBezTo>
                  <a:cubicBezTo>
                    <a:pt x="79" y="80"/>
                    <a:pt x="76" y="77"/>
                    <a:pt x="73" y="76"/>
                  </a:cubicBezTo>
                  <a:cubicBezTo>
                    <a:pt x="70" y="74"/>
                    <a:pt x="66" y="73"/>
                    <a:pt x="63" y="71"/>
                  </a:cubicBezTo>
                  <a:cubicBezTo>
                    <a:pt x="60" y="70"/>
                    <a:pt x="57" y="67"/>
                    <a:pt x="57" y="64"/>
                  </a:cubicBezTo>
                  <a:cubicBezTo>
                    <a:pt x="57" y="62"/>
                    <a:pt x="56" y="60"/>
                    <a:pt x="57" y="59"/>
                  </a:cubicBezTo>
                  <a:cubicBezTo>
                    <a:pt x="58" y="57"/>
                    <a:pt x="59" y="56"/>
                    <a:pt x="59" y="53"/>
                  </a:cubicBezTo>
                  <a:cubicBezTo>
                    <a:pt x="59" y="52"/>
                    <a:pt x="59" y="50"/>
                    <a:pt x="59" y="49"/>
                  </a:cubicBezTo>
                  <a:cubicBezTo>
                    <a:pt x="59" y="48"/>
                    <a:pt x="55" y="46"/>
                    <a:pt x="54" y="46"/>
                  </a:cubicBezTo>
                  <a:cubicBezTo>
                    <a:pt x="52" y="44"/>
                    <a:pt x="49" y="43"/>
                    <a:pt x="47" y="43"/>
                  </a:cubicBezTo>
                  <a:cubicBezTo>
                    <a:pt x="44" y="42"/>
                    <a:pt x="41" y="42"/>
                    <a:pt x="38" y="41"/>
                  </a:cubicBezTo>
                  <a:cubicBezTo>
                    <a:pt x="36" y="40"/>
                    <a:pt x="33" y="39"/>
                    <a:pt x="30" y="38"/>
                  </a:cubicBezTo>
                  <a:cubicBezTo>
                    <a:pt x="27" y="38"/>
                    <a:pt x="25" y="38"/>
                    <a:pt x="22" y="37"/>
                  </a:cubicBezTo>
                  <a:cubicBezTo>
                    <a:pt x="20" y="36"/>
                    <a:pt x="18" y="35"/>
                    <a:pt x="17" y="34"/>
                  </a:cubicBezTo>
                  <a:cubicBezTo>
                    <a:pt x="17" y="34"/>
                    <a:pt x="9" y="31"/>
                    <a:pt x="9" y="30"/>
                  </a:cubicBezTo>
                  <a:cubicBezTo>
                    <a:pt x="8" y="30"/>
                    <a:pt x="7" y="29"/>
                    <a:pt x="6" y="28"/>
                  </a:cubicBezTo>
                  <a:cubicBezTo>
                    <a:pt x="4" y="27"/>
                    <a:pt x="3" y="26"/>
                    <a:pt x="2" y="24"/>
                  </a:cubicBezTo>
                  <a:cubicBezTo>
                    <a:pt x="0" y="22"/>
                    <a:pt x="0" y="21"/>
                    <a:pt x="1" y="19"/>
                  </a:cubicBezTo>
                  <a:cubicBezTo>
                    <a:pt x="2" y="16"/>
                    <a:pt x="5" y="14"/>
                    <a:pt x="8" y="15"/>
                  </a:cubicBezTo>
                  <a:cubicBezTo>
                    <a:pt x="11" y="15"/>
                    <a:pt x="14" y="16"/>
                    <a:pt x="16" y="17"/>
                  </a:cubicBezTo>
                  <a:cubicBezTo>
                    <a:pt x="18" y="18"/>
                    <a:pt x="20" y="19"/>
                    <a:pt x="22" y="20"/>
                  </a:cubicBezTo>
                  <a:cubicBezTo>
                    <a:pt x="24" y="20"/>
                    <a:pt x="25" y="20"/>
                    <a:pt x="27" y="20"/>
                  </a:cubicBezTo>
                  <a:cubicBezTo>
                    <a:pt x="30" y="20"/>
                    <a:pt x="34" y="20"/>
                    <a:pt x="37" y="20"/>
                  </a:cubicBezTo>
                  <a:cubicBezTo>
                    <a:pt x="45" y="23"/>
                    <a:pt x="54" y="26"/>
                    <a:pt x="63" y="24"/>
                  </a:cubicBezTo>
                  <a:cubicBezTo>
                    <a:pt x="65" y="24"/>
                    <a:pt x="67" y="23"/>
                    <a:pt x="69" y="23"/>
                  </a:cubicBezTo>
                  <a:cubicBezTo>
                    <a:pt x="69" y="22"/>
                    <a:pt x="69" y="16"/>
                    <a:pt x="69" y="15"/>
                  </a:cubicBezTo>
                  <a:cubicBezTo>
                    <a:pt x="70" y="14"/>
                    <a:pt x="70" y="13"/>
                    <a:pt x="71" y="11"/>
                  </a:cubicBezTo>
                  <a:cubicBezTo>
                    <a:pt x="73" y="9"/>
                    <a:pt x="75" y="7"/>
                    <a:pt x="78" y="6"/>
                  </a:cubicBezTo>
                  <a:cubicBezTo>
                    <a:pt x="80" y="6"/>
                    <a:pt x="82" y="6"/>
                    <a:pt x="85" y="6"/>
                  </a:cubicBezTo>
                  <a:cubicBezTo>
                    <a:pt x="86" y="4"/>
                    <a:pt x="86" y="2"/>
                    <a:pt x="88" y="1"/>
                  </a:cubicBezTo>
                  <a:cubicBezTo>
                    <a:pt x="89" y="1"/>
                    <a:pt x="90" y="0"/>
                    <a:pt x="91" y="0"/>
                  </a:cubicBezTo>
                  <a:cubicBezTo>
                    <a:pt x="93" y="0"/>
                    <a:pt x="95" y="0"/>
                    <a:pt x="96" y="0"/>
                  </a:cubicBezTo>
                  <a:cubicBezTo>
                    <a:pt x="98" y="1"/>
                    <a:pt x="100" y="1"/>
                    <a:pt x="102" y="2"/>
                  </a:cubicBezTo>
                  <a:cubicBezTo>
                    <a:pt x="106" y="1"/>
                    <a:pt x="110" y="0"/>
                    <a:pt x="114" y="2"/>
                  </a:cubicBezTo>
                  <a:cubicBezTo>
                    <a:pt x="116" y="3"/>
                    <a:pt x="117" y="4"/>
                    <a:pt x="119" y="5"/>
                  </a:cubicBezTo>
                  <a:cubicBezTo>
                    <a:pt x="125" y="7"/>
                    <a:pt x="131" y="10"/>
                    <a:pt x="137" y="12"/>
                  </a:cubicBezTo>
                  <a:cubicBezTo>
                    <a:pt x="139" y="13"/>
                    <a:pt x="142" y="14"/>
                    <a:pt x="145" y="15"/>
                  </a:cubicBezTo>
                  <a:cubicBezTo>
                    <a:pt x="148" y="16"/>
                    <a:pt x="150" y="18"/>
                    <a:pt x="153" y="20"/>
                  </a:cubicBezTo>
                  <a:cubicBezTo>
                    <a:pt x="157" y="22"/>
                    <a:pt x="162" y="24"/>
                    <a:pt x="166" y="26"/>
                  </a:cubicBezTo>
                  <a:cubicBezTo>
                    <a:pt x="167" y="26"/>
                    <a:pt x="169" y="27"/>
                    <a:pt x="171" y="27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4" y="28"/>
                    <a:pt x="175" y="27"/>
                    <a:pt x="176" y="27"/>
                  </a:cubicBezTo>
                  <a:cubicBezTo>
                    <a:pt x="177" y="27"/>
                    <a:pt x="178" y="27"/>
                    <a:pt x="179" y="27"/>
                  </a:cubicBezTo>
                  <a:cubicBezTo>
                    <a:pt x="181" y="26"/>
                    <a:pt x="184" y="26"/>
                    <a:pt x="186" y="26"/>
                  </a:cubicBezTo>
                  <a:cubicBezTo>
                    <a:pt x="188" y="27"/>
                    <a:pt x="189" y="27"/>
                    <a:pt x="190" y="28"/>
                  </a:cubicBezTo>
                </a:path>
              </a:pathLst>
            </a:custGeom>
            <a:solidFill>
              <a:srgbClr val="EEDBBA"/>
            </a:solidFill>
            <a:ln w="3651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3" name="Freeform 100"/>
            <p:cNvSpPr>
              <a:spLocks/>
            </p:cNvSpPr>
            <p:nvPr/>
          </p:nvSpPr>
          <p:spPr bwMode="auto">
            <a:xfrm>
              <a:off x="7267575" y="1938338"/>
              <a:ext cx="1719263" cy="904875"/>
            </a:xfrm>
            <a:custGeom>
              <a:avLst/>
              <a:gdLst>
                <a:gd name="T0" fmla="*/ 190 w 190"/>
                <a:gd name="T1" fmla="*/ 100 h 100"/>
                <a:gd name="T2" fmla="*/ 172 w 190"/>
                <a:gd name="T3" fmla="*/ 88 h 100"/>
                <a:gd name="T4" fmla="*/ 163 w 190"/>
                <a:gd name="T5" fmla="*/ 83 h 100"/>
                <a:gd name="T6" fmla="*/ 158 w 190"/>
                <a:gd name="T7" fmla="*/ 81 h 100"/>
                <a:gd name="T8" fmla="*/ 152 w 190"/>
                <a:gd name="T9" fmla="*/ 81 h 100"/>
                <a:gd name="T10" fmla="*/ 147 w 190"/>
                <a:gd name="T11" fmla="*/ 81 h 100"/>
                <a:gd name="T12" fmla="*/ 143 w 190"/>
                <a:gd name="T13" fmla="*/ 79 h 100"/>
                <a:gd name="T14" fmla="*/ 136 w 190"/>
                <a:gd name="T15" fmla="*/ 80 h 100"/>
                <a:gd name="T16" fmla="*/ 130 w 190"/>
                <a:gd name="T17" fmla="*/ 81 h 100"/>
                <a:gd name="T18" fmla="*/ 127 w 190"/>
                <a:gd name="T19" fmla="*/ 81 h 100"/>
                <a:gd name="T20" fmla="*/ 107 w 190"/>
                <a:gd name="T21" fmla="*/ 83 h 100"/>
                <a:gd name="T22" fmla="*/ 100 w 190"/>
                <a:gd name="T23" fmla="*/ 83 h 100"/>
                <a:gd name="T24" fmla="*/ 82 w 190"/>
                <a:gd name="T25" fmla="*/ 82 h 100"/>
                <a:gd name="T26" fmla="*/ 73 w 190"/>
                <a:gd name="T27" fmla="*/ 76 h 100"/>
                <a:gd name="T28" fmla="*/ 63 w 190"/>
                <a:gd name="T29" fmla="*/ 71 h 100"/>
                <a:gd name="T30" fmla="*/ 57 w 190"/>
                <a:gd name="T31" fmla="*/ 64 h 100"/>
                <a:gd name="T32" fmla="*/ 57 w 190"/>
                <a:gd name="T33" fmla="*/ 59 h 100"/>
                <a:gd name="T34" fmla="*/ 59 w 190"/>
                <a:gd name="T35" fmla="*/ 53 h 100"/>
                <a:gd name="T36" fmla="*/ 59 w 190"/>
                <a:gd name="T37" fmla="*/ 49 h 100"/>
                <a:gd name="T38" fmla="*/ 54 w 190"/>
                <a:gd name="T39" fmla="*/ 46 h 100"/>
                <a:gd name="T40" fmla="*/ 47 w 190"/>
                <a:gd name="T41" fmla="*/ 43 h 100"/>
                <a:gd name="T42" fmla="*/ 38 w 190"/>
                <a:gd name="T43" fmla="*/ 41 h 100"/>
                <a:gd name="T44" fmla="*/ 30 w 190"/>
                <a:gd name="T45" fmla="*/ 38 h 100"/>
                <a:gd name="T46" fmla="*/ 22 w 190"/>
                <a:gd name="T47" fmla="*/ 37 h 100"/>
                <a:gd name="T48" fmla="*/ 17 w 190"/>
                <a:gd name="T49" fmla="*/ 34 h 100"/>
                <a:gd name="T50" fmla="*/ 9 w 190"/>
                <a:gd name="T51" fmla="*/ 30 h 100"/>
                <a:gd name="T52" fmla="*/ 6 w 190"/>
                <a:gd name="T53" fmla="*/ 28 h 100"/>
                <a:gd name="T54" fmla="*/ 2 w 190"/>
                <a:gd name="T55" fmla="*/ 24 h 100"/>
                <a:gd name="T56" fmla="*/ 1 w 190"/>
                <a:gd name="T57" fmla="*/ 19 h 100"/>
                <a:gd name="T58" fmla="*/ 8 w 190"/>
                <a:gd name="T59" fmla="*/ 15 h 100"/>
                <a:gd name="T60" fmla="*/ 16 w 190"/>
                <a:gd name="T61" fmla="*/ 17 h 100"/>
                <a:gd name="T62" fmla="*/ 22 w 190"/>
                <a:gd name="T63" fmla="*/ 20 h 100"/>
                <a:gd name="T64" fmla="*/ 27 w 190"/>
                <a:gd name="T65" fmla="*/ 20 h 100"/>
                <a:gd name="T66" fmla="*/ 37 w 190"/>
                <a:gd name="T67" fmla="*/ 20 h 100"/>
                <a:gd name="T68" fmla="*/ 63 w 190"/>
                <a:gd name="T69" fmla="*/ 24 h 100"/>
                <a:gd name="T70" fmla="*/ 69 w 190"/>
                <a:gd name="T71" fmla="*/ 23 h 100"/>
                <a:gd name="T72" fmla="*/ 69 w 190"/>
                <a:gd name="T73" fmla="*/ 15 h 100"/>
                <a:gd name="T74" fmla="*/ 71 w 190"/>
                <a:gd name="T75" fmla="*/ 11 h 100"/>
                <a:gd name="T76" fmla="*/ 78 w 190"/>
                <a:gd name="T77" fmla="*/ 6 h 100"/>
                <a:gd name="T78" fmla="*/ 85 w 190"/>
                <a:gd name="T79" fmla="*/ 6 h 100"/>
                <a:gd name="T80" fmla="*/ 88 w 190"/>
                <a:gd name="T81" fmla="*/ 1 h 100"/>
                <a:gd name="T82" fmla="*/ 91 w 190"/>
                <a:gd name="T83" fmla="*/ 0 h 100"/>
                <a:gd name="T84" fmla="*/ 96 w 190"/>
                <a:gd name="T85" fmla="*/ 0 h 100"/>
                <a:gd name="T86" fmla="*/ 102 w 190"/>
                <a:gd name="T87" fmla="*/ 2 h 100"/>
                <a:gd name="T88" fmla="*/ 114 w 190"/>
                <a:gd name="T89" fmla="*/ 2 h 100"/>
                <a:gd name="T90" fmla="*/ 119 w 190"/>
                <a:gd name="T91" fmla="*/ 5 h 100"/>
                <a:gd name="T92" fmla="*/ 137 w 190"/>
                <a:gd name="T93" fmla="*/ 12 h 100"/>
                <a:gd name="T94" fmla="*/ 145 w 190"/>
                <a:gd name="T95" fmla="*/ 15 h 100"/>
                <a:gd name="T96" fmla="*/ 153 w 190"/>
                <a:gd name="T97" fmla="*/ 20 h 100"/>
                <a:gd name="T98" fmla="*/ 166 w 190"/>
                <a:gd name="T99" fmla="*/ 26 h 100"/>
                <a:gd name="T100" fmla="*/ 171 w 190"/>
                <a:gd name="T101" fmla="*/ 27 h 100"/>
                <a:gd name="T102" fmla="*/ 173 w 190"/>
                <a:gd name="T103" fmla="*/ 28 h 100"/>
                <a:gd name="T104" fmla="*/ 176 w 190"/>
                <a:gd name="T105" fmla="*/ 27 h 100"/>
                <a:gd name="T106" fmla="*/ 179 w 190"/>
                <a:gd name="T107" fmla="*/ 27 h 100"/>
                <a:gd name="T108" fmla="*/ 186 w 190"/>
                <a:gd name="T109" fmla="*/ 26 h 100"/>
                <a:gd name="T110" fmla="*/ 190 w 190"/>
                <a:gd name="T111" fmla="*/ 28 h 1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0"/>
                <a:gd name="T169" fmla="*/ 0 h 100"/>
                <a:gd name="T170" fmla="*/ 190 w 190"/>
                <a:gd name="T171" fmla="*/ 100 h 1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0" h="100">
                  <a:moveTo>
                    <a:pt x="190" y="100"/>
                  </a:moveTo>
                  <a:cubicBezTo>
                    <a:pt x="184" y="96"/>
                    <a:pt x="179" y="92"/>
                    <a:pt x="172" y="88"/>
                  </a:cubicBezTo>
                  <a:cubicBezTo>
                    <a:pt x="169" y="87"/>
                    <a:pt x="166" y="85"/>
                    <a:pt x="163" y="83"/>
                  </a:cubicBezTo>
                  <a:cubicBezTo>
                    <a:pt x="161" y="83"/>
                    <a:pt x="159" y="82"/>
                    <a:pt x="158" y="81"/>
                  </a:cubicBezTo>
                  <a:cubicBezTo>
                    <a:pt x="156" y="81"/>
                    <a:pt x="154" y="81"/>
                    <a:pt x="152" y="81"/>
                  </a:cubicBezTo>
                  <a:cubicBezTo>
                    <a:pt x="151" y="81"/>
                    <a:pt x="149" y="82"/>
                    <a:pt x="147" y="81"/>
                  </a:cubicBezTo>
                  <a:cubicBezTo>
                    <a:pt x="146" y="81"/>
                    <a:pt x="144" y="79"/>
                    <a:pt x="143" y="79"/>
                  </a:cubicBezTo>
                  <a:cubicBezTo>
                    <a:pt x="141" y="79"/>
                    <a:pt x="138" y="80"/>
                    <a:pt x="136" y="80"/>
                  </a:cubicBezTo>
                  <a:cubicBezTo>
                    <a:pt x="134" y="80"/>
                    <a:pt x="132" y="80"/>
                    <a:pt x="130" y="81"/>
                  </a:cubicBezTo>
                  <a:cubicBezTo>
                    <a:pt x="129" y="81"/>
                    <a:pt x="128" y="81"/>
                    <a:pt x="127" y="81"/>
                  </a:cubicBezTo>
                  <a:cubicBezTo>
                    <a:pt x="120" y="82"/>
                    <a:pt x="114" y="83"/>
                    <a:pt x="107" y="83"/>
                  </a:cubicBezTo>
                  <a:cubicBezTo>
                    <a:pt x="105" y="83"/>
                    <a:pt x="102" y="83"/>
                    <a:pt x="100" y="83"/>
                  </a:cubicBezTo>
                  <a:cubicBezTo>
                    <a:pt x="94" y="83"/>
                    <a:pt x="87" y="85"/>
                    <a:pt x="82" y="82"/>
                  </a:cubicBezTo>
                  <a:cubicBezTo>
                    <a:pt x="79" y="80"/>
                    <a:pt x="76" y="77"/>
                    <a:pt x="73" y="76"/>
                  </a:cubicBezTo>
                  <a:cubicBezTo>
                    <a:pt x="70" y="74"/>
                    <a:pt x="66" y="73"/>
                    <a:pt x="63" y="71"/>
                  </a:cubicBezTo>
                  <a:cubicBezTo>
                    <a:pt x="60" y="70"/>
                    <a:pt x="57" y="67"/>
                    <a:pt x="57" y="64"/>
                  </a:cubicBezTo>
                  <a:cubicBezTo>
                    <a:pt x="57" y="62"/>
                    <a:pt x="56" y="60"/>
                    <a:pt x="57" y="59"/>
                  </a:cubicBezTo>
                  <a:cubicBezTo>
                    <a:pt x="58" y="57"/>
                    <a:pt x="59" y="56"/>
                    <a:pt x="59" y="53"/>
                  </a:cubicBezTo>
                  <a:cubicBezTo>
                    <a:pt x="59" y="52"/>
                    <a:pt x="59" y="50"/>
                    <a:pt x="59" y="49"/>
                  </a:cubicBezTo>
                  <a:cubicBezTo>
                    <a:pt x="59" y="48"/>
                    <a:pt x="55" y="46"/>
                    <a:pt x="54" y="46"/>
                  </a:cubicBezTo>
                  <a:cubicBezTo>
                    <a:pt x="52" y="44"/>
                    <a:pt x="49" y="43"/>
                    <a:pt x="47" y="43"/>
                  </a:cubicBezTo>
                  <a:cubicBezTo>
                    <a:pt x="44" y="42"/>
                    <a:pt x="41" y="42"/>
                    <a:pt x="38" y="41"/>
                  </a:cubicBezTo>
                  <a:cubicBezTo>
                    <a:pt x="36" y="40"/>
                    <a:pt x="33" y="39"/>
                    <a:pt x="30" y="38"/>
                  </a:cubicBezTo>
                  <a:cubicBezTo>
                    <a:pt x="27" y="38"/>
                    <a:pt x="25" y="38"/>
                    <a:pt x="22" y="37"/>
                  </a:cubicBezTo>
                  <a:cubicBezTo>
                    <a:pt x="20" y="36"/>
                    <a:pt x="18" y="35"/>
                    <a:pt x="17" y="34"/>
                  </a:cubicBezTo>
                  <a:cubicBezTo>
                    <a:pt x="17" y="34"/>
                    <a:pt x="9" y="31"/>
                    <a:pt x="9" y="30"/>
                  </a:cubicBezTo>
                  <a:cubicBezTo>
                    <a:pt x="8" y="30"/>
                    <a:pt x="7" y="29"/>
                    <a:pt x="6" y="28"/>
                  </a:cubicBezTo>
                  <a:cubicBezTo>
                    <a:pt x="4" y="27"/>
                    <a:pt x="3" y="26"/>
                    <a:pt x="2" y="24"/>
                  </a:cubicBezTo>
                  <a:cubicBezTo>
                    <a:pt x="0" y="22"/>
                    <a:pt x="0" y="21"/>
                    <a:pt x="1" y="19"/>
                  </a:cubicBezTo>
                  <a:cubicBezTo>
                    <a:pt x="2" y="16"/>
                    <a:pt x="5" y="14"/>
                    <a:pt x="8" y="15"/>
                  </a:cubicBezTo>
                  <a:cubicBezTo>
                    <a:pt x="11" y="15"/>
                    <a:pt x="14" y="16"/>
                    <a:pt x="16" y="17"/>
                  </a:cubicBezTo>
                  <a:cubicBezTo>
                    <a:pt x="18" y="18"/>
                    <a:pt x="20" y="19"/>
                    <a:pt x="22" y="20"/>
                  </a:cubicBezTo>
                  <a:cubicBezTo>
                    <a:pt x="24" y="20"/>
                    <a:pt x="25" y="20"/>
                    <a:pt x="27" y="20"/>
                  </a:cubicBezTo>
                  <a:cubicBezTo>
                    <a:pt x="30" y="20"/>
                    <a:pt x="34" y="20"/>
                    <a:pt x="37" y="20"/>
                  </a:cubicBezTo>
                  <a:cubicBezTo>
                    <a:pt x="45" y="23"/>
                    <a:pt x="54" y="26"/>
                    <a:pt x="63" y="24"/>
                  </a:cubicBezTo>
                  <a:cubicBezTo>
                    <a:pt x="65" y="24"/>
                    <a:pt x="67" y="23"/>
                    <a:pt x="69" y="23"/>
                  </a:cubicBezTo>
                  <a:cubicBezTo>
                    <a:pt x="69" y="22"/>
                    <a:pt x="69" y="16"/>
                    <a:pt x="69" y="15"/>
                  </a:cubicBezTo>
                  <a:cubicBezTo>
                    <a:pt x="70" y="14"/>
                    <a:pt x="70" y="13"/>
                    <a:pt x="71" y="11"/>
                  </a:cubicBezTo>
                  <a:cubicBezTo>
                    <a:pt x="73" y="9"/>
                    <a:pt x="75" y="7"/>
                    <a:pt x="78" y="6"/>
                  </a:cubicBezTo>
                  <a:cubicBezTo>
                    <a:pt x="80" y="6"/>
                    <a:pt x="82" y="6"/>
                    <a:pt x="85" y="6"/>
                  </a:cubicBezTo>
                  <a:cubicBezTo>
                    <a:pt x="86" y="4"/>
                    <a:pt x="86" y="2"/>
                    <a:pt x="88" y="1"/>
                  </a:cubicBezTo>
                  <a:cubicBezTo>
                    <a:pt x="89" y="1"/>
                    <a:pt x="90" y="0"/>
                    <a:pt x="91" y="0"/>
                  </a:cubicBezTo>
                  <a:cubicBezTo>
                    <a:pt x="93" y="0"/>
                    <a:pt x="95" y="0"/>
                    <a:pt x="96" y="0"/>
                  </a:cubicBezTo>
                  <a:cubicBezTo>
                    <a:pt x="98" y="1"/>
                    <a:pt x="100" y="1"/>
                    <a:pt x="102" y="2"/>
                  </a:cubicBezTo>
                  <a:cubicBezTo>
                    <a:pt x="106" y="1"/>
                    <a:pt x="110" y="0"/>
                    <a:pt x="114" y="2"/>
                  </a:cubicBezTo>
                  <a:cubicBezTo>
                    <a:pt x="116" y="3"/>
                    <a:pt x="117" y="4"/>
                    <a:pt x="119" y="5"/>
                  </a:cubicBezTo>
                  <a:cubicBezTo>
                    <a:pt x="125" y="7"/>
                    <a:pt x="131" y="10"/>
                    <a:pt x="137" y="12"/>
                  </a:cubicBezTo>
                  <a:cubicBezTo>
                    <a:pt x="139" y="13"/>
                    <a:pt x="142" y="14"/>
                    <a:pt x="145" y="15"/>
                  </a:cubicBezTo>
                  <a:cubicBezTo>
                    <a:pt x="148" y="16"/>
                    <a:pt x="150" y="18"/>
                    <a:pt x="153" y="20"/>
                  </a:cubicBezTo>
                  <a:cubicBezTo>
                    <a:pt x="157" y="22"/>
                    <a:pt x="162" y="24"/>
                    <a:pt x="166" y="26"/>
                  </a:cubicBezTo>
                  <a:cubicBezTo>
                    <a:pt x="167" y="26"/>
                    <a:pt x="169" y="27"/>
                    <a:pt x="171" y="27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4" y="28"/>
                    <a:pt x="175" y="27"/>
                    <a:pt x="176" y="27"/>
                  </a:cubicBezTo>
                  <a:cubicBezTo>
                    <a:pt x="177" y="27"/>
                    <a:pt x="178" y="27"/>
                    <a:pt x="179" y="27"/>
                  </a:cubicBezTo>
                  <a:cubicBezTo>
                    <a:pt x="181" y="26"/>
                    <a:pt x="184" y="26"/>
                    <a:pt x="186" y="26"/>
                  </a:cubicBezTo>
                  <a:cubicBezTo>
                    <a:pt x="188" y="27"/>
                    <a:pt x="189" y="27"/>
                    <a:pt x="190" y="28"/>
                  </a:cubicBezTo>
                </a:path>
              </a:pathLst>
            </a:custGeom>
            <a:noFill/>
            <a:ln w="3651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4" name="Freeform 101"/>
            <p:cNvSpPr>
              <a:spLocks/>
            </p:cNvSpPr>
            <p:nvPr/>
          </p:nvSpPr>
          <p:spPr bwMode="auto">
            <a:xfrm>
              <a:off x="7275513" y="2065338"/>
              <a:ext cx="109538" cy="63500"/>
            </a:xfrm>
            <a:custGeom>
              <a:avLst/>
              <a:gdLst>
                <a:gd name="T0" fmla="*/ 8 w 12"/>
                <a:gd name="T1" fmla="*/ 7 h 7"/>
                <a:gd name="T2" fmla="*/ 11 w 12"/>
                <a:gd name="T3" fmla="*/ 4 h 7"/>
                <a:gd name="T4" fmla="*/ 9 w 12"/>
                <a:gd name="T5" fmla="*/ 1 h 7"/>
                <a:gd name="T6" fmla="*/ 5 w 12"/>
                <a:gd name="T7" fmla="*/ 1 h 7"/>
                <a:gd name="T8" fmla="*/ 1 w 12"/>
                <a:gd name="T9" fmla="*/ 3 h 7"/>
                <a:gd name="T10" fmla="*/ 0 w 12"/>
                <a:gd name="T11" fmla="*/ 6 h 7"/>
                <a:gd name="T12" fmla="*/ 2 w 12"/>
                <a:gd name="T13" fmla="*/ 7 h 7"/>
                <a:gd name="T14" fmla="*/ 8 w 12"/>
                <a:gd name="T15" fmla="*/ 7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7"/>
                <a:gd name="T26" fmla="*/ 12 w 12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7">
                  <a:moveTo>
                    <a:pt x="8" y="7"/>
                  </a:moveTo>
                  <a:cubicBezTo>
                    <a:pt x="8" y="7"/>
                    <a:pt x="11" y="4"/>
                    <a:pt x="11" y="4"/>
                  </a:cubicBezTo>
                  <a:cubicBezTo>
                    <a:pt x="12" y="3"/>
                    <a:pt x="10" y="1"/>
                    <a:pt x="9" y="1"/>
                  </a:cubicBezTo>
                  <a:cubicBezTo>
                    <a:pt x="8" y="0"/>
                    <a:pt x="6" y="0"/>
                    <a:pt x="5" y="1"/>
                  </a:cubicBezTo>
                  <a:cubicBezTo>
                    <a:pt x="3" y="1"/>
                    <a:pt x="2" y="2"/>
                    <a:pt x="1" y="3"/>
                  </a:cubicBezTo>
                  <a:cubicBezTo>
                    <a:pt x="1" y="3"/>
                    <a:pt x="0" y="5"/>
                    <a:pt x="0" y="6"/>
                  </a:cubicBezTo>
                  <a:cubicBezTo>
                    <a:pt x="0" y="7"/>
                    <a:pt x="1" y="7"/>
                    <a:pt x="2" y="7"/>
                  </a:cubicBezTo>
                  <a:cubicBezTo>
                    <a:pt x="4" y="7"/>
                    <a:pt x="6" y="7"/>
                    <a:pt x="8" y="7"/>
                  </a:cubicBezTo>
                  <a:close/>
                </a:path>
              </a:pathLst>
            </a:custGeom>
            <a:solidFill>
              <a:srgbClr val="FEE9D9"/>
            </a:solidFill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5" name="Freeform 102"/>
            <p:cNvSpPr>
              <a:spLocks/>
            </p:cNvSpPr>
            <p:nvPr/>
          </p:nvSpPr>
          <p:spPr bwMode="auto">
            <a:xfrm>
              <a:off x="7519988" y="2138363"/>
              <a:ext cx="26988" cy="53975"/>
            </a:xfrm>
            <a:custGeom>
              <a:avLst/>
              <a:gdLst>
                <a:gd name="T0" fmla="*/ 0 w 3"/>
                <a:gd name="T1" fmla="*/ 6 h 6"/>
                <a:gd name="T2" fmla="*/ 3 w 3"/>
                <a:gd name="T3" fmla="*/ 0 h 6"/>
                <a:gd name="T4" fmla="*/ 0 60000 65536"/>
                <a:gd name="T5" fmla="*/ 0 60000 65536"/>
                <a:gd name="T6" fmla="*/ 0 w 3"/>
                <a:gd name="T7" fmla="*/ 0 h 6"/>
                <a:gd name="T8" fmla="*/ 3 w 3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6">
                  <a:moveTo>
                    <a:pt x="0" y="6"/>
                  </a:moveTo>
                  <a:cubicBezTo>
                    <a:pt x="1" y="4"/>
                    <a:pt x="1" y="2"/>
                    <a:pt x="3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6" name="Freeform 103"/>
            <p:cNvSpPr>
              <a:spLocks/>
            </p:cNvSpPr>
            <p:nvPr/>
          </p:nvSpPr>
          <p:spPr bwMode="auto">
            <a:xfrm>
              <a:off x="7546975" y="2147888"/>
              <a:ext cx="36513" cy="61913"/>
            </a:xfrm>
            <a:custGeom>
              <a:avLst/>
              <a:gdLst>
                <a:gd name="T0" fmla="*/ 0 w 4"/>
                <a:gd name="T1" fmla="*/ 7 h 7"/>
                <a:gd name="T2" fmla="*/ 4 w 4"/>
                <a:gd name="T3" fmla="*/ 0 h 7"/>
                <a:gd name="T4" fmla="*/ 0 60000 65536"/>
                <a:gd name="T5" fmla="*/ 0 60000 65536"/>
                <a:gd name="T6" fmla="*/ 0 w 4"/>
                <a:gd name="T7" fmla="*/ 0 h 7"/>
                <a:gd name="T8" fmla="*/ 4 w 4"/>
                <a:gd name="T9" fmla="*/ 7 h 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7">
                  <a:moveTo>
                    <a:pt x="0" y="7"/>
                  </a:moveTo>
                  <a:cubicBezTo>
                    <a:pt x="1" y="4"/>
                    <a:pt x="2" y="2"/>
                    <a:pt x="4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7" name="Freeform 104"/>
            <p:cNvSpPr>
              <a:spLocks/>
            </p:cNvSpPr>
            <p:nvPr/>
          </p:nvSpPr>
          <p:spPr bwMode="auto">
            <a:xfrm>
              <a:off x="7837488" y="2192338"/>
              <a:ext cx="53975" cy="73025"/>
            </a:xfrm>
            <a:custGeom>
              <a:avLst/>
              <a:gdLst>
                <a:gd name="T0" fmla="*/ 0 w 6"/>
                <a:gd name="T1" fmla="*/ 0 h 8"/>
                <a:gd name="T2" fmla="*/ 3 w 6"/>
                <a:gd name="T3" fmla="*/ 3 h 8"/>
                <a:gd name="T4" fmla="*/ 6 w 6"/>
                <a:gd name="T5" fmla="*/ 8 h 8"/>
                <a:gd name="T6" fmla="*/ 0 60000 65536"/>
                <a:gd name="T7" fmla="*/ 0 60000 65536"/>
                <a:gd name="T8" fmla="*/ 0 60000 65536"/>
                <a:gd name="T9" fmla="*/ 0 w 6"/>
                <a:gd name="T10" fmla="*/ 0 h 8"/>
                <a:gd name="T11" fmla="*/ 6 w 6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8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  <a:cubicBezTo>
                    <a:pt x="4" y="4"/>
                    <a:pt x="5" y="6"/>
                    <a:pt x="6" y="8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8" name="Freeform 105"/>
            <p:cNvSpPr>
              <a:spLocks/>
            </p:cNvSpPr>
            <p:nvPr/>
          </p:nvSpPr>
          <p:spPr bwMode="auto">
            <a:xfrm>
              <a:off x="7800975" y="2382838"/>
              <a:ext cx="171450" cy="134938"/>
            </a:xfrm>
            <a:custGeom>
              <a:avLst/>
              <a:gdLst>
                <a:gd name="T0" fmla="*/ 0 w 19"/>
                <a:gd name="T1" fmla="*/ 0 h 15"/>
                <a:gd name="T2" fmla="*/ 4 w 19"/>
                <a:gd name="T3" fmla="*/ 2 h 15"/>
                <a:gd name="T4" fmla="*/ 10 w 19"/>
                <a:gd name="T5" fmla="*/ 6 h 15"/>
                <a:gd name="T6" fmla="*/ 15 w 19"/>
                <a:gd name="T7" fmla="*/ 10 h 15"/>
                <a:gd name="T8" fmla="*/ 19 w 19"/>
                <a:gd name="T9" fmla="*/ 1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5"/>
                <a:gd name="T17" fmla="*/ 19 w 19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5">
                  <a:moveTo>
                    <a:pt x="0" y="0"/>
                  </a:moveTo>
                  <a:cubicBezTo>
                    <a:pt x="1" y="1"/>
                    <a:pt x="3" y="1"/>
                    <a:pt x="4" y="2"/>
                  </a:cubicBezTo>
                  <a:cubicBezTo>
                    <a:pt x="6" y="3"/>
                    <a:pt x="8" y="5"/>
                    <a:pt x="10" y="6"/>
                  </a:cubicBezTo>
                  <a:cubicBezTo>
                    <a:pt x="12" y="8"/>
                    <a:pt x="13" y="9"/>
                    <a:pt x="15" y="10"/>
                  </a:cubicBezTo>
                  <a:cubicBezTo>
                    <a:pt x="16" y="12"/>
                    <a:pt x="18" y="13"/>
                    <a:pt x="19" y="15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9" name="Line 106"/>
            <p:cNvSpPr>
              <a:spLocks noChangeShapeType="1"/>
            </p:cNvSpPr>
            <p:nvPr/>
          </p:nvSpPr>
          <p:spPr bwMode="auto">
            <a:xfrm>
              <a:off x="7818438" y="2419350"/>
              <a:ext cx="55563" cy="7938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0" name="Line 107"/>
            <p:cNvSpPr>
              <a:spLocks noChangeShapeType="1"/>
            </p:cNvSpPr>
            <p:nvPr/>
          </p:nvSpPr>
          <p:spPr bwMode="auto">
            <a:xfrm flipV="1">
              <a:off x="7918450" y="2473325"/>
              <a:ext cx="19050" cy="36513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1" name="Freeform 108"/>
            <p:cNvSpPr>
              <a:spLocks/>
            </p:cNvSpPr>
            <p:nvPr/>
          </p:nvSpPr>
          <p:spPr bwMode="auto">
            <a:xfrm>
              <a:off x="8035925" y="1993900"/>
              <a:ext cx="180975" cy="80963"/>
            </a:xfrm>
            <a:custGeom>
              <a:avLst/>
              <a:gdLst>
                <a:gd name="T0" fmla="*/ 0 w 20"/>
                <a:gd name="T1" fmla="*/ 0 h 9"/>
                <a:gd name="T2" fmla="*/ 6 w 20"/>
                <a:gd name="T3" fmla="*/ 2 h 9"/>
                <a:gd name="T4" fmla="*/ 20 w 20"/>
                <a:gd name="T5" fmla="*/ 9 h 9"/>
                <a:gd name="T6" fmla="*/ 0 60000 65536"/>
                <a:gd name="T7" fmla="*/ 0 60000 65536"/>
                <a:gd name="T8" fmla="*/ 0 60000 65536"/>
                <a:gd name="T9" fmla="*/ 0 w 20"/>
                <a:gd name="T10" fmla="*/ 0 h 9"/>
                <a:gd name="T11" fmla="*/ 20 w 20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9">
                  <a:moveTo>
                    <a:pt x="0" y="0"/>
                  </a:moveTo>
                  <a:cubicBezTo>
                    <a:pt x="2" y="1"/>
                    <a:pt x="4" y="1"/>
                    <a:pt x="6" y="2"/>
                  </a:cubicBezTo>
                  <a:cubicBezTo>
                    <a:pt x="11" y="4"/>
                    <a:pt x="15" y="7"/>
                    <a:pt x="20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2" name="Line 109"/>
            <p:cNvSpPr>
              <a:spLocks noChangeShapeType="1"/>
            </p:cNvSpPr>
            <p:nvPr/>
          </p:nvSpPr>
          <p:spPr bwMode="auto">
            <a:xfrm>
              <a:off x="8189913" y="1957388"/>
              <a:ext cx="73025" cy="36513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3" name="Freeform 110"/>
            <p:cNvSpPr>
              <a:spLocks/>
            </p:cNvSpPr>
            <p:nvPr/>
          </p:nvSpPr>
          <p:spPr bwMode="auto">
            <a:xfrm>
              <a:off x="8524875" y="2536825"/>
              <a:ext cx="36513" cy="117475"/>
            </a:xfrm>
            <a:custGeom>
              <a:avLst/>
              <a:gdLst>
                <a:gd name="T0" fmla="*/ 4 w 4"/>
                <a:gd name="T1" fmla="*/ 13 h 13"/>
                <a:gd name="T2" fmla="*/ 1 w 4"/>
                <a:gd name="T3" fmla="*/ 6 h 13"/>
                <a:gd name="T4" fmla="*/ 0 w 4"/>
                <a:gd name="T5" fmla="*/ 0 h 13"/>
                <a:gd name="T6" fmla="*/ 0 60000 65536"/>
                <a:gd name="T7" fmla="*/ 0 60000 65536"/>
                <a:gd name="T8" fmla="*/ 0 60000 65536"/>
                <a:gd name="T9" fmla="*/ 0 w 4"/>
                <a:gd name="T10" fmla="*/ 0 h 13"/>
                <a:gd name="T11" fmla="*/ 4 w 4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3">
                  <a:moveTo>
                    <a:pt x="4" y="13"/>
                  </a:moveTo>
                  <a:cubicBezTo>
                    <a:pt x="3" y="11"/>
                    <a:pt x="2" y="8"/>
                    <a:pt x="1" y="6"/>
                  </a:cubicBezTo>
                  <a:cubicBezTo>
                    <a:pt x="1" y="4"/>
                    <a:pt x="1" y="2"/>
                    <a:pt x="0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4" name="Freeform 111"/>
            <p:cNvSpPr>
              <a:spLocks/>
            </p:cNvSpPr>
            <p:nvPr/>
          </p:nvSpPr>
          <p:spPr bwMode="auto">
            <a:xfrm>
              <a:off x="8751888" y="2192338"/>
              <a:ext cx="80963" cy="80963"/>
            </a:xfrm>
            <a:custGeom>
              <a:avLst/>
              <a:gdLst>
                <a:gd name="T0" fmla="*/ 9 w 9"/>
                <a:gd name="T1" fmla="*/ 0 h 9"/>
                <a:gd name="T2" fmla="*/ 5 w 9"/>
                <a:gd name="T3" fmla="*/ 2 h 9"/>
                <a:gd name="T4" fmla="*/ 2 w 9"/>
                <a:gd name="T5" fmla="*/ 5 h 9"/>
                <a:gd name="T6" fmla="*/ 0 w 9"/>
                <a:gd name="T7" fmla="*/ 9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9" y="0"/>
                  </a:moveTo>
                  <a:cubicBezTo>
                    <a:pt x="8" y="1"/>
                    <a:pt x="7" y="1"/>
                    <a:pt x="5" y="2"/>
                  </a:cubicBezTo>
                  <a:cubicBezTo>
                    <a:pt x="4" y="3"/>
                    <a:pt x="2" y="3"/>
                    <a:pt x="2" y="5"/>
                  </a:cubicBezTo>
                  <a:cubicBezTo>
                    <a:pt x="1" y="6"/>
                    <a:pt x="1" y="8"/>
                    <a:pt x="0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5" name="Freeform 112"/>
            <p:cNvSpPr>
              <a:spLocks/>
            </p:cNvSpPr>
            <p:nvPr/>
          </p:nvSpPr>
          <p:spPr bwMode="auto">
            <a:xfrm>
              <a:off x="7954963" y="2165350"/>
              <a:ext cx="90488" cy="80963"/>
            </a:xfrm>
            <a:custGeom>
              <a:avLst/>
              <a:gdLst>
                <a:gd name="T0" fmla="*/ 0 w 10"/>
                <a:gd name="T1" fmla="*/ 0 h 9"/>
                <a:gd name="T2" fmla="*/ 6 w 10"/>
                <a:gd name="T3" fmla="*/ 3 h 9"/>
                <a:gd name="T4" fmla="*/ 10 w 10"/>
                <a:gd name="T5" fmla="*/ 9 h 9"/>
                <a:gd name="T6" fmla="*/ 0 60000 65536"/>
                <a:gd name="T7" fmla="*/ 0 60000 65536"/>
                <a:gd name="T8" fmla="*/ 0 60000 65536"/>
                <a:gd name="T9" fmla="*/ 0 w 10"/>
                <a:gd name="T10" fmla="*/ 0 h 9"/>
                <a:gd name="T11" fmla="*/ 10 w 10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9">
                  <a:moveTo>
                    <a:pt x="0" y="0"/>
                  </a:moveTo>
                  <a:cubicBezTo>
                    <a:pt x="1" y="1"/>
                    <a:pt x="4" y="2"/>
                    <a:pt x="6" y="3"/>
                  </a:cubicBezTo>
                  <a:cubicBezTo>
                    <a:pt x="7" y="5"/>
                    <a:pt x="8" y="7"/>
                    <a:pt x="10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09562" y="332357"/>
            <a:ext cx="1982788" cy="1638300"/>
            <a:chOff x="304800" y="1739900"/>
            <a:chExt cx="1982788" cy="1638300"/>
          </a:xfrm>
        </p:grpSpPr>
        <p:sp>
          <p:nvSpPr>
            <p:cNvPr id="77" name="Freeform 70"/>
            <p:cNvSpPr>
              <a:spLocks/>
            </p:cNvSpPr>
            <p:nvPr/>
          </p:nvSpPr>
          <p:spPr bwMode="auto">
            <a:xfrm>
              <a:off x="304800" y="1739900"/>
              <a:ext cx="1049338" cy="1638300"/>
            </a:xfrm>
            <a:custGeom>
              <a:avLst/>
              <a:gdLst>
                <a:gd name="T0" fmla="*/ 115 w 116"/>
                <a:gd name="T1" fmla="*/ 152 h 181"/>
                <a:gd name="T2" fmla="*/ 105 w 116"/>
                <a:gd name="T3" fmla="*/ 167 h 181"/>
                <a:gd name="T4" fmla="*/ 48 w 116"/>
                <a:gd name="T5" fmla="*/ 180 h 181"/>
                <a:gd name="T6" fmla="*/ 33 w 116"/>
                <a:gd name="T7" fmla="*/ 170 h 181"/>
                <a:gd name="T8" fmla="*/ 1 w 116"/>
                <a:gd name="T9" fmla="*/ 29 h 181"/>
                <a:gd name="T10" fmla="*/ 11 w 116"/>
                <a:gd name="T11" fmla="*/ 14 h 181"/>
                <a:gd name="T12" fmla="*/ 68 w 116"/>
                <a:gd name="T13" fmla="*/ 2 h 181"/>
                <a:gd name="T14" fmla="*/ 83 w 116"/>
                <a:gd name="T15" fmla="*/ 11 h 181"/>
                <a:gd name="T16" fmla="*/ 115 w 116"/>
                <a:gd name="T17" fmla="*/ 152 h 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6"/>
                <a:gd name="T28" fmla="*/ 0 h 181"/>
                <a:gd name="T29" fmla="*/ 116 w 116"/>
                <a:gd name="T30" fmla="*/ 181 h 18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6" h="181">
                  <a:moveTo>
                    <a:pt x="115" y="152"/>
                  </a:moveTo>
                  <a:cubicBezTo>
                    <a:pt x="116" y="159"/>
                    <a:pt x="112" y="165"/>
                    <a:pt x="105" y="167"/>
                  </a:cubicBezTo>
                  <a:cubicBezTo>
                    <a:pt x="48" y="180"/>
                    <a:pt x="48" y="180"/>
                    <a:pt x="48" y="180"/>
                  </a:cubicBezTo>
                  <a:cubicBezTo>
                    <a:pt x="41" y="181"/>
                    <a:pt x="35" y="177"/>
                    <a:pt x="33" y="170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3"/>
                    <a:pt x="4" y="16"/>
                    <a:pt x="11" y="14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75" y="0"/>
                    <a:pt x="81" y="4"/>
                    <a:pt x="83" y="11"/>
                  </a:cubicBezTo>
                  <a:lnTo>
                    <a:pt x="115" y="152"/>
                  </a:lnTo>
                  <a:close/>
                </a:path>
              </a:pathLst>
            </a:custGeom>
            <a:solidFill>
              <a:srgbClr val="FFFFFF"/>
            </a:solidFill>
            <a:ln w="3651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8" name="Freeform 71"/>
            <p:cNvSpPr>
              <a:spLocks/>
            </p:cNvSpPr>
            <p:nvPr/>
          </p:nvSpPr>
          <p:spPr bwMode="auto">
            <a:xfrm>
              <a:off x="893763" y="3106738"/>
              <a:ext cx="153988" cy="153988"/>
            </a:xfrm>
            <a:custGeom>
              <a:avLst/>
              <a:gdLst>
                <a:gd name="T0" fmla="*/ 16 w 17"/>
                <a:gd name="T1" fmla="*/ 7 h 17"/>
                <a:gd name="T2" fmla="*/ 10 w 17"/>
                <a:gd name="T3" fmla="*/ 16 h 17"/>
                <a:gd name="T4" fmla="*/ 1 w 17"/>
                <a:gd name="T5" fmla="*/ 10 h 17"/>
                <a:gd name="T6" fmla="*/ 7 w 17"/>
                <a:gd name="T7" fmla="*/ 1 h 17"/>
                <a:gd name="T8" fmla="*/ 16 w 17"/>
                <a:gd name="T9" fmla="*/ 7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6" y="7"/>
                  </a:moveTo>
                  <a:cubicBezTo>
                    <a:pt x="17" y="11"/>
                    <a:pt x="15" y="15"/>
                    <a:pt x="10" y="16"/>
                  </a:cubicBezTo>
                  <a:cubicBezTo>
                    <a:pt x="6" y="17"/>
                    <a:pt x="2" y="14"/>
                    <a:pt x="1" y="10"/>
                  </a:cubicBezTo>
                  <a:cubicBezTo>
                    <a:pt x="0" y="6"/>
                    <a:pt x="2" y="2"/>
                    <a:pt x="7" y="1"/>
                  </a:cubicBezTo>
                  <a:cubicBezTo>
                    <a:pt x="11" y="0"/>
                    <a:pt x="15" y="2"/>
                    <a:pt x="16" y="7"/>
                  </a:cubicBez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9" name="Freeform 72"/>
            <p:cNvSpPr>
              <a:spLocks/>
            </p:cNvSpPr>
            <p:nvPr/>
          </p:nvSpPr>
          <p:spPr bwMode="auto">
            <a:xfrm>
              <a:off x="947738" y="3151188"/>
              <a:ext cx="44450" cy="53975"/>
            </a:xfrm>
            <a:custGeom>
              <a:avLst/>
              <a:gdLst>
                <a:gd name="T0" fmla="*/ 5 w 5"/>
                <a:gd name="T1" fmla="*/ 4 h 6"/>
                <a:gd name="T2" fmla="*/ 4 w 5"/>
                <a:gd name="T3" fmla="*/ 6 h 6"/>
                <a:gd name="T4" fmla="*/ 2 w 5"/>
                <a:gd name="T5" fmla="*/ 6 h 6"/>
                <a:gd name="T6" fmla="*/ 1 w 5"/>
                <a:gd name="T7" fmla="*/ 5 h 6"/>
                <a:gd name="T8" fmla="*/ 0 w 5"/>
                <a:gd name="T9" fmla="*/ 2 h 6"/>
                <a:gd name="T10" fmla="*/ 1 w 5"/>
                <a:gd name="T11" fmla="*/ 1 h 6"/>
                <a:gd name="T12" fmla="*/ 3 w 5"/>
                <a:gd name="T13" fmla="*/ 1 h 6"/>
                <a:gd name="T14" fmla="*/ 4 w 5"/>
                <a:gd name="T15" fmla="*/ 1 h 6"/>
                <a:gd name="T16" fmla="*/ 5 w 5"/>
                <a:gd name="T17" fmla="*/ 4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6"/>
                <a:gd name="T29" fmla="*/ 5 w 5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6">
                  <a:moveTo>
                    <a:pt x="5" y="4"/>
                  </a:moveTo>
                  <a:cubicBezTo>
                    <a:pt x="5" y="5"/>
                    <a:pt x="5" y="5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1"/>
                    <a:pt x="4" y="1"/>
                  </a:cubicBezTo>
                  <a:lnTo>
                    <a:pt x="5" y="4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0" name="Freeform 73"/>
            <p:cNvSpPr>
              <a:spLocks/>
            </p:cNvSpPr>
            <p:nvPr/>
          </p:nvSpPr>
          <p:spPr bwMode="auto">
            <a:xfrm>
              <a:off x="395288" y="2001838"/>
              <a:ext cx="868363" cy="1122363"/>
            </a:xfrm>
            <a:custGeom>
              <a:avLst/>
              <a:gdLst>
                <a:gd name="T0" fmla="*/ 547 w 547"/>
                <a:gd name="T1" fmla="*/ 616 h 707"/>
                <a:gd name="T2" fmla="*/ 137 w 547"/>
                <a:gd name="T3" fmla="*/ 707 h 707"/>
                <a:gd name="T4" fmla="*/ 0 w 547"/>
                <a:gd name="T5" fmla="*/ 92 h 707"/>
                <a:gd name="T6" fmla="*/ 411 w 547"/>
                <a:gd name="T7" fmla="*/ 0 h 707"/>
                <a:gd name="T8" fmla="*/ 547 w 547"/>
                <a:gd name="T9" fmla="*/ 616 h 7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7"/>
                <a:gd name="T16" fmla="*/ 0 h 707"/>
                <a:gd name="T17" fmla="*/ 547 w 547"/>
                <a:gd name="T18" fmla="*/ 707 h 7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7" h="707">
                  <a:moveTo>
                    <a:pt x="547" y="616"/>
                  </a:moveTo>
                  <a:lnTo>
                    <a:pt x="137" y="707"/>
                  </a:lnTo>
                  <a:lnTo>
                    <a:pt x="0" y="92"/>
                  </a:lnTo>
                  <a:lnTo>
                    <a:pt x="411" y="0"/>
                  </a:lnTo>
                  <a:lnTo>
                    <a:pt x="547" y="616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1" name="Freeform 74"/>
            <p:cNvSpPr>
              <a:spLocks/>
            </p:cNvSpPr>
            <p:nvPr/>
          </p:nvSpPr>
          <p:spPr bwMode="auto">
            <a:xfrm>
              <a:off x="803275" y="1749425"/>
              <a:ext cx="98425" cy="36513"/>
            </a:xfrm>
            <a:custGeom>
              <a:avLst/>
              <a:gdLst>
                <a:gd name="T0" fmla="*/ 11 w 11"/>
                <a:gd name="T1" fmla="*/ 1 h 4"/>
                <a:gd name="T2" fmla="*/ 10 w 11"/>
                <a:gd name="T3" fmla="*/ 2 h 4"/>
                <a:gd name="T4" fmla="*/ 1 w 11"/>
                <a:gd name="T5" fmla="*/ 4 h 4"/>
                <a:gd name="T6" fmla="*/ 0 w 11"/>
                <a:gd name="T7" fmla="*/ 3 h 4"/>
                <a:gd name="T8" fmla="*/ 0 w 11"/>
                <a:gd name="T9" fmla="*/ 3 h 4"/>
                <a:gd name="T10" fmla="*/ 1 w 11"/>
                <a:gd name="T11" fmla="*/ 2 h 4"/>
                <a:gd name="T12" fmla="*/ 10 w 11"/>
                <a:gd name="T13" fmla="*/ 0 h 4"/>
                <a:gd name="T14" fmla="*/ 11 w 11"/>
                <a:gd name="T15" fmla="*/ 1 h 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4"/>
                <a:gd name="T26" fmla="*/ 11 w 11"/>
                <a:gd name="T27" fmla="*/ 4 h 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4">
                  <a:moveTo>
                    <a:pt x="11" y="1"/>
                  </a:moveTo>
                  <a:cubicBezTo>
                    <a:pt x="11" y="1"/>
                    <a:pt x="11" y="2"/>
                    <a:pt x="10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2" name="Freeform 75"/>
            <p:cNvSpPr>
              <a:spLocks/>
            </p:cNvSpPr>
            <p:nvPr/>
          </p:nvSpPr>
          <p:spPr bwMode="auto">
            <a:xfrm>
              <a:off x="304800" y="2038350"/>
              <a:ext cx="36513" cy="53975"/>
            </a:xfrm>
            <a:custGeom>
              <a:avLst/>
              <a:gdLst>
                <a:gd name="T0" fmla="*/ 4 w 4"/>
                <a:gd name="T1" fmla="*/ 5 h 6"/>
                <a:gd name="T2" fmla="*/ 3 w 4"/>
                <a:gd name="T3" fmla="*/ 6 h 6"/>
                <a:gd name="T4" fmla="*/ 2 w 4"/>
                <a:gd name="T5" fmla="*/ 6 h 6"/>
                <a:gd name="T6" fmla="*/ 1 w 4"/>
                <a:gd name="T7" fmla="*/ 5 h 6"/>
                <a:gd name="T8" fmla="*/ 0 w 4"/>
                <a:gd name="T9" fmla="*/ 1 h 6"/>
                <a:gd name="T10" fmla="*/ 1 w 4"/>
                <a:gd name="T11" fmla="*/ 0 h 6"/>
                <a:gd name="T12" fmla="*/ 2 w 4"/>
                <a:gd name="T13" fmla="*/ 0 h 6"/>
                <a:gd name="T14" fmla="*/ 3 w 4"/>
                <a:gd name="T15" fmla="*/ 1 h 6"/>
                <a:gd name="T16" fmla="*/ 4 w 4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6"/>
                <a:gd name="T29" fmla="*/ 4 w 4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6">
                  <a:moveTo>
                    <a:pt x="4" y="5"/>
                  </a:moveTo>
                  <a:cubicBezTo>
                    <a:pt x="4" y="5"/>
                    <a:pt x="3" y="5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1" y="6"/>
                    <a:pt x="1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3" name="Freeform 76"/>
            <p:cNvSpPr>
              <a:spLocks/>
            </p:cNvSpPr>
            <p:nvPr/>
          </p:nvSpPr>
          <p:spPr bwMode="auto">
            <a:xfrm>
              <a:off x="331788" y="2147888"/>
              <a:ext cx="36513" cy="53975"/>
            </a:xfrm>
            <a:custGeom>
              <a:avLst/>
              <a:gdLst>
                <a:gd name="T0" fmla="*/ 3 w 4"/>
                <a:gd name="T1" fmla="*/ 4 h 6"/>
                <a:gd name="T2" fmla="*/ 3 w 4"/>
                <a:gd name="T3" fmla="*/ 5 h 6"/>
                <a:gd name="T4" fmla="*/ 2 w 4"/>
                <a:gd name="T5" fmla="*/ 5 h 6"/>
                <a:gd name="T6" fmla="*/ 1 w 4"/>
                <a:gd name="T7" fmla="*/ 5 h 6"/>
                <a:gd name="T8" fmla="*/ 0 w 4"/>
                <a:gd name="T9" fmla="*/ 1 h 6"/>
                <a:gd name="T10" fmla="*/ 1 w 4"/>
                <a:gd name="T11" fmla="*/ 0 h 6"/>
                <a:gd name="T12" fmla="*/ 1 w 4"/>
                <a:gd name="T13" fmla="*/ 0 h 6"/>
                <a:gd name="T14" fmla="*/ 3 w 4"/>
                <a:gd name="T15" fmla="*/ 0 h 6"/>
                <a:gd name="T16" fmla="*/ 3 w 4"/>
                <a:gd name="T17" fmla="*/ 4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6"/>
                <a:gd name="T29" fmla="*/ 4 w 4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6">
                  <a:moveTo>
                    <a:pt x="3" y="4"/>
                  </a:moveTo>
                  <a:cubicBezTo>
                    <a:pt x="4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4" name="Freeform 77"/>
            <p:cNvSpPr>
              <a:spLocks/>
            </p:cNvSpPr>
            <p:nvPr/>
          </p:nvSpPr>
          <p:spPr bwMode="auto">
            <a:xfrm>
              <a:off x="368300" y="2300288"/>
              <a:ext cx="26988" cy="55563"/>
            </a:xfrm>
            <a:custGeom>
              <a:avLst/>
              <a:gdLst>
                <a:gd name="T0" fmla="*/ 3 w 3"/>
                <a:gd name="T1" fmla="*/ 5 h 6"/>
                <a:gd name="T2" fmla="*/ 2 w 3"/>
                <a:gd name="T3" fmla="*/ 5 h 6"/>
                <a:gd name="T4" fmla="*/ 2 w 3"/>
                <a:gd name="T5" fmla="*/ 6 h 6"/>
                <a:gd name="T6" fmla="*/ 1 w 3"/>
                <a:gd name="T7" fmla="*/ 5 h 6"/>
                <a:gd name="T8" fmla="*/ 0 w 3"/>
                <a:gd name="T9" fmla="*/ 1 h 6"/>
                <a:gd name="T10" fmla="*/ 1 w 3"/>
                <a:gd name="T11" fmla="*/ 0 h 6"/>
                <a:gd name="T12" fmla="*/ 1 w 3"/>
                <a:gd name="T13" fmla="*/ 0 h 6"/>
                <a:gd name="T14" fmla="*/ 2 w 3"/>
                <a:gd name="T15" fmla="*/ 0 h 6"/>
                <a:gd name="T16" fmla="*/ 3 w 3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6"/>
                <a:gd name="T29" fmla="*/ 3 w 3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6">
                  <a:moveTo>
                    <a:pt x="3" y="5"/>
                  </a:moveTo>
                  <a:cubicBezTo>
                    <a:pt x="3" y="5"/>
                    <a:pt x="3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3" y="5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5" name="Freeform 78"/>
            <p:cNvSpPr>
              <a:spLocks/>
            </p:cNvSpPr>
            <p:nvPr/>
          </p:nvSpPr>
          <p:spPr bwMode="auto">
            <a:xfrm>
              <a:off x="458788" y="2192338"/>
              <a:ext cx="127000" cy="127000"/>
            </a:xfrm>
            <a:custGeom>
              <a:avLst/>
              <a:gdLst>
                <a:gd name="T0" fmla="*/ 14 w 14"/>
                <a:gd name="T1" fmla="*/ 10 h 14"/>
                <a:gd name="T2" fmla="*/ 12 w 14"/>
                <a:gd name="T3" fmla="*/ 12 h 14"/>
                <a:gd name="T4" fmla="*/ 4 w 14"/>
                <a:gd name="T5" fmla="*/ 14 h 14"/>
                <a:gd name="T6" fmla="*/ 2 w 14"/>
                <a:gd name="T7" fmla="*/ 12 h 14"/>
                <a:gd name="T8" fmla="*/ 0 w 14"/>
                <a:gd name="T9" fmla="*/ 4 h 14"/>
                <a:gd name="T10" fmla="*/ 1 w 14"/>
                <a:gd name="T11" fmla="*/ 2 h 14"/>
                <a:gd name="T12" fmla="*/ 9 w 14"/>
                <a:gd name="T13" fmla="*/ 0 h 14"/>
                <a:gd name="T14" fmla="*/ 12 w 14"/>
                <a:gd name="T15" fmla="*/ 1 h 14"/>
                <a:gd name="T16" fmla="*/ 14 w 14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4" y="10"/>
                  </a:moveTo>
                  <a:cubicBezTo>
                    <a:pt x="14" y="11"/>
                    <a:pt x="13" y="12"/>
                    <a:pt x="12" y="1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6" name="Freeform 79"/>
            <p:cNvSpPr>
              <a:spLocks/>
            </p:cNvSpPr>
            <p:nvPr/>
          </p:nvSpPr>
          <p:spPr bwMode="auto">
            <a:xfrm>
              <a:off x="603250" y="2155825"/>
              <a:ext cx="136525" cy="127000"/>
            </a:xfrm>
            <a:custGeom>
              <a:avLst/>
              <a:gdLst>
                <a:gd name="T0" fmla="*/ 15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3 w 15"/>
                <a:gd name="T7" fmla="*/ 13 h 14"/>
                <a:gd name="T8" fmla="*/ 1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3 w 15"/>
                <a:gd name="T15" fmla="*/ 1 h 14"/>
                <a:gd name="T16" fmla="*/ 15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5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4"/>
                    <a:pt x="3" y="1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3" y="0"/>
                    <a:pt x="13" y="1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7" name="Freeform 80"/>
            <p:cNvSpPr>
              <a:spLocks/>
            </p:cNvSpPr>
            <p:nvPr/>
          </p:nvSpPr>
          <p:spPr bwMode="auto">
            <a:xfrm>
              <a:off x="757238" y="2119313"/>
              <a:ext cx="136525" cy="127000"/>
            </a:xfrm>
            <a:custGeom>
              <a:avLst/>
              <a:gdLst>
                <a:gd name="T0" fmla="*/ 15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3 w 15"/>
                <a:gd name="T7" fmla="*/ 13 h 14"/>
                <a:gd name="T8" fmla="*/ 1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3 w 15"/>
                <a:gd name="T15" fmla="*/ 2 h 14"/>
                <a:gd name="T16" fmla="*/ 15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5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4"/>
                    <a:pt x="3" y="1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3" y="1"/>
                    <a:pt x="13" y="2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8" name="Freeform 81"/>
            <p:cNvSpPr>
              <a:spLocks/>
            </p:cNvSpPr>
            <p:nvPr/>
          </p:nvSpPr>
          <p:spPr bwMode="auto">
            <a:xfrm>
              <a:off x="911225" y="2084388"/>
              <a:ext cx="136525" cy="134938"/>
            </a:xfrm>
            <a:custGeom>
              <a:avLst/>
              <a:gdLst>
                <a:gd name="T0" fmla="*/ 15 w 15"/>
                <a:gd name="T1" fmla="*/ 10 h 15"/>
                <a:gd name="T2" fmla="*/ 13 w 15"/>
                <a:gd name="T3" fmla="*/ 13 h 15"/>
                <a:gd name="T4" fmla="*/ 5 w 15"/>
                <a:gd name="T5" fmla="*/ 14 h 15"/>
                <a:gd name="T6" fmla="*/ 2 w 15"/>
                <a:gd name="T7" fmla="*/ 13 h 15"/>
                <a:gd name="T8" fmla="*/ 1 w 15"/>
                <a:gd name="T9" fmla="*/ 5 h 15"/>
                <a:gd name="T10" fmla="*/ 2 w 15"/>
                <a:gd name="T11" fmla="*/ 2 h 15"/>
                <a:gd name="T12" fmla="*/ 10 w 15"/>
                <a:gd name="T13" fmla="*/ 0 h 15"/>
                <a:gd name="T14" fmla="*/ 13 w 15"/>
                <a:gd name="T15" fmla="*/ 2 h 15"/>
                <a:gd name="T16" fmla="*/ 15 w 15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15" y="10"/>
                  </a:moveTo>
                  <a:cubicBezTo>
                    <a:pt x="15" y="11"/>
                    <a:pt x="14" y="12"/>
                    <a:pt x="13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5"/>
                    <a:pt x="3" y="14"/>
                    <a:pt x="2" y="1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3" y="1"/>
                    <a:pt x="13" y="2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9" name="Freeform 82"/>
            <p:cNvSpPr>
              <a:spLocks/>
            </p:cNvSpPr>
            <p:nvPr/>
          </p:nvSpPr>
          <p:spPr bwMode="auto">
            <a:xfrm>
              <a:off x="576263" y="2735263"/>
              <a:ext cx="136525" cy="127000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2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0" name="Freeform 83"/>
            <p:cNvSpPr>
              <a:spLocks/>
            </p:cNvSpPr>
            <p:nvPr/>
          </p:nvSpPr>
          <p:spPr bwMode="auto">
            <a:xfrm>
              <a:off x="622300" y="2933700"/>
              <a:ext cx="134938" cy="136525"/>
            </a:xfrm>
            <a:custGeom>
              <a:avLst/>
              <a:gdLst>
                <a:gd name="T0" fmla="*/ 14 w 15"/>
                <a:gd name="T1" fmla="*/ 10 h 15"/>
                <a:gd name="T2" fmla="*/ 13 w 15"/>
                <a:gd name="T3" fmla="*/ 13 h 15"/>
                <a:gd name="T4" fmla="*/ 5 w 15"/>
                <a:gd name="T5" fmla="*/ 14 h 15"/>
                <a:gd name="T6" fmla="*/ 2 w 15"/>
                <a:gd name="T7" fmla="*/ 13 h 15"/>
                <a:gd name="T8" fmla="*/ 0 w 15"/>
                <a:gd name="T9" fmla="*/ 5 h 15"/>
                <a:gd name="T10" fmla="*/ 2 w 15"/>
                <a:gd name="T11" fmla="*/ 2 h 15"/>
                <a:gd name="T12" fmla="*/ 10 w 15"/>
                <a:gd name="T13" fmla="*/ 0 h 15"/>
                <a:gd name="T14" fmla="*/ 13 w 15"/>
                <a:gd name="T15" fmla="*/ 2 h 15"/>
                <a:gd name="T16" fmla="*/ 14 w 15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14" y="10"/>
                  </a:moveTo>
                  <a:cubicBezTo>
                    <a:pt x="15" y="11"/>
                    <a:pt x="14" y="12"/>
                    <a:pt x="13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5"/>
                    <a:pt x="3" y="14"/>
                    <a:pt x="2" y="1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3" y="2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1" name="Freeform 84"/>
            <p:cNvSpPr>
              <a:spLocks/>
            </p:cNvSpPr>
            <p:nvPr/>
          </p:nvSpPr>
          <p:spPr bwMode="auto">
            <a:xfrm>
              <a:off x="774700" y="2898775"/>
              <a:ext cx="136525" cy="134938"/>
            </a:xfrm>
            <a:custGeom>
              <a:avLst/>
              <a:gdLst>
                <a:gd name="T0" fmla="*/ 14 w 15"/>
                <a:gd name="T1" fmla="*/ 10 h 15"/>
                <a:gd name="T2" fmla="*/ 13 w 15"/>
                <a:gd name="T3" fmla="*/ 13 h 15"/>
                <a:gd name="T4" fmla="*/ 5 w 15"/>
                <a:gd name="T5" fmla="*/ 15 h 15"/>
                <a:gd name="T6" fmla="*/ 2 w 15"/>
                <a:gd name="T7" fmla="*/ 13 h 15"/>
                <a:gd name="T8" fmla="*/ 0 w 15"/>
                <a:gd name="T9" fmla="*/ 5 h 15"/>
                <a:gd name="T10" fmla="*/ 2 w 15"/>
                <a:gd name="T11" fmla="*/ 2 h 15"/>
                <a:gd name="T12" fmla="*/ 10 w 15"/>
                <a:gd name="T13" fmla="*/ 1 h 15"/>
                <a:gd name="T14" fmla="*/ 13 w 15"/>
                <a:gd name="T15" fmla="*/ 2 h 15"/>
                <a:gd name="T16" fmla="*/ 14 w 15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14" y="10"/>
                  </a:moveTo>
                  <a:cubicBezTo>
                    <a:pt x="15" y="11"/>
                    <a:pt x="14" y="12"/>
                    <a:pt x="13" y="13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2" y="14"/>
                    <a:pt x="2" y="1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2" y="1"/>
                    <a:pt x="13" y="2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2" name="Freeform 85"/>
            <p:cNvSpPr>
              <a:spLocks/>
            </p:cNvSpPr>
            <p:nvPr/>
          </p:nvSpPr>
          <p:spPr bwMode="auto">
            <a:xfrm>
              <a:off x="928688" y="2871788"/>
              <a:ext cx="136525" cy="125413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2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3" name="Freeform 86"/>
            <p:cNvSpPr>
              <a:spLocks/>
            </p:cNvSpPr>
            <p:nvPr/>
          </p:nvSpPr>
          <p:spPr bwMode="auto">
            <a:xfrm>
              <a:off x="1082675" y="2835275"/>
              <a:ext cx="136525" cy="127000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3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2" y="14"/>
                    <a:pt x="2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4" name="Freeform 87"/>
            <p:cNvSpPr>
              <a:spLocks/>
            </p:cNvSpPr>
            <p:nvPr/>
          </p:nvSpPr>
          <p:spPr bwMode="auto">
            <a:xfrm>
              <a:off x="495300" y="2373313"/>
              <a:ext cx="134938" cy="127000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2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5" name="Freeform 88"/>
            <p:cNvSpPr>
              <a:spLocks/>
            </p:cNvSpPr>
            <p:nvPr/>
          </p:nvSpPr>
          <p:spPr bwMode="auto">
            <a:xfrm>
              <a:off x="649288" y="2336800"/>
              <a:ext cx="134938" cy="127000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3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2" y="14"/>
                    <a:pt x="2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6" name="Freeform 89"/>
            <p:cNvSpPr>
              <a:spLocks/>
            </p:cNvSpPr>
            <p:nvPr/>
          </p:nvSpPr>
          <p:spPr bwMode="auto">
            <a:xfrm>
              <a:off x="803275" y="2300288"/>
              <a:ext cx="125413" cy="127000"/>
            </a:xfrm>
            <a:custGeom>
              <a:avLst/>
              <a:gdLst>
                <a:gd name="T0" fmla="*/ 14 w 14"/>
                <a:gd name="T1" fmla="*/ 10 h 14"/>
                <a:gd name="T2" fmla="*/ 13 w 14"/>
                <a:gd name="T3" fmla="*/ 12 h 14"/>
                <a:gd name="T4" fmla="*/ 5 w 14"/>
                <a:gd name="T5" fmla="*/ 14 h 14"/>
                <a:gd name="T6" fmla="*/ 2 w 14"/>
                <a:gd name="T7" fmla="*/ 13 h 14"/>
                <a:gd name="T8" fmla="*/ 0 w 14"/>
                <a:gd name="T9" fmla="*/ 4 h 14"/>
                <a:gd name="T10" fmla="*/ 2 w 14"/>
                <a:gd name="T11" fmla="*/ 2 h 14"/>
                <a:gd name="T12" fmla="*/ 10 w 14"/>
                <a:gd name="T13" fmla="*/ 0 h 14"/>
                <a:gd name="T14" fmla="*/ 12 w 14"/>
                <a:gd name="T15" fmla="*/ 2 h 14"/>
                <a:gd name="T16" fmla="*/ 14 w 14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4" y="10"/>
                  </a:moveTo>
                  <a:cubicBezTo>
                    <a:pt x="14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2" y="14"/>
                    <a:pt x="2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7" name="Freeform 90"/>
            <p:cNvSpPr>
              <a:spLocks/>
            </p:cNvSpPr>
            <p:nvPr/>
          </p:nvSpPr>
          <p:spPr bwMode="auto">
            <a:xfrm>
              <a:off x="957263" y="2265363"/>
              <a:ext cx="125413" cy="134938"/>
            </a:xfrm>
            <a:custGeom>
              <a:avLst/>
              <a:gdLst>
                <a:gd name="T0" fmla="*/ 14 w 14"/>
                <a:gd name="T1" fmla="*/ 10 h 15"/>
                <a:gd name="T2" fmla="*/ 12 w 14"/>
                <a:gd name="T3" fmla="*/ 13 h 15"/>
                <a:gd name="T4" fmla="*/ 5 w 14"/>
                <a:gd name="T5" fmla="*/ 14 h 15"/>
                <a:gd name="T6" fmla="*/ 2 w 14"/>
                <a:gd name="T7" fmla="*/ 13 h 15"/>
                <a:gd name="T8" fmla="*/ 0 w 14"/>
                <a:gd name="T9" fmla="*/ 5 h 15"/>
                <a:gd name="T10" fmla="*/ 2 w 14"/>
                <a:gd name="T11" fmla="*/ 2 h 15"/>
                <a:gd name="T12" fmla="*/ 10 w 14"/>
                <a:gd name="T13" fmla="*/ 0 h 15"/>
                <a:gd name="T14" fmla="*/ 12 w 14"/>
                <a:gd name="T15" fmla="*/ 2 h 15"/>
                <a:gd name="T16" fmla="*/ 14 w 14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5"/>
                <a:gd name="T29" fmla="*/ 14 w 14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5">
                  <a:moveTo>
                    <a:pt x="14" y="10"/>
                  </a:moveTo>
                  <a:cubicBezTo>
                    <a:pt x="14" y="11"/>
                    <a:pt x="14" y="12"/>
                    <a:pt x="12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5"/>
                    <a:pt x="2" y="14"/>
                    <a:pt x="2" y="1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8" name="Freeform 91"/>
            <p:cNvSpPr>
              <a:spLocks/>
            </p:cNvSpPr>
            <p:nvPr/>
          </p:nvSpPr>
          <p:spPr bwMode="auto">
            <a:xfrm>
              <a:off x="539750" y="2554288"/>
              <a:ext cx="127000" cy="127000"/>
            </a:xfrm>
            <a:custGeom>
              <a:avLst/>
              <a:gdLst>
                <a:gd name="T0" fmla="*/ 14 w 14"/>
                <a:gd name="T1" fmla="*/ 10 h 14"/>
                <a:gd name="T2" fmla="*/ 12 w 14"/>
                <a:gd name="T3" fmla="*/ 12 h 14"/>
                <a:gd name="T4" fmla="*/ 4 w 14"/>
                <a:gd name="T5" fmla="*/ 14 h 14"/>
                <a:gd name="T6" fmla="*/ 2 w 14"/>
                <a:gd name="T7" fmla="*/ 12 h 14"/>
                <a:gd name="T8" fmla="*/ 0 w 14"/>
                <a:gd name="T9" fmla="*/ 4 h 14"/>
                <a:gd name="T10" fmla="*/ 2 w 14"/>
                <a:gd name="T11" fmla="*/ 2 h 14"/>
                <a:gd name="T12" fmla="*/ 9 w 14"/>
                <a:gd name="T13" fmla="*/ 0 h 14"/>
                <a:gd name="T14" fmla="*/ 12 w 14"/>
                <a:gd name="T15" fmla="*/ 1 h 14"/>
                <a:gd name="T16" fmla="*/ 14 w 14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4" y="10"/>
                  </a:moveTo>
                  <a:cubicBezTo>
                    <a:pt x="14" y="11"/>
                    <a:pt x="13" y="12"/>
                    <a:pt x="12" y="1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9" name="Freeform 92"/>
            <p:cNvSpPr>
              <a:spLocks/>
            </p:cNvSpPr>
            <p:nvPr/>
          </p:nvSpPr>
          <p:spPr bwMode="auto">
            <a:xfrm>
              <a:off x="693738" y="2517775"/>
              <a:ext cx="127000" cy="127000"/>
            </a:xfrm>
            <a:custGeom>
              <a:avLst/>
              <a:gdLst>
                <a:gd name="T0" fmla="*/ 14 w 14"/>
                <a:gd name="T1" fmla="*/ 10 h 14"/>
                <a:gd name="T2" fmla="*/ 12 w 14"/>
                <a:gd name="T3" fmla="*/ 12 h 14"/>
                <a:gd name="T4" fmla="*/ 4 w 14"/>
                <a:gd name="T5" fmla="*/ 14 h 14"/>
                <a:gd name="T6" fmla="*/ 2 w 14"/>
                <a:gd name="T7" fmla="*/ 13 h 14"/>
                <a:gd name="T8" fmla="*/ 0 w 14"/>
                <a:gd name="T9" fmla="*/ 4 h 14"/>
                <a:gd name="T10" fmla="*/ 1 w 14"/>
                <a:gd name="T11" fmla="*/ 2 h 14"/>
                <a:gd name="T12" fmla="*/ 9 w 14"/>
                <a:gd name="T13" fmla="*/ 0 h 14"/>
                <a:gd name="T14" fmla="*/ 12 w 14"/>
                <a:gd name="T15" fmla="*/ 1 h 14"/>
                <a:gd name="T16" fmla="*/ 14 w 14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4" y="10"/>
                  </a:moveTo>
                  <a:cubicBezTo>
                    <a:pt x="14" y="11"/>
                    <a:pt x="13" y="12"/>
                    <a:pt x="12" y="1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2" y="14"/>
                    <a:pt x="2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0" name="Freeform 93"/>
            <p:cNvSpPr>
              <a:spLocks/>
            </p:cNvSpPr>
            <p:nvPr/>
          </p:nvSpPr>
          <p:spPr bwMode="auto">
            <a:xfrm>
              <a:off x="838200" y="2481263"/>
              <a:ext cx="136525" cy="127000"/>
            </a:xfrm>
            <a:custGeom>
              <a:avLst/>
              <a:gdLst>
                <a:gd name="T0" fmla="*/ 15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3 w 15"/>
                <a:gd name="T7" fmla="*/ 13 h 14"/>
                <a:gd name="T8" fmla="*/ 1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3 w 15"/>
                <a:gd name="T15" fmla="*/ 2 h 14"/>
                <a:gd name="T16" fmla="*/ 15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5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4"/>
                    <a:pt x="3" y="1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3" y="1"/>
                    <a:pt x="13" y="2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1" name="Freeform 94"/>
            <p:cNvSpPr>
              <a:spLocks/>
            </p:cNvSpPr>
            <p:nvPr/>
          </p:nvSpPr>
          <p:spPr bwMode="auto">
            <a:xfrm>
              <a:off x="992188" y="2446338"/>
              <a:ext cx="136525" cy="134938"/>
            </a:xfrm>
            <a:custGeom>
              <a:avLst/>
              <a:gdLst>
                <a:gd name="T0" fmla="*/ 15 w 15"/>
                <a:gd name="T1" fmla="*/ 10 h 15"/>
                <a:gd name="T2" fmla="*/ 13 w 15"/>
                <a:gd name="T3" fmla="*/ 13 h 15"/>
                <a:gd name="T4" fmla="*/ 5 w 15"/>
                <a:gd name="T5" fmla="*/ 14 h 15"/>
                <a:gd name="T6" fmla="*/ 3 w 15"/>
                <a:gd name="T7" fmla="*/ 13 h 15"/>
                <a:gd name="T8" fmla="*/ 1 w 15"/>
                <a:gd name="T9" fmla="*/ 5 h 15"/>
                <a:gd name="T10" fmla="*/ 2 w 15"/>
                <a:gd name="T11" fmla="*/ 2 h 15"/>
                <a:gd name="T12" fmla="*/ 10 w 15"/>
                <a:gd name="T13" fmla="*/ 0 h 15"/>
                <a:gd name="T14" fmla="*/ 13 w 15"/>
                <a:gd name="T15" fmla="*/ 2 h 15"/>
                <a:gd name="T16" fmla="*/ 15 w 15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15" y="10"/>
                  </a:moveTo>
                  <a:cubicBezTo>
                    <a:pt x="15" y="11"/>
                    <a:pt x="14" y="12"/>
                    <a:pt x="13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5"/>
                    <a:pt x="3" y="14"/>
                    <a:pt x="3" y="1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3" y="1"/>
                    <a:pt x="13" y="2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2" name="Freeform 113"/>
            <p:cNvSpPr>
              <a:spLocks/>
            </p:cNvSpPr>
            <p:nvPr/>
          </p:nvSpPr>
          <p:spPr bwMode="auto">
            <a:xfrm>
              <a:off x="522288" y="2228850"/>
              <a:ext cx="1765300" cy="941388"/>
            </a:xfrm>
            <a:custGeom>
              <a:avLst/>
              <a:gdLst>
                <a:gd name="T0" fmla="*/ 195 w 195"/>
                <a:gd name="T1" fmla="*/ 104 h 104"/>
                <a:gd name="T2" fmla="*/ 177 w 195"/>
                <a:gd name="T3" fmla="*/ 91 h 104"/>
                <a:gd name="T4" fmla="*/ 167 w 195"/>
                <a:gd name="T5" fmla="*/ 86 h 104"/>
                <a:gd name="T6" fmla="*/ 162 w 195"/>
                <a:gd name="T7" fmla="*/ 84 h 104"/>
                <a:gd name="T8" fmla="*/ 156 w 195"/>
                <a:gd name="T9" fmla="*/ 84 h 104"/>
                <a:gd name="T10" fmla="*/ 151 w 195"/>
                <a:gd name="T11" fmla="*/ 84 h 104"/>
                <a:gd name="T12" fmla="*/ 147 w 195"/>
                <a:gd name="T13" fmla="*/ 82 h 104"/>
                <a:gd name="T14" fmla="*/ 140 w 195"/>
                <a:gd name="T15" fmla="*/ 83 h 104"/>
                <a:gd name="T16" fmla="*/ 134 w 195"/>
                <a:gd name="T17" fmla="*/ 83 h 104"/>
                <a:gd name="T18" fmla="*/ 130 w 195"/>
                <a:gd name="T19" fmla="*/ 84 h 104"/>
                <a:gd name="T20" fmla="*/ 110 w 195"/>
                <a:gd name="T21" fmla="*/ 86 h 104"/>
                <a:gd name="T22" fmla="*/ 102 w 195"/>
                <a:gd name="T23" fmla="*/ 86 h 104"/>
                <a:gd name="T24" fmla="*/ 84 w 195"/>
                <a:gd name="T25" fmla="*/ 84 h 104"/>
                <a:gd name="T26" fmla="*/ 75 w 195"/>
                <a:gd name="T27" fmla="*/ 78 h 104"/>
                <a:gd name="T28" fmla="*/ 64 w 195"/>
                <a:gd name="T29" fmla="*/ 74 h 104"/>
                <a:gd name="T30" fmla="*/ 58 w 195"/>
                <a:gd name="T31" fmla="*/ 66 h 104"/>
                <a:gd name="T32" fmla="*/ 58 w 195"/>
                <a:gd name="T33" fmla="*/ 61 h 104"/>
                <a:gd name="T34" fmla="*/ 60 w 195"/>
                <a:gd name="T35" fmla="*/ 55 h 104"/>
                <a:gd name="T36" fmla="*/ 60 w 195"/>
                <a:gd name="T37" fmla="*/ 51 h 104"/>
                <a:gd name="T38" fmla="*/ 55 w 195"/>
                <a:gd name="T39" fmla="*/ 47 h 104"/>
                <a:gd name="T40" fmla="*/ 47 w 195"/>
                <a:gd name="T41" fmla="*/ 44 h 104"/>
                <a:gd name="T42" fmla="*/ 39 w 195"/>
                <a:gd name="T43" fmla="*/ 43 h 104"/>
                <a:gd name="T44" fmla="*/ 31 w 195"/>
                <a:gd name="T45" fmla="*/ 40 h 104"/>
                <a:gd name="T46" fmla="*/ 22 w 195"/>
                <a:gd name="T47" fmla="*/ 38 h 104"/>
                <a:gd name="T48" fmla="*/ 17 w 195"/>
                <a:gd name="T49" fmla="*/ 35 h 104"/>
                <a:gd name="T50" fmla="*/ 9 w 195"/>
                <a:gd name="T51" fmla="*/ 32 h 104"/>
                <a:gd name="T52" fmla="*/ 6 w 195"/>
                <a:gd name="T53" fmla="*/ 29 h 104"/>
                <a:gd name="T54" fmla="*/ 1 w 195"/>
                <a:gd name="T55" fmla="*/ 25 h 104"/>
                <a:gd name="T56" fmla="*/ 0 w 195"/>
                <a:gd name="T57" fmla="*/ 20 h 104"/>
                <a:gd name="T58" fmla="*/ 8 w 195"/>
                <a:gd name="T59" fmla="*/ 15 h 104"/>
                <a:gd name="T60" fmla="*/ 16 w 195"/>
                <a:gd name="T61" fmla="*/ 17 h 104"/>
                <a:gd name="T62" fmla="*/ 23 w 195"/>
                <a:gd name="T63" fmla="*/ 21 h 104"/>
                <a:gd name="T64" fmla="*/ 27 w 195"/>
                <a:gd name="T65" fmla="*/ 21 h 104"/>
                <a:gd name="T66" fmla="*/ 38 w 195"/>
                <a:gd name="T67" fmla="*/ 21 h 104"/>
                <a:gd name="T68" fmla="*/ 64 w 195"/>
                <a:gd name="T69" fmla="*/ 25 h 104"/>
                <a:gd name="T70" fmla="*/ 71 w 195"/>
                <a:gd name="T71" fmla="*/ 23 h 104"/>
                <a:gd name="T72" fmla="*/ 71 w 195"/>
                <a:gd name="T73" fmla="*/ 16 h 104"/>
                <a:gd name="T74" fmla="*/ 73 w 195"/>
                <a:gd name="T75" fmla="*/ 12 h 104"/>
                <a:gd name="T76" fmla="*/ 80 w 195"/>
                <a:gd name="T77" fmla="*/ 6 h 104"/>
                <a:gd name="T78" fmla="*/ 87 w 195"/>
                <a:gd name="T79" fmla="*/ 6 h 104"/>
                <a:gd name="T80" fmla="*/ 90 w 195"/>
                <a:gd name="T81" fmla="*/ 1 h 104"/>
                <a:gd name="T82" fmla="*/ 93 w 195"/>
                <a:gd name="T83" fmla="*/ 0 h 104"/>
                <a:gd name="T84" fmla="*/ 99 w 195"/>
                <a:gd name="T85" fmla="*/ 0 h 104"/>
                <a:gd name="T86" fmla="*/ 105 w 195"/>
                <a:gd name="T87" fmla="*/ 2 h 104"/>
                <a:gd name="T88" fmla="*/ 117 w 195"/>
                <a:gd name="T89" fmla="*/ 2 h 104"/>
                <a:gd name="T90" fmla="*/ 122 w 195"/>
                <a:gd name="T91" fmla="*/ 6 h 104"/>
                <a:gd name="T92" fmla="*/ 140 w 195"/>
                <a:gd name="T93" fmla="*/ 12 h 104"/>
                <a:gd name="T94" fmla="*/ 149 w 195"/>
                <a:gd name="T95" fmla="*/ 16 h 104"/>
                <a:gd name="T96" fmla="*/ 157 w 195"/>
                <a:gd name="T97" fmla="*/ 21 h 104"/>
                <a:gd name="T98" fmla="*/ 170 w 195"/>
                <a:gd name="T99" fmla="*/ 27 h 104"/>
                <a:gd name="T100" fmla="*/ 175 w 195"/>
                <a:gd name="T101" fmla="*/ 28 h 104"/>
                <a:gd name="T102" fmla="*/ 178 w 195"/>
                <a:gd name="T103" fmla="*/ 29 h 104"/>
                <a:gd name="T104" fmla="*/ 180 w 195"/>
                <a:gd name="T105" fmla="*/ 28 h 104"/>
                <a:gd name="T106" fmla="*/ 184 w 195"/>
                <a:gd name="T107" fmla="*/ 28 h 104"/>
                <a:gd name="T108" fmla="*/ 191 w 195"/>
                <a:gd name="T109" fmla="*/ 27 h 104"/>
                <a:gd name="T110" fmla="*/ 195 w 195"/>
                <a:gd name="T111" fmla="*/ 29 h 1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5"/>
                <a:gd name="T169" fmla="*/ 0 h 104"/>
                <a:gd name="T170" fmla="*/ 195 w 195"/>
                <a:gd name="T171" fmla="*/ 104 h 1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5" h="104">
                  <a:moveTo>
                    <a:pt x="195" y="104"/>
                  </a:moveTo>
                  <a:cubicBezTo>
                    <a:pt x="189" y="99"/>
                    <a:pt x="183" y="95"/>
                    <a:pt x="177" y="91"/>
                  </a:cubicBezTo>
                  <a:cubicBezTo>
                    <a:pt x="174" y="89"/>
                    <a:pt x="170" y="88"/>
                    <a:pt x="167" y="86"/>
                  </a:cubicBezTo>
                  <a:cubicBezTo>
                    <a:pt x="165" y="85"/>
                    <a:pt x="164" y="84"/>
                    <a:pt x="162" y="84"/>
                  </a:cubicBezTo>
                  <a:cubicBezTo>
                    <a:pt x="160" y="84"/>
                    <a:pt x="158" y="84"/>
                    <a:pt x="156" y="84"/>
                  </a:cubicBezTo>
                  <a:cubicBezTo>
                    <a:pt x="155" y="84"/>
                    <a:pt x="153" y="84"/>
                    <a:pt x="151" y="84"/>
                  </a:cubicBezTo>
                  <a:cubicBezTo>
                    <a:pt x="149" y="83"/>
                    <a:pt x="148" y="82"/>
                    <a:pt x="147" y="82"/>
                  </a:cubicBezTo>
                  <a:cubicBezTo>
                    <a:pt x="144" y="82"/>
                    <a:pt x="142" y="82"/>
                    <a:pt x="140" y="83"/>
                  </a:cubicBezTo>
                  <a:cubicBezTo>
                    <a:pt x="138" y="83"/>
                    <a:pt x="136" y="83"/>
                    <a:pt x="134" y="83"/>
                  </a:cubicBezTo>
                  <a:cubicBezTo>
                    <a:pt x="133" y="84"/>
                    <a:pt x="131" y="84"/>
                    <a:pt x="130" y="84"/>
                  </a:cubicBezTo>
                  <a:cubicBezTo>
                    <a:pt x="123" y="85"/>
                    <a:pt x="117" y="86"/>
                    <a:pt x="110" y="86"/>
                  </a:cubicBezTo>
                  <a:cubicBezTo>
                    <a:pt x="108" y="86"/>
                    <a:pt x="105" y="86"/>
                    <a:pt x="102" y="86"/>
                  </a:cubicBezTo>
                  <a:cubicBezTo>
                    <a:pt x="96" y="85"/>
                    <a:pt x="89" y="88"/>
                    <a:pt x="84" y="84"/>
                  </a:cubicBezTo>
                  <a:cubicBezTo>
                    <a:pt x="81" y="82"/>
                    <a:pt x="78" y="80"/>
                    <a:pt x="75" y="78"/>
                  </a:cubicBezTo>
                  <a:cubicBezTo>
                    <a:pt x="71" y="77"/>
                    <a:pt x="68" y="75"/>
                    <a:pt x="64" y="74"/>
                  </a:cubicBezTo>
                  <a:cubicBezTo>
                    <a:pt x="61" y="72"/>
                    <a:pt x="58" y="70"/>
                    <a:pt x="58" y="66"/>
                  </a:cubicBezTo>
                  <a:cubicBezTo>
                    <a:pt x="58" y="64"/>
                    <a:pt x="58" y="62"/>
                    <a:pt x="58" y="61"/>
                  </a:cubicBezTo>
                  <a:cubicBezTo>
                    <a:pt x="59" y="59"/>
                    <a:pt x="60" y="57"/>
                    <a:pt x="60" y="55"/>
                  </a:cubicBezTo>
                  <a:cubicBezTo>
                    <a:pt x="60" y="53"/>
                    <a:pt x="60" y="52"/>
                    <a:pt x="60" y="51"/>
                  </a:cubicBezTo>
                  <a:cubicBezTo>
                    <a:pt x="60" y="50"/>
                    <a:pt x="56" y="48"/>
                    <a:pt x="55" y="47"/>
                  </a:cubicBezTo>
                  <a:cubicBezTo>
                    <a:pt x="53" y="46"/>
                    <a:pt x="50" y="45"/>
                    <a:pt x="47" y="44"/>
                  </a:cubicBezTo>
                  <a:cubicBezTo>
                    <a:pt x="45" y="44"/>
                    <a:pt x="42" y="44"/>
                    <a:pt x="39" y="43"/>
                  </a:cubicBezTo>
                  <a:cubicBezTo>
                    <a:pt x="36" y="42"/>
                    <a:pt x="33" y="41"/>
                    <a:pt x="31" y="40"/>
                  </a:cubicBezTo>
                  <a:cubicBezTo>
                    <a:pt x="28" y="39"/>
                    <a:pt x="25" y="39"/>
                    <a:pt x="22" y="38"/>
                  </a:cubicBezTo>
                  <a:cubicBezTo>
                    <a:pt x="20" y="37"/>
                    <a:pt x="19" y="36"/>
                    <a:pt x="17" y="35"/>
                  </a:cubicBezTo>
                  <a:cubicBezTo>
                    <a:pt x="17" y="35"/>
                    <a:pt x="9" y="32"/>
                    <a:pt x="9" y="32"/>
                  </a:cubicBezTo>
                  <a:cubicBezTo>
                    <a:pt x="8" y="31"/>
                    <a:pt x="7" y="30"/>
                    <a:pt x="6" y="29"/>
                  </a:cubicBezTo>
                  <a:cubicBezTo>
                    <a:pt x="4" y="28"/>
                    <a:pt x="3" y="27"/>
                    <a:pt x="1" y="25"/>
                  </a:cubicBezTo>
                  <a:cubicBezTo>
                    <a:pt x="0" y="23"/>
                    <a:pt x="0" y="22"/>
                    <a:pt x="0" y="20"/>
                  </a:cubicBezTo>
                  <a:cubicBezTo>
                    <a:pt x="2" y="17"/>
                    <a:pt x="5" y="14"/>
                    <a:pt x="8" y="15"/>
                  </a:cubicBezTo>
                  <a:cubicBezTo>
                    <a:pt x="11" y="16"/>
                    <a:pt x="13" y="16"/>
                    <a:pt x="16" y="17"/>
                  </a:cubicBezTo>
                  <a:cubicBezTo>
                    <a:pt x="18" y="18"/>
                    <a:pt x="20" y="20"/>
                    <a:pt x="23" y="21"/>
                  </a:cubicBezTo>
                  <a:cubicBezTo>
                    <a:pt x="24" y="21"/>
                    <a:pt x="26" y="21"/>
                    <a:pt x="27" y="21"/>
                  </a:cubicBezTo>
                  <a:cubicBezTo>
                    <a:pt x="31" y="21"/>
                    <a:pt x="35" y="20"/>
                    <a:pt x="38" y="21"/>
                  </a:cubicBezTo>
                  <a:cubicBezTo>
                    <a:pt x="46" y="24"/>
                    <a:pt x="55" y="27"/>
                    <a:pt x="64" y="25"/>
                  </a:cubicBezTo>
                  <a:cubicBezTo>
                    <a:pt x="66" y="25"/>
                    <a:pt x="68" y="24"/>
                    <a:pt x="71" y="23"/>
                  </a:cubicBezTo>
                  <a:cubicBezTo>
                    <a:pt x="71" y="23"/>
                    <a:pt x="71" y="17"/>
                    <a:pt x="71" y="16"/>
                  </a:cubicBezTo>
                  <a:cubicBezTo>
                    <a:pt x="72" y="14"/>
                    <a:pt x="72" y="13"/>
                    <a:pt x="73" y="12"/>
                  </a:cubicBezTo>
                  <a:cubicBezTo>
                    <a:pt x="75" y="9"/>
                    <a:pt x="76" y="7"/>
                    <a:pt x="80" y="6"/>
                  </a:cubicBezTo>
                  <a:cubicBezTo>
                    <a:pt x="82" y="6"/>
                    <a:pt x="84" y="6"/>
                    <a:pt x="87" y="6"/>
                  </a:cubicBezTo>
                  <a:cubicBezTo>
                    <a:pt x="88" y="5"/>
                    <a:pt x="89" y="2"/>
                    <a:pt x="90" y="1"/>
                  </a:cubicBezTo>
                  <a:cubicBezTo>
                    <a:pt x="91" y="1"/>
                    <a:pt x="92" y="0"/>
                    <a:pt x="93" y="0"/>
                  </a:cubicBezTo>
                  <a:cubicBezTo>
                    <a:pt x="95" y="0"/>
                    <a:pt x="97" y="0"/>
                    <a:pt x="99" y="0"/>
                  </a:cubicBezTo>
                  <a:cubicBezTo>
                    <a:pt x="101" y="1"/>
                    <a:pt x="103" y="1"/>
                    <a:pt x="105" y="2"/>
                  </a:cubicBezTo>
                  <a:cubicBezTo>
                    <a:pt x="108" y="1"/>
                    <a:pt x="113" y="0"/>
                    <a:pt x="117" y="2"/>
                  </a:cubicBezTo>
                  <a:cubicBezTo>
                    <a:pt x="119" y="4"/>
                    <a:pt x="120" y="5"/>
                    <a:pt x="122" y="6"/>
                  </a:cubicBezTo>
                  <a:cubicBezTo>
                    <a:pt x="128" y="8"/>
                    <a:pt x="134" y="10"/>
                    <a:pt x="140" y="12"/>
                  </a:cubicBezTo>
                  <a:cubicBezTo>
                    <a:pt x="143" y="14"/>
                    <a:pt x="146" y="14"/>
                    <a:pt x="149" y="16"/>
                  </a:cubicBezTo>
                  <a:cubicBezTo>
                    <a:pt x="152" y="17"/>
                    <a:pt x="154" y="19"/>
                    <a:pt x="157" y="21"/>
                  </a:cubicBezTo>
                  <a:cubicBezTo>
                    <a:pt x="161" y="23"/>
                    <a:pt x="166" y="25"/>
                    <a:pt x="170" y="27"/>
                  </a:cubicBezTo>
                  <a:cubicBezTo>
                    <a:pt x="172" y="27"/>
                    <a:pt x="174" y="28"/>
                    <a:pt x="175" y="28"/>
                  </a:cubicBezTo>
                  <a:cubicBezTo>
                    <a:pt x="178" y="29"/>
                    <a:pt x="178" y="29"/>
                    <a:pt x="178" y="29"/>
                  </a:cubicBezTo>
                  <a:cubicBezTo>
                    <a:pt x="178" y="29"/>
                    <a:pt x="180" y="28"/>
                    <a:pt x="180" y="28"/>
                  </a:cubicBezTo>
                  <a:cubicBezTo>
                    <a:pt x="181" y="28"/>
                    <a:pt x="183" y="28"/>
                    <a:pt x="184" y="28"/>
                  </a:cubicBezTo>
                  <a:cubicBezTo>
                    <a:pt x="186" y="27"/>
                    <a:pt x="189" y="27"/>
                    <a:pt x="191" y="27"/>
                  </a:cubicBezTo>
                  <a:cubicBezTo>
                    <a:pt x="193" y="28"/>
                    <a:pt x="194" y="29"/>
                    <a:pt x="195" y="29"/>
                  </a:cubicBezTo>
                </a:path>
              </a:pathLst>
            </a:custGeom>
            <a:solidFill>
              <a:srgbClr val="EEDBBA"/>
            </a:solidFill>
            <a:ln w="3651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3" name="Freeform 114"/>
            <p:cNvSpPr>
              <a:spLocks/>
            </p:cNvSpPr>
            <p:nvPr/>
          </p:nvSpPr>
          <p:spPr bwMode="auto">
            <a:xfrm>
              <a:off x="522288" y="2228850"/>
              <a:ext cx="1765300" cy="941388"/>
            </a:xfrm>
            <a:custGeom>
              <a:avLst/>
              <a:gdLst>
                <a:gd name="T0" fmla="*/ 195 w 195"/>
                <a:gd name="T1" fmla="*/ 104 h 104"/>
                <a:gd name="T2" fmla="*/ 177 w 195"/>
                <a:gd name="T3" fmla="*/ 91 h 104"/>
                <a:gd name="T4" fmla="*/ 167 w 195"/>
                <a:gd name="T5" fmla="*/ 86 h 104"/>
                <a:gd name="T6" fmla="*/ 162 w 195"/>
                <a:gd name="T7" fmla="*/ 84 h 104"/>
                <a:gd name="T8" fmla="*/ 156 w 195"/>
                <a:gd name="T9" fmla="*/ 84 h 104"/>
                <a:gd name="T10" fmla="*/ 151 w 195"/>
                <a:gd name="T11" fmla="*/ 84 h 104"/>
                <a:gd name="T12" fmla="*/ 147 w 195"/>
                <a:gd name="T13" fmla="*/ 82 h 104"/>
                <a:gd name="T14" fmla="*/ 140 w 195"/>
                <a:gd name="T15" fmla="*/ 83 h 104"/>
                <a:gd name="T16" fmla="*/ 134 w 195"/>
                <a:gd name="T17" fmla="*/ 83 h 104"/>
                <a:gd name="T18" fmla="*/ 130 w 195"/>
                <a:gd name="T19" fmla="*/ 84 h 104"/>
                <a:gd name="T20" fmla="*/ 110 w 195"/>
                <a:gd name="T21" fmla="*/ 86 h 104"/>
                <a:gd name="T22" fmla="*/ 102 w 195"/>
                <a:gd name="T23" fmla="*/ 86 h 104"/>
                <a:gd name="T24" fmla="*/ 84 w 195"/>
                <a:gd name="T25" fmla="*/ 84 h 104"/>
                <a:gd name="T26" fmla="*/ 75 w 195"/>
                <a:gd name="T27" fmla="*/ 78 h 104"/>
                <a:gd name="T28" fmla="*/ 64 w 195"/>
                <a:gd name="T29" fmla="*/ 74 h 104"/>
                <a:gd name="T30" fmla="*/ 58 w 195"/>
                <a:gd name="T31" fmla="*/ 66 h 104"/>
                <a:gd name="T32" fmla="*/ 58 w 195"/>
                <a:gd name="T33" fmla="*/ 61 h 104"/>
                <a:gd name="T34" fmla="*/ 60 w 195"/>
                <a:gd name="T35" fmla="*/ 55 h 104"/>
                <a:gd name="T36" fmla="*/ 60 w 195"/>
                <a:gd name="T37" fmla="*/ 51 h 104"/>
                <a:gd name="T38" fmla="*/ 55 w 195"/>
                <a:gd name="T39" fmla="*/ 47 h 104"/>
                <a:gd name="T40" fmla="*/ 47 w 195"/>
                <a:gd name="T41" fmla="*/ 44 h 104"/>
                <a:gd name="T42" fmla="*/ 39 w 195"/>
                <a:gd name="T43" fmla="*/ 43 h 104"/>
                <a:gd name="T44" fmla="*/ 31 w 195"/>
                <a:gd name="T45" fmla="*/ 40 h 104"/>
                <a:gd name="T46" fmla="*/ 22 w 195"/>
                <a:gd name="T47" fmla="*/ 38 h 104"/>
                <a:gd name="T48" fmla="*/ 17 w 195"/>
                <a:gd name="T49" fmla="*/ 35 h 104"/>
                <a:gd name="T50" fmla="*/ 9 w 195"/>
                <a:gd name="T51" fmla="*/ 32 h 104"/>
                <a:gd name="T52" fmla="*/ 6 w 195"/>
                <a:gd name="T53" fmla="*/ 29 h 104"/>
                <a:gd name="T54" fmla="*/ 1 w 195"/>
                <a:gd name="T55" fmla="*/ 25 h 104"/>
                <a:gd name="T56" fmla="*/ 0 w 195"/>
                <a:gd name="T57" fmla="*/ 20 h 104"/>
                <a:gd name="T58" fmla="*/ 8 w 195"/>
                <a:gd name="T59" fmla="*/ 15 h 104"/>
                <a:gd name="T60" fmla="*/ 16 w 195"/>
                <a:gd name="T61" fmla="*/ 17 h 104"/>
                <a:gd name="T62" fmla="*/ 23 w 195"/>
                <a:gd name="T63" fmla="*/ 21 h 104"/>
                <a:gd name="T64" fmla="*/ 27 w 195"/>
                <a:gd name="T65" fmla="*/ 21 h 104"/>
                <a:gd name="T66" fmla="*/ 38 w 195"/>
                <a:gd name="T67" fmla="*/ 21 h 104"/>
                <a:gd name="T68" fmla="*/ 64 w 195"/>
                <a:gd name="T69" fmla="*/ 25 h 104"/>
                <a:gd name="T70" fmla="*/ 71 w 195"/>
                <a:gd name="T71" fmla="*/ 23 h 104"/>
                <a:gd name="T72" fmla="*/ 71 w 195"/>
                <a:gd name="T73" fmla="*/ 16 h 104"/>
                <a:gd name="T74" fmla="*/ 73 w 195"/>
                <a:gd name="T75" fmla="*/ 12 h 104"/>
                <a:gd name="T76" fmla="*/ 80 w 195"/>
                <a:gd name="T77" fmla="*/ 6 h 104"/>
                <a:gd name="T78" fmla="*/ 87 w 195"/>
                <a:gd name="T79" fmla="*/ 6 h 104"/>
                <a:gd name="T80" fmla="*/ 90 w 195"/>
                <a:gd name="T81" fmla="*/ 1 h 104"/>
                <a:gd name="T82" fmla="*/ 93 w 195"/>
                <a:gd name="T83" fmla="*/ 0 h 104"/>
                <a:gd name="T84" fmla="*/ 99 w 195"/>
                <a:gd name="T85" fmla="*/ 0 h 104"/>
                <a:gd name="T86" fmla="*/ 105 w 195"/>
                <a:gd name="T87" fmla="*/ 2 h 104"/>
                <a:gd name="T88" fmla="*/ 117 w 195"/>
                <a:gd name="T89" fmla="*/ 2 h 104"/>
                <a:gd name="T90" fmla="*/ 122 w 195"/>
                <a:gd name="T91" fmla="*/ 6 h 104"/>
                <a:gd name="T92" fmla="*/ 140 w 195"/>
                <a:gd name="T93" fmla="*/ 12 h 104"/>
                <a:gd name="T94" fmla="*/ 149 w 195"/>
                <a:gd name="T95" fmla="*/ 16 h 104"/>
                <a:gd name="T96" fmla="*/ 157 w 195"/>
                <a:gd name="T97" fmla="*/ 21 h 104"/>
                <a:gd name="T98" fmla="*/ 170 w 195"/>
                <a:gd name="T99" fmla="*/ 27 h 104"/>
                <a:gd name="T100" fmla="*/ 175 w 195"/>
                <a:gd name="T101" fmla="*/ 28 h 104"/>
                <a:gd name="T102" fmla="*/ 178 w 195"/>
                <a:gd name="T103" fmla="*/ 29 h 104"/>
                <a:gd name="T104" fmla="*/ 180 w 195"/>
                <a:gd name="T105" fmla="*/ 28 h 104"/>
                <a:gd name="T106" fmla="*/ 184 w 195"/>
                <a:gd name="T107" fmla="*/ 28 h 104"/>
                <a:gd name="T108" fmla="*/ 191 w 195"/>
                <a:gd name="T109" fmla="*/ 27 h 104"/>
                <a:gd name="T110" fmla="*/ 195 w 195"/>
                <a:gd name="T111" fmla="*/ 29 h 1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5"/>
                <a:gd name="T169" fmla="*/ 0 h 104"/>
                <a:gd name="T170" fmla="*/ 195 w 195"/>
                <a:gd name="T171" fmla="*/ 104 h 1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5" h="104">
                  <a:moveTo>
                    <a:pt x="195" y="104"/>
                  </a:moveTo>
                  <a:cubicBezTo>
                    <a:pt x="189" y="99"/>
                    <a:pt x="183" y="95"/>
                    <a:pt x="177" y="91"/>
                  </a:cubicBezTo>
                  <a:cubicBezTo>
                    <a:pt x="174" y="89"/>
                    <a:pt x="170" y="88"/>
                    <a:pt x="167" y="86"/>
                  </a:cubicBezTo>
                  <a:cubicBezTo>
                    <a:pt x="165" y="85"/>
                    <a:pt x="164" y="84"/>
                    <a:pt x="162" y="84"/>
                  </a:cubicBezTo>
                  <a:cubicBezTo>
                    <a:pt x="160" y="84"/>
                    <a:pt x="158" y="84"/>
                    <a:pt x="156" y="84"/>
                  </a:cubicBezTo>
                  <a:cubicBezTo>
                    <a:pt x="155" y="84"/>
                    <a:pt x="153" y="84"/>
                    <a:pt x="151" y="84"/>
                  </a:cubicBezTo>
                  <a:cubicBezTo>
                    <a:pt x="149" y="83"/>
                    <a:pt x="148" y="82"/>
                    <a:pt x="147" y="82"/>
                  </a:cubicBezTo>
                  <a:cubicBezTo>
                    <a:pt x="144" y="82"/>
                    <a:pt x="142" y="82"/>
                    <a:pt x="140" y="83"/>
                  </a:cubicBezTo>
                  <a:cubicBezTo>
                    <a:pt x="138" y="83"/>
                    <a:pt x="136" y="83"/>
                    <a:pt x="134" y="83"/>
                  </a:cubicBezTo>
                  <a:cubicBezTo>
                    <a:pt x="133" y="84"/>
                    <a:pt x="131" y="84"/>
                    <a:pt x="130" y="84"/>
                  </a:cubicBezTo>
                  <a:cubicBezTo>
                    <a:pt x="123" y="85"/>
                    <a:pt x="117" y="86"/>
                    <a:pt x="110" y="86"/>
                  </a:cubicBezTo>
                  <a:cubicBezTo>
                    <a:pt x="108" y="86"/>
                    <a:pt x="105" y="86"/>
                    <a:pt x="102" y="86"/>
                  </a:cubicBezTo>
                  <a:cubicBezTo>
                    <a:pt x="96" y="85"/>
                    <a:pt x="89" y="88"/>
                    <a:pt x="84" y="84"/>
                  </a:cubicBezTo>
                  <a:cubicBezTo>
                    <a:pt x="81" y="82"/>
                    <a:pt x="78" y="80"/>
                    <a:pt x="75" y="78"/>
                  </a:cubicBezTo>
                  <a:cubicBezTo>
                    <a:pt x="71" y="77"/>
                    <a:pt x="68" y="75"/>
                    <a:pt x="64" y="74"/>
                  </a:cubicBezTo>
                  <a:cubicBezTo>
                    <a:pt x="61" y="72"/>
                    <a:pt x="58" y="70"/>
                    <a:pt x="58" y="66"/>
                  </a:cubicBezTo>
                  <a:cubicBezTo>
                    <a:pt x="58" y="64"/>
                    <a:pt x="58" y="62"/>
                    <a:pt x="58" y="61"/>
                  </a:cubicBezTo>
                  <a:cubicBezTo>
                    <a:pt x="59" y="59"/>
                    <a:pt x="60" y="57"/>
                    <a:pt x="60" y="55"/>
                  </a:cubicBezTo>
                  <a:cubicBezTo>
                    <a:pt x="60" y="53"/>
                    <a:pt x="60" y="52"/>
                    <a:pt x="60" y="51"/>
                  </a:cubicBezTo>
                  <a:cubicBezTo>
                    <a:pt x="60" y="50"/>
                    <a:pt x="56" y="48"/>
                    <a:pt x="55" y="47"/>
                  </a:cubicBezTo>
                  <a:cubicBezTo>
                    <a:pt x="53" y="46"/>
                    <a:pt x="50" y="45"/>
                    <a:pt x="47" y="44"/>
                  </a:cubicBezTo>
                  <a:cubicBezTo>
                    <a:pt x="45" y="44"/>
                    <a:pt x="42" y="44"/>
                    <a:pt x="39" y="43"/>
                  </a:cubicBezTo>
                  <a:cubicBezTo>
                    <a:pt x="36" y="42"/>
                    <a:pt x="33" y="41"/>
                    <a:pt x="31" y="40"/>
                  </a:cubicBezTo>
                  <a:cubicBezTo>
                    <a:pt x="28" y="39"/>
                    <a:pt x="25" y="39"/>
                    <a:pt x="22" y="38"/>
                  </a:cubicBezTo>
                  <a:cubicBezTo>
                    <a:pt x="20" y="37"/>
                    <a:pt x="19" y="36"/>
                    <a:pt x="17" y="35"/>
                  </a:cubicBezTo>
                  <a:cubicBezTo>
                    <a:pt x="17" y="35"/>
                    <a:pt x="9" y="32"/>
                    <a:pt x="9" y="32"/>
                  </a:cubicBezTo>
                  <a:cubicBezTo>
                    <a:pt x="8" y="31"/>
                    <a:pt x="7" y="30"/>
                    <a:pt x="6" y="29"/>
                  </a:cubicBezTo>
                  <a:cubicBezTo>
                    <a:pt x="4" y="28"/>
                    <a:pt x="3" y="27"/>
                    <a:pt x="1" y="25"/>
                  </a:cubicBezTo>
                  <a:cubicBezTo>
                    <a:pt x="0" y="23"/>
                    <a:pt x="0" y="22"/>
                    <a:pt x="0" y="20"/>
                  </a:cubicBezTo>
                  <a:cubicBezTo>
                    <a:pt x="2" y="17"/>
                    <a:pt x="5" y="14"/>
                    <a:pt x="8" y="15"/>
                  </a:cubicBezTo>
                  <a:cubicBezTo>
                    <a:pt x="11" y="16"/>
                    <a:pt x="13" y="16"/>
                    <a:pt x="16" y="17"/>
                  </a:cubicBezTo>
                  <a:cubicBezTo>
                    <a:pt x="18" y="18"/>
                    <a:pt x="20" y="20"/>
                    <a:pt x="23" y="21"/>
                  </a:cubicBezTo>
                  <a:cubicBezTo>
                    <a:pt x="24" y="21"/>
                    <a:pt x="26" y="21"/>
                    <a:pt x="27" y="21"/>
                  </a:cubicBezTo>
                  <a:cubicBezTo>
                    <a:pt x="31" y="21"/>
                    <a:pt x="35" y="20"/>
                    <a:pt x="38" y="21"/>
                  </a:cubicBezTo>
                  <a:cubicBezTo>
                    <a:pt x="46" y="24"/>
                    <a:pt x="55" y="27"/>
                    <a:pt x="64" y="25"/>
                  </a:cubicBezTo>
                  <a:cubicBezTo>
                    <a:pt x="66" y="25"/>
                    <a:pt x="68" y="24"/>
                    <a:pt x="71" y="23"/>
                  </a:cubicBezTo>
                  <a:cubicBezTo>
                    <a:pt x="71" y="23"/>
                    <a:pt x="71" y="17"/>
                    <a:pt x="71" y="16"/>
                  </a:cubicBezTo>
                  <a:cubicBezTo>
                    <a:pt x="72" y="14"/>
                    <a:pt x="72" y="13"/>
                    <a:pt x="73" y="12"/>
                  </a:cubicBezTo>
                  <a:cubicBezTo>
                    <a:pt x="75" y="9"/>
                    <a:pt x="76" y="7"/>
                    <a:pt x="80" y="6"/>
                  </a:cubicBezTo>
                  <a:cubicBezTo>
                    <a:pt x="82" y="6"/>
                    <a:pt x="84" y="6"/>
                    <a:pt x="87" y="6"/>
                  </a:cubicBezTo>
                  <a:cubicBezTo>
                    <a:pt x="88" y="5"/>
                    <a:pt x="89" y="2"/>
                    <a:pt x="90" y="1"/>
                  </a:cubicBezTo>
                  <a:cubicBezTo>
                    <a:pt x="91" y="1"/>
                    <a:pt x="92" y="0"/>
                    <a:pt x="93" y="0"/>
                  </a:cubicBezTo>
                  <a:cubicBezTo>
                    <a:pt x="95" y="0"/>
                    <a:pt x="97" y="0"/>
                    <a:pt x="99" y="0"/>
                  </a:cubicBezTo>
                  <a:cubicBezTo>
                    <a:pt x="101" y="1"/>
                    <a:pt x="103" y="1"/>
                    <a:pt x="105" y="2"/>
                  </a:cubicBezTo>
                  <a:cubicBezTo>
                    <a:pt x="108" y="1"/>
                    <a:pt x="113" y="0"/>
                    <a:pt x="117" y="2"/>
                  </a:cubicBezTo>
                  <a:cubicBezTo>
                    <a:pt x="119" y="4"/>
                    <a:pt x="120" y="5"/>
                    <a:pt x="122" y="6"/>
                  </a:cubicBezTo>
                  <a:cubicBezTo>
                    <a:pt x="128" y="8"/>
                    <a:pt x="134" y="10"/>
                    <a:pt x="140" y="12"/>
                  </a:cubicBezTo>
                  <a:cubicBezTo>
                    <a:pt x="143" y="14"/>
                    <a:pt x="146" y="14"/>
                    <a:pt x="149" y="16"/>
                  </a:cubicBezTo>
                  <a:cubicBezTo>
                    <a:pt x="152" y="17"/>
                    <a:pt x="154" y="19"/>
                    <a:pt x="157" y="21"/>
                  </a:cubicBezTo>
                  <a:cubicBezTo>
                    <a:pt x="161" y="23"/>
                    <a:pt x="166" y="25"/>
                    <a:pt x="170" y="27"/>
                  </a:cubicBezTo>
                  <a:cubicBezTo>
                    <a:pt x="172" y="27"/>
                    <a:pt x="174" y="28"/>
                    <a:pt x="175" y="28"/>
                  </a:cubicBezTo>
                  <a:cubicBezTo>
                    <a:pt x="178" y="29"/>
                    <a:pt x="178" y="29"/>
                    <a:pt x="178" y="29"/>
                  </a:cubicBezTo>
                  <a:cubicBezTo>
                    <a:pt x="178" y="29"/>
                    <a:pt x="180" y="28"/>
                    <a:pt x="180" y="28"/>
                  </a:cubicBezTo>
                  <a:cubicBezTo>
                    <a:pt x="181" y="28"/>
                    <a:pt x="183" y="28"/>
                    <a:pt x="184" y="28"/>
                  </a:cubicBezTo>
                  <a:cubicBezTo>
                    <a:pt x="186" y="27"/>
                    <a:pt x="189" y="27"/>
                    <a:pt x="191" y="27"/>
                  </a:cubicBezTo>
                  <a:cubicBezTo>
                    <a:pt x="193" y="28"/>
                    <a:pt x="194" y="29"/>
                    <a:pt x="195" y="29"/>
                  </a:cubicBezTo>
                </a:path>
              </a:pathLst>
            </a:custGeom>
            <a:noFill/>
            <a:ln w="3651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4" name="Freeform 115"/>
            <p:cNvSpPr>
              <a:spLocks/>
            </p:cNvSpPr>
            <p:nvPr/>
          </p:nvSpPr>
          <p:spPr bwMode="auto">
            <a:xfrm>
              <a:off x="522288" y="2363788"/>
              <a:ext cx="117475" cy="63500"/>
            </a:xfrm>
            <a:custGeom>
              <a:avLst/>
              <a:gdLst>
                <a:gd name="T0" fmla="*/ 9 w 13"/>
                <a:gd name="T1" fmla="*/ 7 h 7"/>
                <a:gd name="T2" fmla="*/ 12 w 13"/>
                <a:gd name="T3" fmla="*/ 4 h 7"/>
                <a:gd name="T4" fmla="*/ 10 w 13"/>
                <a:gd name="T5" fmla="*/ 1 h 7"/>
                <a:gd name="T6" fmla="*/ 5 w 13"/>
                <a:gd name="T7" fmla="*/ 0 h 7"/>
                <a:gd name="T8" fmla="*/ 2 w 13"/>
                <a:gd name="T9" fmla="*/ 3 h 7"/>
                <a:gd name="T10" fmla="*/ 0 w 13"/>
                <a:gd name="T11" fmla="*/ 5 h 7"/>
                <a:gd name="T12" fmla="*/ 3 w 13"/>
                <a:gd name="T13" fmla="*/ 7 h 7"/>
                <a:gd name="T14" fmla="*/ 9 w 13"/>
                <a:gd name="T15" fmla="*/ 7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7"/>
                <a:gd name="T26" fmla="*/ 13 w 13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7">
                  <a:moveTo>
                    <a:pt x="9" y="7"/>
                  </a:moveTo>
                  <a:cubicBezTo>
                    <a:pt x="9" y="7"/>
                    <a:pt x="12" y="4"/>
                    <a:pt x="12" y="4"/>
                  </a:cubicBezTo>
                  <a:cubicBezTo>
                    <a:pt x="13" y="3"/>
                    <a:pt x="11" y="1"/>
                    <a:pt x="10" y="1"/>
                  </a:cubicBezTo>
                  <a:cubicBezTo>
                    <a:pt x="9" y="0"/>
                    <a:pt x="7" y="0"/>
                    <a:pt x="5" y="0"/>
                  </a:cubicBezTo>
                  <a:cubicBezTo>
                    <a:pt x="4" y="1"/>
                    <a:pt x="3" y="1"/>
                    <a:pt x="2" y="3"/>
                  </a:cubicBezTo>
                  <a:cubicBezTo>
                    <a:pt x="1" y="3"/>
                    <a:pt x="0" y="5"/>
                    <a:pt x="0" y="5"/>
                  </a:cubicBezTo>
                  <a:cubicBezTo>
                    <a:pt x="0" y="6"/>
                    <a:pt x="2" y="6"/>
                    <a:pt x="3" y="7"/>
                  </a:cubicBezTo>
                  <a:cubicBezTo>
                    <a:pt x="5" y="7"/>
                    <a:pt x="7" y="7"/>
                    <a:pt x="9" y="7"/>
                  </a:cubicBezTo>
                  <a:close/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5" name="Freeform 116"/>
            <p:cNvSpPr>
              <a:spLocks/>
            </p:cNvSpPr>
            <p:nvPr/>
          </p:nvSpPr>
          <p:spPr bwMode="auto">
            <a:xfrm>
              <a:off x="784225" y="2436813"/>
              <a:ext cx="19050" cy="53975"/>
            </a:xfrm>
            <a:custGeom>
              <a:avLst/>
              <a:gdLst>
                <a:gd name="T0" fmla="*/ 0 w 2"/>
                <a:gd name="T1" fmla="*/ 6 h 6"/>
                <a:gd name="T2" fmla="*/ 2 w 2"/>
                <a:gd name="T3" fmla="*/ 0 h 6"/>
                <a:gd name="T4" fmla="*/ 0 60000 65536"/>
                <a:gd name="T5" fmla="*/ 0 60000 65536"/>
                <a:gd name="T6" fmla="*/ 0 w 2"/>
                <a:gd name="T7" fmla="*/ 0 h 6"/>
                <a:gd name="T8" fmla="*/ 2 w 2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6">
                  <a:moveTo>
                    <a:pt x="0" y="6"/>
                  </a:moveTo>
                  <a:cubicBezTo>
                    <a:pt x="0" y="4"/>
                    <a:pt x="1" y="2"/>
                    <a:pt x="2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6" name="Freeform 117"/>
            <p:cNvSpPr>
              <a:spLocks/>
            </p:cNvSpPr>
            <p:nvPr/>
          </p:nvSpPr>
          <p:spPr bwMode="auto">
            <a:xfrm>
              <a:off x="803275" y="2446338"/>
              <a:ext cx="44450" cy="63500"/>
            </a:xfrm>
            <a:custGeom>
              <a:avLst/>
              <a:gdLst>
                <a:gd name="T0" fmla="*/ 0 w 5"/>
                <a:gd name="T1" fmla="*/ 7 h 7"/>
                <a:gd name="T2" fmla="*/ 5 w 5"/>
                <a:gd name="T3" fmla="*/ 0 h 7"/>
                <a:gd name="T4" fmla="*/ 0 60000 65536"/>
                <a:gd name="T5" fmla="*/ 0 60000 65536"/>
                <a:gd name="T6" fmla="*/ 0 w 5"/>
                <a:gd name="T7" fmla="*/ 0 h 7"/>
                <a:gd name="T8" fmla="*/ 5 w 5"/>
                <a:gd name="T9" fmla="*/ 7 h 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" h="7">
                  <a:moveTo>
                    <a:pt x="0" y="7"/>
                  </a:moveTo>
                  <a:cubicBezTo>
                    <a:pt x="2" y="4"/>
                    <a:pt x="3" y="2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7" name="Freeform 118"/>
            <p:cNvSpPr>
              <a:spLocks/>
            </p:cNvSpPr>
            <p:nvPr/>
          </p:nvSpPr>
          <p:spPr bwMode="auto">
            <a:xfrm>
              <a:off x="1101725" y="2490788"/>
              <a:ext cx="63500" cy="80963"/>
            </a:xfrm>
            <a:custGeom>
              <a:avLst/>
              <a:gdLst>
                <a:gd name="T0" fmla="*/ 0 w 7"/>
                <a:gd name="T1" fmla="*/ 0 h 9"/>
                <a:gd name="T2" fmla="*/ 3 w 7"/>
                <a:gd name="T3" fmla="*/ 3 h 9"/>
                <a:gd name="T4" fmla="*/ 7 w 7"/>
                <a:gd name="T5" fmla="*/ 9 h 9"/>
                <a:gd name="T6" fmla="*/ 0 60000 65536"/>
                <a:gd name="T7" fmla="*/ 0 60000 65536"/>
                <a:gd name="T8" fmla="*/ 0 60000 65536"/>
                <a:gd name="T9" fmla="*/ 0 w 7"/>
                <a:gd name="T10" fmla="*/ 0 h 9"/>
                <a:gd name="T11" fmla="*/ 7 w 7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9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  <a:cubicBezTo>
                    <a:pt x="5" y="4"/>
                    <a:pt x="6" y="7"/>
                    <a:pt x="7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8" name="Freeform 119"/>
            <p:cNvSpPr>
              <a:spLocks/>
            </p:cNvSpPr>
            <p:nvPr/>
          </p:nvSpPr>
          <p:spPr bwMode="auto">
            <a:xfrm>
              <a:off x="1065213" y="2690813"/>
              <a:ext cx="180975" cy="134938"/>
            </a:xfrm>
            <a:custGeom>
              <a:avLst/>
              <a:gdLst>
                <a:gd name="T0" fmla="*/ 0 w 20"/>
                <a:gd name="T1" fmla="*/ 0 h 15"/>
                <a:gd name="T2" fmla="*/ 5 w 20"/>
                <a:gd name="T3" fmla="*/ 2 h 15"/>
                <a:gd name="T4" fmla="*/ 10 w 20"/>
                <a:gd name="T5" fmla="*/ 6 h 15"/>
                <a:gd name="T6" fmla="*/ 16 w 20"/>
                <a:gd name="T7" fmla="*/ 10 h 15"/>
                <a:gd name="T8" fmla="*/ 20 w 20"/>
                <a:gd name="T9" fmla="*/ 1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5"/>
                <a:gd name="T17" fmla="*/ 20 w 2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5">
                  <a:moveTo>
                    <a:pt x="0" y="0"/>
                  </a:moveTo>
                  <a:cubicBezTo>
                    <a:pt x="2" y="0"/>
                    <a:pt x="3" y="1"/>
                    <a:pt x="5" y="2"/>
                  </a:cubicBezTo>
                  <a:cubicBezTo>
                    <a:pt x="7" y="3"/>
                    <a:pt x="9" y="5"/>
                    <a:pt x="10" y="6"/>
                  </a:cubicBezTo>
                  <a:cubicBezTo>
                    <a:pt x="12" y="8"/>
                    <a:pt x="14" y="9"/>
                    <a:pt x="16" y="10"/>
                  </a:cubicBezTo>
                  <a:cubicBezTo>
                    <a:pt x="17" y="12"/>
                    <a:pt x="18" y="14"/>
                    <a:pt x="20" y="15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9" name="Line 120"/>
            <p:cNvSpPr>
              <a:spLocks noChangeShapeType="1"/>
            </p:cNvSpPr>
            <p:nvPr/>
          </p:nvSpPr>
          <p:spPr bwMode="auto">
            <a:xfrm>
              <a:off x="1082675" y="2725738"/>
              <a:ext cx="55563" cy="1588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10" name="Line 121"/>
            <p:cNvSpPr>
              <a:spLocks noChangeShapeType="1"/>
            </p:cNvSpPr>
            <p:nvPr/>
          </p:nvSpPr>
          <p:spPr bwMode="auto">
            <a:xfrm flipV="1">
              <a:off x="1182688" y="2781300"/>
              <a:ext cx="19050" cy="44450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11" name="Freeform 122"/>
            <p:cNvSpPr>
              <a:spLocks/>
            </p:cNvSpPr>
            <p:nvPr/>
          </p:nvSpPr>
          <p:spPr bwMode="auto">
            <a:xfrm>
              <a:off x="1309688" y="2282825"/>
              <a:ext cx="180975" cy="90488"/>
            </a:xfrm>
            <a:custGeom>
              <a:avLst/>
              <a:gdLst>
                <a:gd name="T0" fmla="*/ 0 w 20"/>
                <a:gd name="T1" fmla="*/ 0 h 10"/>
                <a:gd name="T2" fmla="*/ 6 w 20"/>
                <a:gd name="T3" fmla="*/ 3 h 10"/>
                <a:gd name="T4" fmla="*/ 20 w 20"/>
                <a:gd name="T5" fmla="*/ 10 h 10"/>
                <a:gd name="T6" fmla="*/ 0 60000 65536"/>
                <a:gd name="T7" fmla="*/ 0 60000 65536"/>
                <a:gd name="T8" fmla="*/ 0 60000 65536"/>
                <a:gd name="T9" fmla="*/ 0 w 20"/>
                <a:gd name="T10" fmla="*/ 0 h 10"/>
                <a:gd name="T11" fmla="*/ 20 w 20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0">
                  <a:moveTo>
                    <a:pt x="0" y="0"/>
                  </a:moveTo>
                  <a:cubicBezTo>
                    <a:pt x="2" y="1"/>
                    <a:pt x="4" y="2"/>
                    <a:pt x="6" y="3"/>
                  </a:cubicBezTo>
                  <a:cubicBezTo>
                    <a:pt x="11" y="5"/>
                    <a:pt x="16" y="8"/>
                    <a:pt x="20" y="1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12" name="Line 123"/>
            <p:cNvSpPr>
              <a:spLocks noChangeShapeType="1"/>
            </p:cNvSpPr>
            <p:nvPr/>
          </p:nvSpPr>
          <p:spPr bwMode="auto">
            <a:xfrm>
              <a:off x="1473200" y="2246313"/>
              <a:ext cx="63500" cy="36513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13" name="Freeform 124"/>
            <p:cNvSpPr>
              <a:spLocks/>
            </p:cNvSpPr>
            <p:nvPr/>
          </p:nvSpPr>
          <p:spPr bwMode="auto">
            <a:xfrm>
              <a:off x="1816100" y="2843213"/>
              <a:ext cx="36513" cy="127000"/>
            </a:xfrm>
            <a:custGeom>
              <a:avLst/>
              <a:gdLst>
                <a:gd name="T0" fmla="*/ 4 w 4"/>
                <a:gd name="T1" fmla="*/ 14 h 14"/>
                <a:gd name="T2" fmla="*/ 1 w 4"/>
                <a:gd name="T3" fmla="*/ 6 h 14"/>
                <a:gd name="T4" fmla="*/ 0 w 4"/>
                <a:gd name="T5" fmla="*/ 0 h 14"/>
                <a:gd name="T6" fmla="*/ 0 60000 65536"/>
                <a:gd name="T7" fmla="*/ 0 60000 65536"/>
                <a:gd name="T8" fmla="*/ 0 60000 65536"/>
                <a:gd name="T9" fmla="*/ 0 w 4"/>
                <a:gd name="T10" fmla="*/ 0 h 14"/>
                <a:gd name="T11" fmla="*/ 4 w 4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4">
                  <a:moveTo>
                    <a:pt x="4" y="14"/>
                  </a:moveTo>
                  <a:cubicBezTo>
                    <a:pt x="3" y="11"/>
                    <a:pt x="2" y="9"/>
                    <a:pt x="1" y="6"/>
                  </a:cubicBezTo>
                  <a:cubicBezTo>
                    <a:pt x="1" y="4"/>
                    <a:pt x="0" y="2"/>
                    <a:pt x="0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14" name="Freeform 125"/>
            <p:cNvSpPr>
              <a:spLocks/>
            </p:cNvSpPr>
            <p:nvPr/>
          </p:nvSpPr>
          <p:spPr bwMode="auto">
            <a:xfrm>
              <a:off x="2052638" y="2490788"/>
              <a:ext cx="80963" cy="80963"/>
            </a:xfrm>
            <a:custGeom>
              <a:avLst/>
              <a:gdLst>
                <a:gd name="T0" fmla="*/ 9 w 9"/>
                <a:gd name="T1" fmla="*/ 0 h 9"/>
                <a:gd name="T2" fmla="*/ 5 w 9"/>
                <a:gd name="T3" fmla="*/ 2 h 9"/>
                <a:gd name="T4" fmla="*/ 1 w 9"/>
                <a:gd name="T5" fmla="*/ 5 h 9"/>
                <a:gd name="T6" fmla="*/ 0 w 9"/>
                <a:gd name="T7" fmla="*/ 9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9" y="0"/>
                  </a:moveTo>
                  <a:cubicBezTo>
                    <a:pt x="8" y="1"/>
                    <a:pt x="6" y="2"/>
                    <a:pt x="5" y="2"/>
                  </a:cubicBezTo>
                  <a:cubicBezTo>
                    <a:pt x="4" y="3"/>
                    <a:pt x="2" y="4"/>
                    <a:pt x="1" y="5"/>
                  </a:cubicBezTo>
                  <a:cubicBezTo>
                    <a:pt x="1" y="6"/>
                    <a:pt x="0" y="8"/>
                    <a:pt x="0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15" name="Freeform 126"/>
            <p:cNvSpPr>
              <a:spLocks/>
            </p:cNvSpPr>
            <p:nvPr/>
          </p:nvSpPr>
          <p:spPr bwMode="auto">
            <a:xfrm>
              <a:off x="1219200" y="2463800"/>
              <a:ext cx="100013" cy="90488"/>
            </a:xfrm>
            <a:custGeom>
              <a:avLst/>
              <a:gdLst>
                <a:gd name="T0" fmla="*/ 0 w 11"/>
                <a:gd name="T1" fmla="*/ 0 h 10"/>
                <a:gd name="T2" fmla="*/ 7 w 11"/>
                <a:gd name="T3" fmla="*/ 3 h 10"/>
                <a:gd name="T4" fmla="*/ 11 w 11"/>
                <a:gd name="T5" fmla="*/ 10 h 10"/>
                <a:gd name="T6" fmla="*/ 0 60000 65536"/>
                <a:gd name="T7" fmla="*/ 0 60000 65536"/>
                <a:gd name="T8" fmla="*/ 0 60000 65536"/>
                <a:gd name="T9" fmla="*/ 0 w 11"/>
                <a:gd name="T10" fmla="*/ 0 h 10"/>
                <a:gd name="T11" fmla="*/ 11 w 11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0">
                  <a:moveTo>
                    <a:pt x="0" y="0"/>
                  </a:moveTo>
                  <a:cubicBezTo>
                    <a:pt x="2" y="1"/>
                    <a:pt x="5" y="2"/>
                    <a:pt x="7" y="3"/>
                  </a:cubicBezTo>
                  <a:cubicBezTo>
                    <a:pt x="8" y="5"/>
                    <a:pt x="10" y="8"/>
                    <a:pt x="11" y="1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1512743" y="2878137"/>
            <a:ext cx="1768619" cy="779463"/>
            <a:chOff x="792019" y="4495800"/>
            <a:chExt cx="1768619" cy="779463"/>
          </a:xfrm>
        </p:grpSpPr>
        <p:sp>
          <p:nvSpPr>
            <p:cNvPr id="117" name="Freeform 127"/>
            <p:cNvSpPr>
              <a:spLocks/>
            </p:cNvSpPr>
            <p:nvPr/>
          </p:nvSpPr>
          <p:spPr bwMode="auto">
            <a:xfrm>
              <a:off x="792019" y="4495800"/>
              <a:ext cx="1768619" cy="779463"/>
            </a:xfrm>
            <a:custGeom>
              <a:avLst/>
              <a:gdLst>
                <a:gd name="T0" fmla="*/ 0 w 474"/>
                <a:gd name="T1" fmla="*/ 365 h 491"/>
                <a:gd name="T2" fmla="*/ 280 w 474"/>
                <a:gd name="T3" fmla="*/ 365 h 491"/>
                <a:gd name="T4" fmla="*/ 280 w 474"/>
                <a:gd name="T5" fmla="*/ 491 h 491"/>
                <a:gd name="T6" fmla="*/ 474 w 474"/>
                <a:gd name="T7" fmla="*/ 246 h 491"/>
                <a:gd name="T8" fmla="*/ 280 w 474"/>
                <a:gd name="T9" fmla="*/ 0 h 491"/>
                <a:gd name="T10" fmla="*/ 280 w 474"/>
                <a:gd name="T11" fmla="*/ 126 h 491"/>
                <a:gd name="T12" fmla="*/ 0 w 474"/>
                <a:gd name="T13" fmla="*/ 120 h 491"/>
                <a:gd name="T14" fmla="*/ 0 w 474"/>
                <a:gd name="T15" fmla="*/ 365 h 4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4"/>
                <a:gd name="T25" fmla="*/ 0 h 491"/>
                <a:gd name="T26" fmla="*/ 474 w 474"/>
                <a:gd name="T27" fmla="*/ 491 h 49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4" h="491">
                  <a:moveTo>
                    <a:pt x="0" y="365"/>
                  </a:moveTo>
                  <a:lnTo>
                    <a:pt x="280" y="365"/>
                  </a:lnTo>
                  <a:lnTo>
                    <a:pt x="280" y="491"/>
                  </a:lnTo>
                  <a:lnTo>
                    <a:pt x="474" y="246"/>
                  </a:lnTo>
                  <a:lnTo>
                    <a:pt x="280" y="0"/>
                  </a:lnTo>
                  <a:lnTo>
                    <a:pt x="280" y="126"/>
                  </a:lnTo>
                  <a:lnTo>
                    <a:pt x="0" y="120"/>
                  </a:lnTo>
                  <a:lnTo>
                    <a:pt x="0" y="365"/>
                  </a:lnTo>
                  <a:close/>
                </a:path>
              </a:pathLst>
            </a:custGeom>
            <a:solidFill>
              <a:srgbClr val="FFFFFF"/>
            </a:solidFill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18" name="Rectangle 128"/>
            <p:cNvSpPr>
              <a:spLocks noChangeArrowheads="1"/>
            </p:cNvSpPr>
            <p:nvPr/>
          </p:nvSpPr>
          <p:spPr bwMode="auto">
            <a:xfrm>
              <a:off x="1056487" y="4699007"/>
              <a:ext cx="620875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 smtClean="0">
                  <a:solidFill>
                    <a:srgbClr val="231F20"/>
                  </a:solidFill>
                  <a:latin typeface="Myriad Pro"/>
                  <a:cs typeface="Myriad Pro"/>
                </a:rPr>
                <a:t>learn</a:t>
              </a:r>
              <a:endParaRPr lang="en-US" dirty="0">
                <a:latin typeface="Myriad Pro"/>
                <a:cs typeface="Myriad Pro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4808537" y="351407"/>
            <a:ext cx="1458913" cy="1519238"/>
            <a:chOff x="4803775" y="1758950"/>
            <a:chExt cx="1458913" cy="1519238"/>
          </a:xfrm>
        </p:grpSpPr>
        <p:sp>
          <p:nvSpPr>
            <p:cNvPr id="120" name="Freeform 29"/>
            <p:cNvSpPr>
              <a:spLocks/>
            </p:cNvSpPr>
            <p:nvPr/>
          </p:nvSpPr>
          <p:spPr bwMode="auto">
            <a:xfrm>
              <a:off x="6026150" y="2400300"/>
              <a:ext cx="73025" cy="73025"/>
            </a:xfrm>
            <a:custGeom>
              <a:avLst/>
              <a:gdLst>
                <a:gd name="T0" fmla="*/ 1 w 8"/>
                <a:gd name="T1" fmla="*/ 8 h 8"/>
                <a:gd name="T2" fmla="*/ 8 w 8"/>
                <a:gd name="T3" fmla="*/ 4 h 8"/>
                <a:gd name="T4" fmla="*/ 0 w 8"/>
                <a:gd name="T5" fmla="*/ 0 h 8"/>
                <a:gd name="T6" fmla="*/ 1 w 8"/>
                <a:gd name="T7" fmla="*/ 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1" y="8"/>
                  </a:moveTo>
                  <a:cubicBezTo>
                    <a:pt x="4" y="8"/>
                    <a:pt x="3" y="3"/>
                    <a:pt x="8" y="4"/>
                  </a:cubicBezTo>
                  <a:cubicBezTo>
                    <a:pt x="5" y="3"/>
                    <a:pt x="3" y="0"/>
                    <a:pt x="0" y="0"/>
                  </a:cubicBezTo>
                  <a:cubicBezTo>
                    <a:pt x="1" y="1"/>
                    <a:pt x="2" y="4"/>
                    <a:pt x="1" y="8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1" name="Freeform 30"/>
            <p:cNvSpPr>
              <a:spLocks noEditPoints="1"/>
            </p:cNvSpPr>
            <p:nvPr/>
          </p:nvSpPr>
          <p:spPr bwMode="auto">
            <a:xfrm>
              <a:off x="4803775" y="1758950"/>
              <a:ext cx="1458913" cy="1519238"/>
            </a:xfrm>
            <a:custGeom>
              <a:avLst/>
              <a:gdLst>
                <a:gd name="T0" fmla="*/ 61 w 161"/>
                <a:gd name="T1" fmla="*/ 141 h 168"/>
                <a:gd name="T2" fmla="*/ 16 w 161"/>
                <a:gd name="T3" fmla="*/ 99 h 168"/>
                <a:gd name="T4" fmla="*/ 21 w 161"/>
                <a:gd name="T5" fmla="*/ 69 h 168"/>
                <a:gd name="T6" fmla="*/ 32 w 161"/>
                <a:gd name="T7" fmla="*/ 75 h 168"/>
                <a:gd name="T8" fmla="*/ 69 w 161"/>
                <a:gd name="T9" fmla="*/ 95 h 168"/>
                <a:gd name="T10" fmla="*/ 80 w 161"/>
                <a:gd name="T11" fmla="*/ 96 h 168"/>
                <a:gd name="T12" fmla="*/ 103 w 161"/>
                <a:gd name="T13" fmla="*/ 126 h 168"/>
                <a:gd name="T14" fmla="*/ 119 w 161"/>
                <a:gd name="T15" fmla="*/ 110 h 168"/>
                <a:gd name="T16" fmla="*/ 123 w 161"/>
                <a:gd name="T17" fmla="*/ 16 h 168"/>
                <a:gd name="T18" fmla="*/ 127 w 161"/>
                <a:gd name="T19" fmla="*/ 130 h 168"/>
                <a:gd name="T20" fmla="*/ 130 w 161"/>
                <a:gd name="T21" fmla="*/ 126 h 168"/>
                <a:gd name="T22" fmla="*/ 91 w 161"/>
                <a:gd name="T23" fmla="*/ 1 h 168"/>
                <a:gd name="T24" fmla="*/ 18 w 161"/>
                <a:gd name="T25" fmla="*/ 66 h 168"/>
                <a:gd name="T26" fmla="*/ 12 w 161"/>
                <a:gd name="T27" fmla="*/ 103 h 168"/>
                <a:gd name="T28" fmla="*/ 60 w 161"/>
                <a:gd name="T29" fmla="*/ 146 h 168"/>
                <a:gd name="T30" fmla="*/ 69 w 161"/>
                <a:gd name="T31" fmla="*/ 168 h 168"/>
                <a:gd name="T32" fmla="*/ 93 w 161"/>
                <a:gd name="T33" fmla="*/ 93 h 168"/>
                <a:gd name="T34" fmla="*/ 91 w 161"/>
                <a:gd name="T35" fmla="*/ 93 h 168"/>
                <a:gd name="T36" fmla="*/ 60 w 161"/>
                <a:gd name="T37" fmla="*/ 74 h 168"/>
                <a:gd name="T38" fmla="*/ 37 w 161"/>
                <a:gd name="T39" fmla="*/ 64 h 168"/>
                <a:gd name="T40" fmla="*/ 40 w 161"/>
                <a:gd name="T41" fmla="*/ 21 h 168"/>
                <a:gd name="T42" fmla="*/ 63 w 161"/>
                <a:gd name="T43" fmla="*/ 15 h 168"/>
                <a:gd name="T44" fmla="*/ 85 w 161"/>
                <a:gd name="T45" fmla="*/ 8 h 168"/>
                <a:gd name="T46" fmla="*/ 107 w 161"/>
                <a:gd name="T47" fmla="*/ 20 h 168"/>
                <a:gd name="T48" fmla="*/ 122 w 161"/>
                <a:gd name="T49" fmla="*/ 23 h 168"/>
                <a:gd name="T50" fmla="*/ 133 w 161"/>
                <a:gd name="T51" fmla="*/ 29 h 168"/>
                <a:gd name="T52" fmla="*/ 133 w 161"/>
                <a:gd name="T53" fmla="*/ 31 h 168"/>
                <a:gd name="T54" fmla="*/ 146 w 161"/>
                <a:gd name="T55" fmla="*/ 51 h 168"/>
                <a:gd name="T56" fmla="*/ 139 w 161"/>
                <a:gd name="T57" fmla="*/ 90 h 168"/>
                <a:gd name="T58" fmla="*/ 128 w 161"/>
                <a:gd name="T59" fmla="*/ 67 h 168"/>
                <a:gd name="T60" fmla="*/ 114 w 161"/>
                <a:gd name="T61" fmla="*/ 58 h 168"/>
                <a:gd name="T62" fmla="*/ 104 w 161"/>
                <a:gd name="T63" fmla="*/ 63 h 168"/>
                <a:gd name="T64" fmla="*/ 127 w 161"/>
                <a:gd name="T65" fmla="*/ 71 h 168"/>
                <a:gd name="T66" fmla="*/ 106 w 161"/>
                <a:gd name="T67" fmla="*/ 71 h 168"/>
                <a:gd name="T68" fmla="*/ 95 w 161"/>
                <a:gd name="T69" fmla="*/ 90 h 168"/>
                <a:gd name="T70" fmla="*/ 95 w 161"/>
                <a:gd name="T71" fmla="*/ 90 h 168"/>
                <a:gd name="T72" fmla="*/ 93 w 161"/>
                <a:gd name="T73" fmla="*/ 5 h 168"/>
                <a:gd name="T74" fmla="*/ 122 w 161"/>
                <a:gd name="T75" fmla="*/ 15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1"/>
                <a:gd name="T115" fmla="*/ 0 h 168"/>
                <a:gd name="T116" fmla="*/ 161 w 161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1" h="168">
                  <a:moveTo>
                    <a:pt x="69" y="168"/>
                  </a:moveTo>
                  <a:cubicBezTo>
                    <a:pt x="68" y="157"/>
                    <a:pt x="67" y="146"/>
                    <a:pt x="61" y="141"/>
                  </a:cubicBezTo>
                  <a:cubicBezTo>
                    <a:pt x="47" y="140"/>
                    <a:pt x="31" y="149"/>
                    <a:pt x="20" y="141"/>
                  </a:cubicBezTo>
                  <a:cubicBezTo>
                    <a:pt x="24" y="118"/>
                    <a:pt x="15" y="117"/>
                    <a:pt x="16" y="99"/>
                  </a:cubicBezTo>
                  <a:cubicBezTo>
                    <a:pt x="13" y="96"/>
                    <a:pt x="9" y="94"/>
                    <a:pt x="5" y="91"/>
                  </a:cubicBezTo>
                  <a:cubicBezTo>
                    <a:pt x="8" y="82"/>
                    <a:pt x="17" y="78"/>
                    <a:pt x="21" y="69"/>
                  </a:cubicBezTo>
                  <a:cubicBezTo>
                    <a:pt x="19" y="31"/>
                    <a:pt x="47" y="12"/>
                    <a:pt x="66" y="7"/>
                  </a:cubicBezTo>
                  <a:cubicBezTo>
                    <a:pt x="40" y="10"/>
                    <a:pt x="11" y="47"/>
                    <a:pt x="32" y="75"/>
                  </a:cubicBezTo>
                  <a:cubicBezTo>
                    <a:pt x="40" y="78"/>
                    <a:pt x="49" y="79"/>
                    <a:pt x="56" y="77"/>
                  </a:cubicBezTo>
                  <a:cubicBezTo>
                    <a:pt x="60" y="83"/>
                    <a:pt x="66" y="87"/>
                    <a:pt x="69" y="95"/>
                  </a:cubicBezTo>
                  <a:cubicBezTo>
                    <a:pt x="90" y="93"/>
                    <a:pt x="88" y="132"/>
                    <a:pt x="101" y="128"/>
                  </a:cubicBezTo>
                  <a:cubicBezTo>
                    <a:pt x="90" y="122"/>
                    <a:pt x="90" y="104"/>
                    <a:pt x="80" y="96"/>
                  </a:cubicBezTo>
                  <a:cubicBezTo>
                    <a:pt x="82" y="95"/>
                    <a:pt x="85" y="94"/>
                    <a:pt x="88" y="95"/>
                  </a:cubicBezTo>
                  <a:cubicBezTo>
                    <a:pt x="100" y="98"/>
                    <a:pt x="92" y="122"/>
                    <a:pt x="103" y="126"/>
                  </a:cubicBezTo>
                  <a:cubicBezTo>
                    <a:pt x="100" y="122"/>
                    <a:pt x="98" y="117"/>
                    <a:pt x="98" y="110"/>
                  </a:cubicBezTo>
                  <a:cubicBezTo>
                    <a:pt x="102" y="108"/>
                    <a:pt x="111" y="112"/>
                    <a:pt x="119" y="110"/>
                  </a:cubicBezTo>
                  <a:cubicBezTo>
                    <a:pt x="135" y="99"/>
                    <a:pt x="153" y="83"/>
                    <a:pt x="149" y="55"/>
                  </a:cubicBezTo>
                  <a:cubicBezTo>
                    <a:pt x="147" y="38"/>
                    <a:pt x="135" y="26"/>
                    <a:pt x="123" y="16"/>
                  </a:cubicBezTo>
                  <a:cubicBezTo>
                    <a:pt x="144" y="28"/>
                    <a:pt x="156" y="40"/>
                    <a:pt x="152" y="72"/>
                  </a:cubicBezTo>
                  <a:cubicBezTo>
                    <a:pt x="149" y="95"/>
                    <a:pt x="125" y="102"/>
                    <a:pt x="127" y="130"/>
                  </a:cubicBezTo>
                  <a:cubicBezTo>
                    <a:pt x="127" y="142"/>
                    <a:pt x="134" y="154"/>
                    <a:pt x="141" y="163"/>
                  </a:cubicBezTo>
                  <a:cubicBezTo>
                    <a:pt x="142" y="151"/>
                    <a:pt x="130" y="139"/>
                    <a:pt x="130" y="126"/>
                  </a:cubicBezTo>
                  <a:cubicBezTo>
                    <a:pt x="130" y="106"/>
                    <a:pt x="155" y="93"/>
                    <a:pt x="157" y="71"/>
                  </a:cubicBezTo>
                  <a:cubicBezTo>
                    <a:pt x="161" y="28"/>
                    <a:pt x="132" y="6"/>
                    <a:pt x="91" y="1"/>
                  </a:cubicBezTo>
                  <a:cubicBezTo>
                    <a:pt x="86" y="0"/>
                    <a:pt x="82" y="0"/>
                    <a:pt x="77" y="1"/>
                  </a:cubicBezTo>
                  <a:cubicBezTo>
                    <a:pt x="42" y="6"/>
                    <a:pt x="14" y="20"/>
                    <a:pt x="18" y="66"/>
                  </a:cubicBezTo>
                  <a:cubicBezTo>
                    <a:pt x="14" y="76"/>
                    <a:pt x="4" y="80"/>
                    <a:pt x="0" y="91"/>
                  </a:cubicBezTo>
                  <a:cubicBezTo>
                    <a:pt x="2" y="98"/>
                    <a:pt x="10" y="96"/>
                    <a:pt x="12" y="103"/>
                  </a:cubicBezTo>
                  <a:cubicBezTo>
                    <a:pt x="9" y="117"/>
                    <a:pt x="19" y="126"/>
                    <a:pt x="16" y="144"/>
                  </a:cubicBezTo>
                  <a:cubicBezTo>
                    <a:pt x="28" y="153"/>
                    <a:pt x="43" y="145"/>
                    <a:pt x="60" y="146"/>
                  </a:cubicBezTo>
                  <a:cubicBezTo>
                    <a:pt x="65" y="150"/>
                    <a:pt x="63" y="162"/>
                    <a:pt x="68" y="168"/>
                  </a:cubicBezTo>
                  <a:cubicBezTo>
                    <a:pt x="68" y="168"/>
                    <a:pt x="69" y="168"/>
                    <a:pt x="69" y="168"/>
                  </a:cubicBezTo>
                  <a:close/>
                  <a:moveTo>
                    <a:pt x="133" y="93"/>
                  </a:moveTo>
                  <a:cubicBezTo>
                    <a:pt x="130" y="110"/>
                    <a:pt x="94" y="117"/>
                    <a:pt x="93" y="93"/>
                  </a:cubicBezTo>
                  <a:cubicBezTo>
                    <a:pt x="108" y="94"/>
                    <a:pt x="122" y="77"/>
                    <a:pt x="133" y="93"/>
                  </a:cubicBezTo>
                  <a:close/>
                  <a:moveTo>
                    <a:pt x="91" y="93"/>
                  </a:moveTo>
                  <a:cubicBezTo>
                    <a:pt x="81" y="93"/>
                    <a:pt x="80" y="94"/>
                    <a:pt x="71" y="93"/>
                  </a:cubicBezTo>
                  <a:cubicBezTo>
                    <a:pt x="69" y="85"/>
                    <a:pt x="61" y="83"/>
                    <a:pt x="60" y="74"/>
                  </a:cubicBezTo>
                  <a:cubicBezTo>
                    <a:pt x="50" y="74"/>
                    <a:pt x="39" y="78"/>
                    <a:pt x="32" y="72"/>
                  </a:cubicBezTo>
                  <a:cubicBezTo>
                    <a:pt x="31" y="66"/>
                    <a:pt x="36" y="67"/>
                    <a:pt x="37" y="64"/>
                  </a:cubicBezTo>
                  <a:cubicBezTo>
                    <a:pt x="32" y="63"/>
                    <a:pt x="34" y="69"/>
                    <a:pt x="29" y="67"/>
                  </a:cubicBezTo>
                  <a:cubicBezTo>
                    <a:pt x="20" y="49"/>
                    <a:pt x="35" y="35"/>
                    <a:pt x="40" y="21"/>
                  </a:cubicBezTo>
                  <a:cubicBezTo>
                    <a:pt x="45" y="19"/>
                    <a:pt x="45" y="20"/>
                    <a:pt x="48" y="23"/>
                  </a:cubicBezTo>
                  <a:cubicBezTo>
                    <a:pt x="49" y="16"/>
                    <a:pt x="57" y="11"/>
                    <a:pt x="63" y="15"/>
                  </a:cubicBezTo>
                  <a:cubicBezTo>
                    <a:pt x="64" y="5"/>
                    <a:pt x="85" y="7"/>
                    <a:pt x="87" y="15"/>
                  </a:cubicBezTo>
                  <a:cubicBezTo>
                    <a:pt x="87" y="12"/>
                    <a:pt x="86" y="10"/>
                    <a:pt x="85" y="8"/>
                  </a:cubicBezTo>
                  <a:cubicBezTo>
                    <a:pt x="91" y="9"/>
                    <a:pt x="96" y="9"/>
                    <a:pt x="104" y="10"/>
                  </a:cubicBezTo>
                  <a:cubicBezTo>
                    <a:pt x="108" y="13"/>
                    <a:pt x="106" y="18"/>
                    <a:pt x="107" y="20"/>
                  </a:cubicBezTo>
                  <a:cubicBezTo>
                    <a:pt x="110" y="19"/>
                    <a:pt x="109" y="16"/>
                    <a:pt x="109" y="13"/>
                  </a:cubicBezTo>
                  <a:cubicBezTo>
                    <a:pt x="116" y="14"/>
                    <a:pt x="118" y="19"/>
                    <a:pt x="122" y="23"/>
                  </a:cubicBezTo>
                  <a:cubicBezTo>
                    <a:pt x="122" y="21"/>
                    <a:pt x="122" y="18"/>
                    <a:pt x="123" y="18"/>
                  </a:cubicBezTo>
                  <a:cubicBezTo>
                    <a:pt x="126" y="23"/>
                    <a:pt x="131" y="24"/>
                    <a:pt x="133" y="29"/>
                  </a:cubicBezTo>
                  <a:cubicBezTo>
                    <a:pt x="129" y="31"/>
                    <a:pt x="127" y="34"/>
                    <a:pt x="127" y="39"/>
                  </a:cubicBezTo>
                  <a:cubicBezTo>
                    <a:pt x="131" y="38"/>
                    <a:pt x="129" y="32"/>
                    <a:pt x="133" y="31"/>
                  </a:cubicBezTo>
                  <a:cubicBezTo>
                    <a:pt x="142" y="33"/>
                    <a:pt x="146" y="47"/>
                    <a:pt x="141" y="53"/>
                  </a:cubicBezTo>
                  <a:cubicBezTo>
                    <a:pt x="143" y="53"/>
                    <a:pt x="145" y="52"/>
                    <a:pt x="146" y="51"/>
                  </a:cubicBezTo>
                  <a:cubicBezTo>
                    <a:pt x="147" y="56"/>
                    <a:pt x="149" y="64"/>
                    <a:pt x="144" y="66"/>
                  </a:cubicBezTo>
                  <a:cubicBezTo>
                    <a:pt x="152" y="74"/>
                    <a:pt x="140" y="83"/>
                    <a:pt x="139" y="90"/>
                  </a:cubicBezTo>
                  <a:cubicBezTo>
                    <a:pt x="132" y="89"/>
                    <a:pt x="127" y="84"/>
                    <a:pt x="120" y="82"/>
                  </a:cubicBezTo>
                  <a:cubicBezTo>
                    <a:pt x="121" y="76"/>
                    <a:pt x="131" y="71"/>
                    <a:pt x="128" y="67"/>
                  </a:cubicBezTo>
                  <a:cubicBezTo>
                    <a:pt x="127" y="68"/>
                    <a:pt x="124" y="66"/>
                    <a:pt x="117" y="67"/>
                  </a:cubicBezTo>
                  <a:cubicBezTo>
                    <a:pt x="116" y="64"/>
                    <a:pt x="114" y="62"/>
                    <a:pt x="114" y="58"/>
                  </a:cubicBezTo>
                  <a:cubicBezTo>
                    <a:pt x="118" y="53"/>
                    <a:pt x="126" y="51"/>
                    <a:pt x="128" y="45"/>
                  </a:cubicBezTo>
                  <a:cubicBezTo>
                    <a:pt x="119" y="50"/>
                    <a:pt x="114" y="58"/>
                    <a:pt x="104" y="63"/>
                  </a:cubicBezTo>
                  <a:cubicBezTo>
                    <a:pt x="109" y="64"/>
                    <a:pt x="109" y="60"/>
                    <a:pt x="114" y="61"/>
                  </a:cubicBezTo>
                  <a:cubicBezTo>
                    <a:pt x="110" y="72"/>
                    <a:pt x="123" y="67"/>
                    <a:pt x="127" y="71"/>
                  </a:cubicBezTo>
                  <a:cubicBezTo>
                    <a:pt x="119" y="74"/>
                    <a:pt x="117" y="91"/>
                    <a:pt x="107" y="87"/>
                  </a:cubicBezTo>
                  <a:cubicBezTo>
                    <a:pt x="113" y="85"/>
                    <a:pt x="111" y="71"/>
                    <a:pt x="106" y="71"/>
                  </a:cubicBezTo>
                  <a:cubicBezTo>
                    <a:pt x="109" y="73"/>
                    <a:pt x="110" y="79"/>
                    <a:pt x="109" y="85"/>
                  </a:cubicBezTo>
                  <a:cubicBezTo>
                    <a:pt x="104" y="86"/>
                    <a:pt x="100" y="95"/>
                    <a:pt x="95" y="90"/>
                  </a:cubicBezTo>
                  <a:cubicBezTo>
                    <a:pt x="99" y="89"/>
                    <a:pt x="96" y="82"/>
                    <a:pt x="91" y="83"/>
                  </a:cubicBezTo>
                  <a:cubicBezTo>
                    <a:pt x="92" y="87"/>
                    <a:pt x="96" y="85"/>
                    <a:pt x="95" y="90"/>
                  </a:cubicBezTo>
                  <a:cubicBezTo>
                    <a:pt x="93" y="90"/>
                    <a:pt x="91" y="90"/>
                    <a:pt x="91" y="93"/>
                  </a:cubicBezTo>
                  <a:close/>
                  <a:moveTo>
                    <a:pt x="93" y="5"/>
                  </a:moveTo>
                  <a:cubicBezTo>
                    <a:pt x="85" y="6"/>
                    <a:pt x="73" y="6"/>
                    <a:pt x="64" y="8"/>
                  </a:cubicBezTo>
                  <a:cubicBezTo>
                    <a:pt x="84" y="3"/>
                    <a:pt x="110" y="5"/>
                    <a:pt x="122" y="15"/>
                  </a:cubicBezTo>
                  <a:cubicBezTo>
                    <a:pt x="111" y="13"/>
                    <a:pt x="104" y="7"/>
                    <a:pt x="93" y="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2" name="Freeform 31"/>
            <p:cNvSpPr>
              <a:spLocks/>
            </p:cNvSpPr>
            <p:nvPr/>
          </p:nvSpPr>
          <p:spPr bwMode="auto">
            <a:xfrm>
              <a:off x="5419725" y="2517775"/>
              <a:ext cx="217488" cy="63500"/>
            </a:xfrm>
            <a:custGeom>
              <a:avLst/>
              <a:gdLst>
                <a:gd name="T0" fmla="*/ 20 w 24"/>
                <a:gd name="T1" fmla="*/ 6 h 7"/>
                <a:gd name="T2" fmla="*/ 1 w 24"/>
                <a:gd name="T3" fmla="*/ 1 h 7"/>
                <a:gd name="T4" fmla="*/ 20 w 24"/>
                <a:gd name="T5" fmla="*/ 6 h 7"/>
                <a:gd name="T6" fmla="*/ 0 60000 65536"/>
                <a:gd name="T7" fmla="*/ 0 60000 65536"/>
                <a:gd name="T8" fmla="*/ 0 60000 65536"/>
                <a:gd name="T9" fmla="*/ 0 w 24"/>
                <a:gd name="T10" fmla="*/ 0 h 7"/>
                <a:gd name="T11" fmla="*/ 24 w 24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7">
                  <a:moveTo>
                    <a:pt x="20" y="6"/>
                  </a:moveTo>
                  <a:cubicBezTo>
                    <a:pt x="24" y="0"/>
                    <a:pt x="0" y="0"/>
                    <a:pt x="1" y="1"/>
                  </a:cubicBezTo>
                  <a:cubicBezTo>
                    <a:pt x="6" y="7"/>
                    <a:pt x="17" y="1"/>
                    <a:pt x="20" y="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3" name="Freeform 32"/>
            <p:cNvSpPr>
              <a:spLocks/>
            </p:cNvSpPr>
            <p:nvPr/>
          </p:nvSpPr>
          <p:spPr bwMode="auto">
            <a:xfrm>
              <a:off x="5302250" y="2373313"/>
              <a:ext cx="407988" cy="127000"/>
            </a:xfrm>
            <a:custGeom>
              <a:avLst/>
              <a:gdLst>
                <a:gd name="T0" fmla="*/ 40 w 45"/>
                <a:gd name="T1" fmla="*/ 14 h 14"/>
                <a:gd name="T2" fmla="*/ 25 w 45"/>
                <a:gd name="T3" fmla="*/ 9 h 14"/>
                <a:gd name="T4" fmla="*/ 16 w 45"/>
                <a:gd name="T5" fmla="*/ 3 h 14"/>
                <a:gd name="T6" fmla="*/ 21 w 45"/>
                <a:gd name="T7" fmla="*/ 11 h 14"/>
                <a:gd name="T8" fmla="*/ 40 w 45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4"/>
                <a:gd name="T17" fmla="*/ 45 w 45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4">
                  <a:moveTo>
                    <a:pt x="40" y="14"/>
                  </a:moveTo>
                  <a:cubicBezTo>
                    <a:pt x="45" y="8"/>
                    <a:pt x="28" y="12"/>
                    <a:pt x="25" y="9"/>
                  </a:cubicBezTo>
                  <a:cubicBezTo>
                    <a:pt x="25" y="0"/>
                    <a:pt x="0" y="2"/>
                    <a:pt x="16" y="3"/>
                  </a:cubicBezTo>
                  <a:cubicBezTo>
                    <a:pt x="19" y="4"/>
                    <a:pt x="21" y="6"/>
                    <a:pt x="21" y="11"/>
                  </a:cubicBezTo>
                  <a:cubicBezTo>
                    <a:pt x="30" y="12"/>
                    <a:pt x="32" y="12"/>
                    <a:pt x="40" y="14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4" name="Freeform 33"/>
            <p:cNvSpPr>
              <a:spLocks/>
            </p:cNvSpPr>
            <p:nvPr/>
          </p:nvSpPr>
          <p:spPr bwMode="auto">
            <a:xfrm>
              <a:off x="5067300" y="2192338"/>
              <a:ext cx="280988" cy="190500"/>
            </a:xfrm>
            <a:custGeom>
              <a:avLst/>
              <a:gdLst>
                <a:gd name="T0" fmla="*/ 26 w 31"/>
                <a:gd name="T1" fmla="*/ 21 h 21"/>
                <a:gd name="T2" fmla="*/ 26 w 31"/>
                <a:gd name="T3" fmla="*/ 19 h 21"/>
                <a:gd name="T4" fmla="*/ 31 w 31"/>
                <a:gd name="T5" fmla="*/ 18 h 21"/>
                <a:gd name="T6" fmla="*/ 7 w 31"/>
                <a:gd name="T7" fmla="*/ 0 h 21"/>
                <a:gd name="T8" fmla="*/ 15 w 31"/>
                <a:gd name="T9" fmla="*/ 10 h 21"/>
                <a:gd name="T10" fmla="*/ 11 w 31"/>
                <a:gd name="T11" fmla="*/ 15 h 21"/>
                <a:gd name="T12" fmla="*/ 26 w 31"/>
                <a:gd name="T13" fmla="*/ 21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"/>
                <a:gd name="T22" fmla="*/ 0 h 21"/>
                <a:gd name="T23" fmla="*/ 31 w 31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" h="21">
                  <a:moveTo>
                    <a:pt x="26" y="21"/>
                  </a:moveTo>
                  <a:cubicBezTo>
                    <a:pt x="28" y="21"/>
                    <a:pt x="27" y="19"/>
                    <a:pt x="26" y="19"/>
                  </a:cubicBezTo>
                  <a:cubicBezTo>
                    <a:pt x="26" y="18"/>
                    <a:pt x="29" y="18"/>
                    <a:pt x="31" y="18"/>
                  </a:cubicBezTo>
                  <a:cubicBezTo>
                    <a:pt x="27" y="20"/>
                    <a:pt x="12" y="7"/>
                    <a:pt x="7" y="0"/>
                  </a:cubicBezTo>
                  <a:cubicBezTo>
                    <a:pt x="0" y="1"/>
                    <a:pt x="15" y="5"/>
                    <a:pt x="15" y="10"/>
                  </a:cubicBezTo>
                  <a:cubicBezTo>
                    <a:pt x="15" y="13"/>
                    <a:pt x="13" y="14"/>
                    <a:pt x="11" y="15"/>
                  </a:cubicBezTo>
                  <a:cubicBezTo>
                    <a:pt x="14" y="16"/>
                    <a:pt x="24" y="14"/>
                    <a:pt x="26" y="21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5" name="Freeform 34"/>
            <p:cNvSpPr>
              <a:spLocks/>
            </p:cNvSpPr>
            <p:nvPr/>
          </p:nvSpPr>
          <p:spPr bwMode="auto">
            <a:xfrm>
              <a:off x="5275263" y="2047875"/>
              <a:ext cx="633413" cy="342900"/>
            </a:xfrm>
            <a:custGeom>
              <a:avLst/>
              <a:gdLst>
                <a:gd name="T0" fmla="*/ 0 w 70"/>
                <a:gd name="T1" fmla="*/ 16 h 38"/>
                <a:gd name="T2" fmla="*/ 70 w 70"/>
                <a:gd name="T3" fmla="*/ 5 h 38"/>
                <a:gd name="T4" fmla="*/ 57 w 70"/>
                <a:gd name="T5" fmla="*/ 0 h 38"/>
                <a:gd name="T6" fmla="*/ 63 w 70"/>
                <a:gd name="T7" fmla="*/ 8 h 38"/>
                <a:gd name="T8" fmla="*/ 41 w 70"/>
                <a:gd name="T9" fmla="*/ 18 h 38"/>
                <a:gd name="T10" fmla="*/ 0 w 70"/>
                <a:gd name="T11" fmla="*/ 16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"/>
                <a:gd name="T19" fmla="*/ 0 h 38"/>
                <a:gd name="T20" fmla="*/ 70 w 70"/>
                <a:gd name="T21" fmla="*/ 38 h 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" h="38">
                  <a:moveTo>
                    <a:pt x="0" y="16"/>
                  </a:moveTo>
                  <a:cubicBezTo>
                    <a:pt x="16" y="38"/>
                    <a:pt x="57" y="23"/>
                    <a:pt x="70" y="5"/>
                  </a:cubicBezTo>
                  <a:cubicBezTo>
                    <a:pt x="69" y="4"/>
                    <a:pt x="57" y="7"/>
                    <a:pt x="57" y="0"/>
                  </a:cubicBezTo>
                  <a:cubicBezTo>
                    <a:pt x="53" y="3"/>
                    <a:pt x="61" y="7"/>
                    <a:pt x="63" y="8"/>
                  </a:cubicBezTo>
                  <a:cubicBezTo>
                    <a:pt x="61" y="15"/>
                    <a:pt x="49" y="21"/>
                    <a:pt x="41" y="18"/>
                  </a:cubicBezTo>
                  <a:cubicBezTo>
                    <a:pt x="30" y="32"/>
                    <a:pt x="12" y="24"/>
                    <a:pt x="0" y="1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6" name="Freeform 35"/>
            <p:cNvSpPr>
              <a:spLocks/>
            </p:cNvSpPr>
            <p:nvPr/>
          </p:nvSpPr>
          <p:spPr bwMode="auto">
            <a:xfrm>
              <a:off x="5165725" y="1966913"/>
              <a:ext cx="317500" cy="234950"/>
            </a:xfrm>
            <a:custGeom>
              <a:avLst/>
              <a:gdLst>
                <a:gd name="T0" fmla="*/ 31 w 35"/>
                <a:gd name="T1" fmla="*/ 25 h 26"/>
                <a:gd name="T2" fmla="*/ 20 w 35"/>
                <a:gd name="T3" fmla="*/ 16 h 26"/>
                <a:gd name="T4" fmla="*/ 26 w 35"/>
                <a:gd name="T5" fmla="*/ 11 h 26"/>
                <a:gd name="T6" fmla="*/ 12 w 35"/>
                <a:gd name="T7" fmla="*/ 11 h 26"/>
                <a:gd name="T8" fmla="*/ 0 w 35"/>
                <a:gd name="T9" fmla="*/ 5 h 26"/>
                <a:gd name="T10" fmla="*/ 8 w 35"/>
                <a:gd name="T11" fmla="*/ 13 h 26"/>
                <a:gd name="T12" fmla="*/ 20 w 35"/>
                <a:gd name="T13" fmla="*/ 21 h 26"/>
                <a:gd name="T14" fmla="*/ 31 w 35"/>
                <a:gd name="T15" fmla="*/ 25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26"/>
                <a:gd name="T26" fmla="*/ 35 w 35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26">
                  <a:moveTo>
                    <a:pt x="31" y="25"/>
                  </a:moveTo>
                  <a:cubicBezTo>
                    <a:pt x="35" y="26"/>
                    <a:pt x="25" y="15"/>
                    <a:pt x="20" y="16"/>
                  </a:cubicBezTo>
                  <a:cubicBezTo>
                    <a:pt x="19" y="12"/>
                    <a:pt x="22" y="10"/>
                    <a:pt x="26" y="11"/>
                  </a:cubicBezTo>
                  <a:cubicBezTo>
                    <a:pt x="30" y="10"/>
                    <a:pt x="18" y="9"/>
                    <a:pt x="12" y="11"/>
                  </a:cubicBezTo>
                  <a:cubicBezTo>
                    <a:pt x="9" y="8"/>
                    <a:pt x="6" y="0"/>
                    <a:pt x="0" y="5"/>
                  </a:cubicBezTo>
                  <a:cubicBezTo>
                    <a:pt x="3" y="8"/>
                    <a:pt x="11" y="5"/>
                    <a:pt x="8" y="13"/>
                  </a:cubicBezTo>
                  <a:cubicBezTo>
                    <a:pt x="15" y="12"/>
                    <a:pt x="20" y="13"/>
                    <a:pt x="20" y="21"/>
                  </a:cubicBezTo>
                  <a:cubicBezTo>
                    <a:pt x="24" y="16"/>
                    <a:pt x="29" y="22"/>
                    <a:pt x="31" y="2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7" name="Freeform 36"/>
            <p:cNvSpPr>
              <a:spLocks/>
            </p:cNvSpPr>
            <p:nvPr/>
          </p:nvSpPr>
          <p:spPr bwMode="auto">
            <a:xfrm>
              <a:off x="5356225" y="1830388"/>
              <a:ext cx="425450" cy="352425"/>
            </a:xfrm>
            <a:custGeom>
              <a:avLst/>
              <a:gdLst>
                <a:gd name="T0" fmla="*/ 32 w 47"/>
                <a:gd name="T1" fmla="*/ 39 h 39"/>
                <a:gd name="T2" fmla="*/ 21 w 47"/>
                <a:gd name="T3" fmla="*/ 31 h 39"/>
                <a:gd name="T4" fmla="*/ 30 w 47"/>
                <a:gd name="T5" fmla="*/ 18 h 39"/>
                <a:gd name="T6" fmla="*/ 30 w 47"/>
                <a:gd name="T7" fmla="*/ 8 h 39"/>
                <a:gd name="T8" fmla="*/ 27 w 47"/>
                <a:gd name="T9" fmla="*/ 18 h 39"/>
                <a:gd name="T10" fmla="*/ 5 w 47"/>
                <a:gd name="T11" fmla="*/ 7 h 39"/>
                <a:gd name="T12" fmla="*/ 24 w 47"/>
                <a:gd name="T13" fmla="*/ 18 h 39"/>
                <a:gd name="T14" fmla="*/ 32 w 47"/>
                <a:gd name="T15" fmla="*/ 39 h 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9"/>
                <a:gd name="T26" fmla="*/ 47 w 47"/>
                <a:gd name="T27" fmla="*/ 39 h 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9">
                  <a:moveTo>
                    <a:pt x="32" y="39"/>
                  </a:moveTo>
                  <a:cubicBezTo>
                    <a:pt x="28" y="37"/>
                    <a:pt x="27" y="31"/>
                    <a:pt x="21" y="31"/>
                  </a:cubicBezTo>
                  <a:cubicBezTo>
                    <a:pt x="20" y="23"/>
                    <a:pt x="24" y="19"/>
                    <a:pt x="30" y="18"/>
                  </a:cubicBezTo>
                  <a:cubicBezTo>
                    <a:pt x="30" y="5"/>
                    <a:pt x="47" y="0"/>
                    <a:pt x="30" y="8"/>
                  </a:cubicBezTo>
                  <a:cubicBezTo>
                    <a:pt x="30" y="12"/>
                    <a:pt x="29" y="15"/>
                    <a:pt x="27" y="18"/>
                  </a:cubicBezTo>
                  <a:cubicBezTo>
                    <a:pt x="24" y="10"/>
                    <a:pt x="9" y="14"/>
                    <a:pt x="5" y="7"/>
                  </a:cubicBezTo>
                  <a:cubicBezTo>
                    <a:pt x="0" y="15"/>
                    <a:pt x="21" y="12"/>
                    <a:pt x="24" y="18"/>
                  </a:cubicBezTo>
                  <a:cubicBezTo>
                    <a:pt x="14" y="25"/>
                    <a:pt x="23" y="37"/>
                    <a:pt x="32" y="39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8" name="Freeform 129"/>
            <p:cNvSpPr>
              <a:spLocks/>
            </p:cNvSpPr>
            <p:nvPr/>
          </p:nvSpPr>
          <p:spPr bwMode="auto">
            <a:xfrm>
              <a:off x="5257800" y="1876425"/>
              <a:ext cx="569913" cy="1022350"/>
            </a:xfrm>
            <a:custGeom>
              <a:avLst/>
              <a:gdLst>
                <a:gd name="T0" fmla="*/ 24 w 63"/>
                <a:gd name="T1" fmla="*/ 106 h 113"/>
                <a:gd name="T2" fmla="*/ 25 w 63"/>
                <a:gd name="T3" fmla="*/ 100 h 113"/>
                <a:gd name="T4" fmla="*/ 26 w 63"/>
                <a:gd name="T5" fmla="*/ 94 h 113"/>
                <a:gd name="T6" fmla="*/ 24 w 63"/>
                <a:gd name="T7" fmla="*/ 90 h 113"/>
                <a:gd name="T8" fmla="*/ 17 w 63"/>
                <a:gd name="T9" fmla="*/ 83 h 113"/>
                <a:gd name="T10" fmla="*/ 10 w 63"/>
                <a:gd name="T11" fmla="*/ 76 h 113"/>
                <a:gd name="T12" fmla="*/ 9 w 63"/>
                <a:gd name="T13" fmla="*/ 73 h 113"/>
                <a:gd name="T14" fmla="*/ 7 w 63"/>
                <a:gd name="T15" fmla="*/ 66 h 113"/>
                <a:gd name="T16" fmla="*/ 5 w 63"/>
                <a:gd name="T17" fmla="*/ 60 h 113"/>
                <a:gd name="T18" fmla="*/ 3 w 63"/>
                <a:gd name="T19" fmla="*/ 54 h 113"/>
                <a:gd name="T20" fmla="*/ 1 w 63"/>
                <a:gd name="T21" fmla="*/ 49 h 113"/>
                <a:gd name="T22" fmla="*/ 2 w 63"/>
                <a:gd name="T23" fmla="*/ 45 h 113"/>
                <a:gd name="T24" fmla="*/ 8 w 63"/>
                <a:gd name="T25" fmla="*/ 45 h 113"/>
                <a:gd name="T26" fmla="*/ 12 w 63"/>
                <a:gd name="T27" fmla="*/ 49 h 113"/>
                <a:gd name="T28" fmla="*/ 14 w 63"/>
                <a:gd name="T29" fmla="*/ 55 h 113"/>
                <a:gd name="T30" fmla="*/ 16 w 63"/>
                <a:gd name="T31" fmla="*/ 60 h 113"/>
                <a:gd name="T32" fmla="*/ 17 w 63"/>
                <a:gd name="T33" fmla="*/ 64 h 113"/>
                <a:gd name="T34" fmla="*/ 19 w 63"/>
                <a:gd name="T35" fmla="*/ 59 h 113"/>
                <a:gd name="T36" fmla="*/ 20 w 63"/>
                <a:gd name="T37" fmla="*/ 55 h 113"/>
                <a:gd name="T38" fmla="*/ 21 w 63"/>
                <a:gd name="T39" fmla="*/ 48 h 113"/>
                <a:gd name="T40" fmla="*/ 21 w 63"/>
                <a:gd name="T41" fmla="*/ 43 h 113"/>
                <a:gd name="T42" fmla="*/ 21 w 63"/>
                <a:gd name="T43" fmla="*/ 34 h 113"/>
                <a:gd name="T44" fmla="*/ 22 w 63"/>
                <a:gd name="T45" fmla="*/ 19 h 113"/>
                <a:gd name="T46" fmla="*/ 23 w 63"/>
                <a:gd name="T47" fmla="*/ 12 h 113"/>
                <a:gd name="T48" fmla="*/ 24 w 63"/>
                <a:gd name="T49" fmla="*/ 6 h 113"/>
                <a:gd name="T50" fmla="*/ 30 w 63"/>
                <a:gd name="T51" fmla="*/ 5 h 113"/>
                <a:gd name="T52" fmla="*/ 38 w 63"/>
                <a:gd name="T53" fmla="*/ 3 h 113"/>
                <a:gd name="T54" fmla="*/ 40 w 63"/>
                <a:gd name="T55" fmla="*/ 5 h 113"/>
                <a:gd name="T56" fmla="*/ 44 w 63"/>
                <a:gd name="T57" fmla="*/ 5 h 113"/>
                <a:gd name="T58" fmla="*/ 47 w 63"/>
                <a:gd name="T59" fmla="*/ 12 h 113"/>
                <a:gd name="T60" fmla="*/ 48 w 63"/>
                <a:gd name="T61" fmla="*/ 21 h 113"/>
                <a:gd name="T62" fmla="*/ 56 w 63"/>
                <a:gd name="T63" fmla="*/ 28 h 113"/>
                <a:gd name="T64" fmla="*/ 59 w 63"/>
                <a:gd name="T65" fmla="*/ 41 h 113"/>
                <a:gd name="T66" fmla="*/ 62 w 63"/>
                <a:gd name="T67" fmla="*/ 54 h 113"/>
                <a:gd name="T68" fmla="*/ 60 w 63"/>
                <a:gd name="T69" fmla="*/ 75 h 113"/>
                <a:gd name="T70" fmla="*/ 57 w 63"/>
                <a:gd name="T71" fmla="*/ 89 h 113"/>
                <a:gd name="T72" fmla="*/ 55 w 63"/>
                <a:gd name="T73" fmla="*/ 93 h 113"/>
                <a:gd name="T74" fmla="*/ 54 w 63"/>
                <a:gd name="T75" fmla="*/ 95 h 113"/>
                <a:gd name="T76" fmla="*/ 54 w 63"/>
                <a:gd name="T77" fmla="*/ 103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3"/>
                <a:gd name="T118" fmla="*/ 0 h 113"/>
                <a:gd name="T119" fmla="*/ 63 w 63"/>
                <a:gd name="T120" fmla="*/ 113 h 11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3" h="113">
                  <a:moveTo>
                    <a:pt x="24" y="113"/>
                  </a:moveTo>
                  <a:cubicBezTo>
                    <a:pt x="24" y="113"/>
                    <a:pt x="24" y="107"/>
                    <a:pt x="24" y="106"/>
                  </a:cubicBezTo>
                  <a:cubicBezTo>
                    <a:pt x="24" y="105"/>
                    <a:pt x="24" y="104"/>
                    <a:pt x="24" y="104"/>
                  </a:cubicBezTo>
                  <a:cubicBezTo>
                    <a:pt x="24" y="102"/>
                    <a:pt x="24" y="101"/>
                    <a:pt x="25" y="100"/>
                  </a:cubicBezTo>
                  <a:cubicBezTo>
                    <a:pt x="25" y="98"/>
                    <a:pt x="25" y="97"/>
                    <a:pt x="26" y="96"/>
                  </a:cubicBezTo>
                  <a:cubicBezTo>
                    <a:pt x="26" y="95"/>
                    <a:pt x="26" y="95"/>
                    <a:pt x="26" y="94"/>
                  </a:cubicBezTo>
                  <a:cubicBezTo>
                    <a:pt x="26" y="94"/>
                    <a:pt x="26" y="93"/>
                    <a:pt x="25" y="92"/>
                  </a:cubicBezTo>
                  <a:cubicBezTo>
                    <a:pt x="25" y="91"/>
                    <a:pt x="24" y="90"/>
                    <a:pt x="24" y="90"/>
                  </a:cubicBezTo>
                  <a:cubicBezTo>
                    <a:pt x="23" y="88"/>
                    <a:pt x="21" y="87"/>
                    <a:pt x="20" y="86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9"/>
                    <a:pt x="11" y="78"/>
                    <a:pt x="10" y="76"/>
                  </a:cubicBezTo>
                  <a:cubicBezTo>
                    <a:pt x="10" y="76"/>
                    <a:pt x="10" y="75"/>
                    <a:pt x="10" y="75"/>
                  </a:cubicBezTo>
                  <a:cubicBezTo>
                    <a:pt x="9" y="74"/>
                    <a:pt x="9" y="74"/>
                    <a:pt x="9" y="73"/>
                  </a:cubicBezTo>
                  <a:cubicBezTo>
                    <a:pt x="9" y="72"/>
                    <a:pt x="8" y="70"/>
                    <a:pt x="8" y="69"/>
                  </a:cubicBezTo>
                  <a:cubicBezTo>
                    <a:pt x="8" y="68"/>
                    <a:pt x="8" y="67"/>
                    <a:pt x="7" y="66"/>
                  </a:cubicBezTo>
                  <a:cubicBezTo>
                    <a:pt x="7" y="65"/>
                    <a:pt x="7" y="63"/>
                    <a:pt x="6" y="62"/>
                  </a:cubicBezTo>
                  <a:cubicBezTo>
                    <a:pt x="6" y="61"/>
                    <a:pt x="5" y="60"/>
                    <a:pt x="5" y="60"/>
                  </a:cubicBezTo>
                  <a:cubicBezTo>
                    <a:pt x="5" y="59"/>
                    <a:pt x="4" y="58"/>
                    <a:pt x="4" y="57"/>
                  </a:cubicBezTo>
                  <a:cubicBezTo>
                    <a:pt x="4" y="56"/>
                    <a:pt x="4" y="55"/>
                    <a:pt x="3" y="54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" y="52"/>
                    <a:pt x="2" y="50"/>
                    <a:pt x="1" y="49"/>
                  </a:cubicBezTo>
                  <a:cubicBezTo>
                    <a:pt x="1" y="48"/>
                    <a:pt x="1" y="48"/>
                    <a:pt x="1" y="47"/>
                  </a:cubicBezTo>
                  <a:cubicBezTo>
                    <a:pt x="0" y="46"/>
                    <a:pt x="1" y="45"/>
                    <a:pt x="2" y="45"/>
                  </a:cubicBezTo>
                  <a:cubicBezTo>
                    <a:pt x="3" y="44"/>
                    <a:pt x="4" y="44"/>
                    <a:pt x="5" y="44"/>
                  </a:cubicBezTo>
                  <a:cubicBezTo>
                    <a:pt x="6" y="44"/>
                    <a:pt x="7" y="45"/>
                    <a:pt x="8" y="45"/>
                  </a:cubicBezTo>
                  <a:cubicBezTo>
                    <a:pt x="10" y="46"/>
                    <a:pt x="10" y="47"/>
                    <a:pt x="11" y="48"/>
                  </a:cubicBezTo>
                  <a:cubicBezTo>
                    <a:pt x="11" y="48"/>
                    <a:pt x="11" y="49"/>
                    <a:pt x="12" y="49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4" y="53"/>
                    <a:pt x="14" y="54"/>
                    <a:pt x="14" y="55"/>
                  </a:cubicBezTo>
                  <a:cubicBezTo>
                    <a:pt x="14" y="56"/>
                    <a:pt x="15" y="58"/>
                    <a:pt x="15" y="59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6" y="61"/>
                    <a:pt x="16" y="62"/>
                    <a:pt x="17" y="63"/>
                  </a:cubicBezTo>
                  <a:cubicBezTo>
                    <a:pt x="17" y="63"/>
                    <a:pt x="17" y="64"/>
                    <a:pt x="17" y="64"/>
                  </a:cubicBezTo>
                  <a:cubicBezTo>
                    <a:pt x="18" y="64"/>
                    <a:pt x="18" y="62"/>
                    <a:pt x="18" y="61"/>
                  </a:cubicBezTo>
                  <a:cubicBezTo>
                    <a:pt x="19" y="61"/>
                    <a:pt x="19" y="60"/>
                    <a:pt x="19" y="59"/>
                  </a:cubicBezTo>
                  <a:cubicBezTo>
                    <a:pt x="19" y="59"/>
                    <a:pt x="20" y="58"/>
                    <a:pt x="20" y="57"/>
                  </a:cubicBezTo>
                  <a:cubicBezTo>
                    <a:pt x="20" y="56"/>
                    <a:pt x="20" y="55"/>
                    <a:pt x="20" y="55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0"/>
                    <a:pt x="21" y="49"/>
                    <a:pt x="21" y="48"/>
                  </a:cubicBezTo>
                  <a:cubicBezTo>
                    <a:pt x="21" y="47"/>
                    <a:pt x="21" y="46"/>
                    <a:pt x="21" y="45"/>
                  </a:cubicBezTo>
                  <a:cubicBezTo>
                    <a:pt x="21" y="44"/>
                    <a:pt x="21" y="43"/>
                    <a:pt x="21" y="43"/>
                  </a:cubicBezTo>
                  <a:cubicBezTo>
                    <a:pt x="21" y="40"/>
                    <a:pt x="21" y="37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1"/>
                    <a:pt x="21" y="29"/>
                    <a:pt x="21" y="26"/>
                  </a:cubicBezTo>
                  <a:cubicBezTo>
                    <a:pt x="21" y="24"/>
                    <a:pt x="22" y="22"/>
                    <a:pt x="22" y="19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2"/>
                    <a:pt x="23" y="12"/>
                  </a:cubicBezTo>
                  <a:cubicBezTo>
                    <a:pt x="23" y="10"/>
                    <a:pt x="23" y="9"/>
                    <a:pt x="23" y="8"/>
                  </a:cubicBezTo>
                  <a:cubicBezTo>
                    <a:pt x="24" y="8"/>
                    <a:pt x="24" y="7"/>
                    <a:pt x="24" y="6"/>
                  </a:cubicBezTo>
                  <a:cubicBezTo>
                    <a:pt x="25" y="6"/>
                    <a:pt x="26" y="5"/>
                    <a:pt x="28" y="5"/>
                  </a:cubicBezTo>
                  <a:cubicBezTo>
                    <a:pt x="28" y="5"/>
                    <a:pt x="29" y="5"/>
                    <a:pt x="30" y="5"/>
                  </a:cubicBezTo>
                  <a:cubicBezTo>
                    <a:pt x="30" y="3"/>
                    <a:pt x="31" y="1"/>
                    <a:pt x="33" y="1"/>
                  </a:cubicBezTo>
                  <a:cubicBezTo>
                    <a:pt x="35" y="0"/>
                    <a:pt x="37" y="1"/>
                    <a:pt x="38" y="3"/>
                  </a:cubicBezTo>
                  <a:cubicBezTo>
                    <a:pt x="38" y="4"/>
                    <a:pt x="38" y="6"/>
                    <a:pt x="38" y="7"/>
                  </a:cubicBezTo>
                  <a:cubicBezTo>
                    <a:pt x="38" y="6"/>
                    <a:pt x="39" y="6"/>
                    <a:pt x="40" y="5"/>
                  </a:cubicBezTo>
                  <a:cubicBezTo>
                    <a:pt x="40" y="5"/>
                    <a:pt x="41" y="5"/>
                    <a:pt x="41" y="5"/>
                  </a:cubicBezTo>
                  <a:cubicBezTo>
                    <a:pt x="42" y="4"/>
                    <a:pt x="43" y="5"/>
                    <a:pt x="44" y="5"/>
                  </a:cubicBezTo>
                  <a:cubicBezTo>
                    <a:pt x="45" y="6"/>
                    <a:pt x="46" y="7"/>
                    <a:pt x="46" y="8"/>
                  </a:cubicBezTo>
                  <a:cubicBezTo>
                    <a:pt x="47" y="10"/>
                    <a:pt x="47" y="11"/>
                    <a:pt x="47" y="12"/>
                  </a:cubicBezTo>
                  <a:cubicBezTo>
                    <a:pt x="47" y="12"/>
                    <a:pt x="48" y="15"/>
                    <a:pt x="48" y="15"/>
                  </a:cubicBezTo>
                  <a:cubicBezTo>
                    <a:pt x="48" y="17"/>
                    <a:pt x="48" y="19"/>
                    <a:pt x="48" y="21"/>
                  </a:cubicBezTo>
                  <a:cubicBezTo>
                    <a:pt x="49" y="20"/>
                    <a:pt x="51" y="19"/>
                    <a:pt x="53" y="21"/>
                  </a:cubicBezTo>
                  <a:cubicBezTo>
                    <a:pt x="55" y="22"/>
                    <a:pt x="55" y="25"/>
                    <a:pt x="56" y="28"/>
                  </a:cubicBezTo>
                  <a:cubicBezTo>
                    <a:pt x="57" y="30"/>
                    <a:pt x="58" y="32"/>
                    <a:pt x="58" y="34"/>
                  </a:cubicBezTo>
                  <a:cubicBezTo>
                    <a:pt x="59" y="36"/>
                    <a:pt x="58" y="39"/>
                    <a:pt x="59" y="41"/>
                  </a:cubicBezTo>
                  <a:cubicBezTo>
                    <a:pt x="59" y="43"/>
                    <a:pt x="60" y="45"/>
                    <a:pt x="60" y="47"/>
                  </a:cubicBezTo>
                  <a:cubicBezTo>
                    <a:pt x="60" y="50"/>
                    <a:pt x="62" y="52"/>
                    <a:pt x="62" y="54"/>
                  </a:cubicBezTo>
                  <a:cubicBezTo>
                    <a:pt x="62" y="56"/>
                    <a:pt x="63" y="58"/>
                    <a:pt x="62" y="60"/>
                  </a:cubicBezTo>
                  <a:cubicBezTo>
                    <a:pt x="62" y="65"/>
                    <a:pt x="62" y="70"/>
                    <a:pt x="60" y="75"/>
                  </a:cubicBezTo>
                  <a:cubicBezTo>
                    <a:pt x="60" y="78"/>
                    <a:pt x="59" y="81"/>
                    <a:pt x="58" y="84"/>
                  </a:cubicBezTo>
                  <a:cubicBezTo>
                    <a:pt x="58" y="86"/>
                    <a:pt x="57" y="87"/>
                    <a:pt x="57" y="89"/>
                  </a:cubicBezTo>
                  <a:cubicBezTo>
                    <a:pt x="57" y="90"/>
                    <a:pt x="56" y="91"/>
                    <a:pt x="55" y="92"/>
                  </a:cubicBezTo>
                  <a:cubicBezTo>
                    <a:pt x="55" y="92"/>
                    <a:pt x="55" y="92"/>
                    <a:pt x="55" y="93"/>
                  </a:cubicBezTo>
                  <a:cubicBezTo>
                    <a:pt x="55" y="93"/>
                    <a:pt x="54" y="93"/>
                    <a:pt x="54" y="93"/>
                  </a:cubicBezTo>
                  <a:cubicBezTo>
                    <a:pt x="54" y="93"/>
                    <a:pt x="54" y="94"/>
                    <a:pt x="54" y="95"/>
                  </a:cubicBezTo>
                  <a:cubicBezTo>
                    <a:pt x="54" y="95"/>
                    <a:pt x="54" y="96"/>
                    <a:pt x="54" y="96"/>
                  </a:cubicBezTo>
                  <a:cubicBezTo>
                    <a:pt x="53" y="98"/>
                    <a:pt x="54" y="101"/>
                    <a:pt x="54" y="103"/>
                  </a:cubicBezTo>
                  <a:cubicBezTo>
                    <a:pt x="54" y="109"/>
                    <a:pt x="54" y="109"/>
                    <a:pt x="54" y="109"/>
                  </a:cubicBezTo>
                </a:path>
              </a:pathLst>
            </a:custGeom>
            <a:solidFill>
              <a:srgbClr val="EEDBBA"/>
            </a:solidFill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9" name="Freeform 130"/>
            <p:cNvSpPr>
              <a:spLocks/>
            </p:cNvSpPr>
            <p:nvPr/>
          </p:nvSpPr>
          <p:spPr bwMode="auto">
            <a:xfrm>
              <a:off x="5257800" y="1876425"/>
              <a:ext cx="569913" cy="1022350"/>
            </a:xfrm>
            <a:custGeom>
              <a:avLst/>
              <a:gdLst>
                <a:gd name="T0" fmla="*/ 24 w 63"/>
                <a:gd name="T1" fmla="*/ 106 h 113"/>
                <a:gd name="T2" fmla="*/ 25 w 63"/>
                <a:gd name="T3" fmla="*/ 100 h 113"/>
                <a:gd name="T4" fmla="*/ 26 w 63"/>
                <a:gd name="T5" fmla="*/ 94 h 113"/>
                <a:gd name="T6" fmla="*/ 24 w 63"/>
                <a:gd name="T7" fmla="*/ 90 h 113"/>
                <a:gd name="T8" fmla="*/ 17 w 63"/>
                <a:gd name="T9" fmla="*/ 83 h 113"/>
                <a:gd name="T10" fmla="*/ 10 w 63"/>
                <a:gd name="T11" fmla="*/ 76 h 113"/>
                <a:gd name="T12" fmla="*/ 9 w 63"/>
                <a:gd name="T13" fmla="*/ 73 h 113"/>
                <a:gd name="T14" fmla="*/ 7 w 63"/>
                <a:gd name="T15" fmla="*/ 66 h 113"/>
                <a:gd name="T16" fmla="*/ 5 w 63"/>
                <a:gd name="T17" fmla="*/ 60 h 113"/>
                <a:gd name="T18" fmla="*/ 3 w 63"/>
                <a:gd name="T19" fmla="*/ 54 h 113"/>
                <a:gd name="T20" fmla="*/ 1 w 63"/>
                <a:gd name="T21" fmla="*/ 49 h 113"/>
                <a:gd name="T22" fmla="*/ 2 w 63"/>
                <a:gd name="T23" fmla="*/ 45 h 113"/>
                <a:gd name="T24" fmla="*/ 8 w 63"/>
                <a:gd name="T25" fmla="*/ 45 h 113"/>
                <a:gd name="T26" fmla="*/ 12 w 63"/>
                <a:gd name="T27" fmla="*/ 49 h 113"/>
                <a:gd name="T28" fmla="*/ 14 w 63"/>
                <a:gd name="T29" fmla="*/ 55 h 113"/>
                <a:gd name="T30" fmla="*/ 16 w 63"/>
                <a:gd name="T31" fmla="*/ 60 h 113"/>
                <a:gd name="T32" fmla="*/ 17 w 63"/>
                <a:gd name="T33" fmla="*/ 64 h 113"/>
                <a:gd name="T34" fmla="*/ 19 w 63"/>
                <a:gd name="T35" fmla="*/ 59 h 113"/>
                <a:gd name="T36" fmla="*/ 20 w 63"/>
                <a:gd name="T37" fmla="*/ 55 h 113"/>
                <a:gd name="T38" fmla="*/ 21 w 63"/>
                <a:gd name="T39" fmla="*/ 48 h 113"/>
                <a:gd name="T40" fmla="*/ 21 w 63"/>
                <a:gd name="T41" fmla="*/ 43 h 113"/>
                <a:gd name="T42" fmla="*/ 21 w 63"/>
                <a:gd name="T43" fmla="*/ 34 h 113"/>
                <a:gd name="T44" fmla="*/ 22 w 63"/>
                <a:gd name="T45" fmla="*/ 19 h 113"/>
                <a:gd name="T46" fmla="*/ 23 w 63"/>
                <a:gd name="T47" fmla="*/ 12 h 113"/>
                <a:gd name="T48" fmla="*/ 24 w 63"/>
                <a:gd name="T49" fmla="*/ 6 h 113"/>
                <a:gd name="T50" fmla="*/ 30 w 63"/>
                <a:gd name="T51" fmla="*/ 5 h 113"/>
                <a:gd name="T52" fmla="*/ 38 w 63"/>
                <a:gd name="T53" fmla="*/ 3 h 113"/>
                <a:gd name="T54" fmla="*/ 40 w 63"/>
                <a:gd name="T55" fmla="*/ 5 h 113"/>
                <a:gd name="T56" fmla="*/ 44 w 63"/>
                <a:gd name="T57" fmla="*/ 5 h 113"/>
                <a:gd name="T58" fmla="*/ 47 w 63"/>
                <a:gd name="T59" fmla="*/ 12 h 113"/>
                <a:gd name="T60" fmla="*/ 48 w 63"/>
                <a:gd name="T61" fmla="*/ 21 h 113"/>
                <a:gd name="T62" fmla="*/ 56 w 63"/>
                <a:gd name="T63" fmla="*/ 28 h 113"/>
                <a:gd name="T64" fmla="*/ 59 w 63"/>
                <a:gd name="T65" fmla="*/ 41 h 113"/>
                <a:gd name="T66" fmla="*/ 62 w 63"/>
                <a:gd name="T67" fmla="*/ 54 h 113"/>
                <a:gd name="T68" fmla="*/ 60 w 63"/>
                <a:gd name="T69" fmla="*/ 75 h 113"/>
                <a:gd name="T70" fmla="*/ 57 w 63"/>
                <a:gd name="T71" fmla="*/ 89 h 113"/>
                <a:gd name="T72" fmla="*/ 55 w 63"/>
                <a:gd name="T73" fmla="*/ 93 h 113"/>
                <a:gd name="T74" fmla="*/ 54 w 63"/>
                <a:gd name="T75" fmla="*/ 95 h 113"/>
                <a:gd name="T76" fmla="*/ 54 w 63"/>
                <a:gd name="T77" fmla="*/ 103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3"/>
                <a:gd name="T118" fmla="*/ 0 h 113"/>
                <a:gd name="T119" fmla="*/ 63 w 63"/>
                <a:gd name="T120" fmla="*/ 113 h 11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3" h="113">
                  <a:moveTo>
                    <a:pt x="24" y="113"/>
                  </a:moveTo>
                  <a:cubicBezTo>
                    <a:pt x="24" y="113"/>
                    <a:pt x="24" y="107"/>
                    <a:pt x="24" y="106"/>
                  </a:cubicBezTo>
                  <a:cubicBezTo>
                    <a:pt x="24" y="105"/>
                    <a:pt x="24" y="104"/>
                    <a:pt x="24" y="104"/>
                  </a:cubicBezTo>
                  <a:cubicBezTo>
                    <a:pt x="24" y="102"/>
                    <a:pt x="24" y="101"/>
                    <a:pt x="25" y="100"/>
                  </a:cubicBezTo>
                  <a:cubicBezTo>
                    <a:pt x="25" y="98"/>
                    <a:pt x="25" y="97"/>
                    <a:pt x="26" y="96"/>
                  </a:cubicBezTo>
                  <a:cubicBezTo>
                    <a:pt x="26" y="95"/>
                    <a:pt x="26" y="95"/>
                    <a:pt x="26" y="94"/>
                  </a:cubicBezTo>
                  <a:cubicBezTo>
                    <a:pt x="26" y="94"/>
                    <a:pt x="26" y="93"/>
                    <a:pt x="25" y="92"/>
                  </a:cubicBezTo>
                  <a:cubicBezTo>
                    <a:pt x="25" y="91"/>
                    <a:pt x="24" y="90"/>
                    <a:pt x="24" y="90"/>
                  </a:cubicBezTo>
                  <a:cubicBezTo>
                    <a:pt x="23" y="88"/>
                    <a:pt x="21" y="87"/>
                    <a:pt x="20" y="86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9"/>
                    <a:pt x="11" y="78"/>
                    <a:pt x="10" y="76"/>
                  </a:cubicBezTo>
                  <a:cubicBezTo>
                    <a:pt x="10" y="76"/>
                    <a:pt x="10" y="75"/>
                    <a:pt x="10" y="75"/>
                  </a:cubicBezTo>
                  <a:cubicBezTo>
                    <a:pt x="9" y="74"/>
                    <a:pt x="9" y="74"/>
                    <a:pt x="9" y="73"/>
                  </a:cubicBezTo>
                  <a:cubicBezTo>
                    <a:pt x="9" y="72"/>
                    <a:pt x="8" y="70"/>
                    <a:pt x="8" y="69"/>
                  </a:cubicBezTo>
                  <a:cubicBezTo>
                    <a:pt x="8" y="68"/>
                    <a:pt x="8" y="67"/>
                    <a:pt x="7" y="66"/>
                  </a:cubicBezTo>
                  <a:cubicBezTo>
                    <a:pt x="7" y="65"/>
                    <a:pt x="7" y="63"/>
                    <a:pt x="6" y="62"/>
                  </a:cubicBezTo>
                  <a:cubicBezTo>
                    <a:pt x="6" y="61"/>
                    <a:pt x="5" y="60"/>
                    <a:pt x="5" y="60"/>
                  </a:cubicBezTo>
                  <a:cubicBezTo>
                    <a:pt x="5" y="59"/>
                    <a:pt x="4" y="58"/>
                    <a:pt x="4" y="57"/>
                  </a:cubicBezTo>
                  <a:cubicBezTo>
                    <a:pt x="4" y="56"/>
                    <a:pt x="4" y="55"/>
                    <a:pt x="3" y="54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" y="52"/>
                    <a:pt x="2" y="50"/>
                    <a:pt x="1" y="49"/>
                  </a:cubicBezTo>
                  <a:cubicBezTo>
                    <a:pt x="1" y="48"/>
                    <a:pt x="1" y="48"/>
                    <a:pt x="1" y="47"/>
                  </a:cubicBezTo>
                  <a:cubicBezTo>
                    <a:pt x="0" y="46"/>
                    <a:pt x="1" y="45"/>
                    <a:pt x="2" y="45"/>
                  </a:cubicBezTo>
                  <a:cubicBezTo>
                    <a:pt x="3" y="44"/>
                    <a:pt x="4" y="44"/>
                    <a:pt x="5" y="44"/>
                  </a:cubicBezTo>
                  <a:cubicBezTo>
                    <a:pt x="6" y="44"/>
                    <a:pt x="7" y="45"/>
                    <a:pt x="8" y="45"/>
                  </a:cubicBezTo>
                  <a:cubicBezTo>
                    <a:pt x="10" y="46"/>
                    <a:pt x="10" y="47"/>
                    <a:pt x="11" y="48"/>
                  </a:cubicBezTo>
                  <a:cubicBezTo>
                    <a:pt x="11" y="48"/>
                    <a:pt x="11" y="49"/>
                    <a:pt x="12" y="49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4" y="53"/>
                    <a:pt x="14" y="54"/>
                    <a:pt x="14" y="55"/>
                  </a:cubicBezTo>
                  <a:cubicBezTo>
                    <a:pt x="14" y="56"/>
                    <a:pt x="15" y="58"/>
                    <a:pt x="15" y="59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6" y="61"/>
                    <a:pt x="16" y="62"/>
                    <a:pt x="17" y="63"/>
                  </a:cubicBezTo>
                  <a:cubicBezTo>
                    <a:pt x="17" y="63"/>
                    <a:pt x="17" y="64"/>
                    <a:pt x="17" y="64"/>
                  </a:cubicBezTo>
                  <a:cubicBezTo>
                    <a:pt x="18" y="64"/>
                    <a:pt x="18" y="62"/>
                    <a:pt x="18" y="61"/>
                  </a:cubicBezTo>
                  <a:cubicBezTo>
                    <a:pt x="19" y="61"/>
                    <a:pt x="19" y="60"/>
                    <a:pt x="19" y="59"/>
                  </a:cubicBezTo>
                  <a:cubicBezTo>
                    <a:pt x="19" y="59"/>
                    <a:pt x="20" y="58"/>
                    <a:pt x="20" y="57"/>
                  </a:cubicBezTo>
                  <a:cubicBezTo>
                    <a:pt x="20" y="56"/>
                    <a:pt x="20" y="55"/>
                    <a:pt x="20" y="55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0"/>
                    <a:pt x="21" y="49"/>
                    <a:pt x="21" y="48"/>
                  </a:cubicBezTo>
                  <a:cubicBezTo>
                    <a:pt x="21" y="47"/>
                    <a:pt x="21" y="46"/>
                    <a:pt x="21" y="45"/>
                  </a:cubicBezTo>
                  <a:cubicBezTo>
                    <a:pt x="21" y="44"/>
                    <a:pt x="21" y="43"/>
                    <a:pt x="21" y="43"/>
                  </a:cubicBezTo>
                  <a:cubicBezTo>
                    <a:pt x="21" y="40"/>
                    <a:pt x="21" y="37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1"/>
                    <a:pt x="21" y="29"/>
                    <a:pt x="21" y="26"/>
                  </a:cubicBezTo>
                  <a:cubicBezTo>
                    <a:pt x="21" y="24"/>
                    <a:pt x="22" y="22"/>
                    <a:pt x="22" y="19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2"/>
                    <a:pt x="23" y="12"/>
                  </a:cubicBezTo>
                  <a:cubicBezTo>
                    <a:pt x="23" y="10"/>
                    <a:pt x="23" y="9"/>
                    <a:pt x="23" y="8"/>
                  </a:cubicBezTo>
                  <a:cubicBezTo>
                    <a:pt x="24" y="8"/>
                    <a:pt x="24" y="7"/>
                    <a:pt x="24" y="6"/>
                  </a:cubicBezTo>
                  <a:cubicBezTo>
                    <a:pt x="25" y="6"/>
                    <a:pt x="26" y="5"/>
                    <a:pt x="28" y="5"/>
                  </a:cubicBezTo>
                  <a:cubicBezTo>
                    <a:pt x="28" y="5"/>
                    <a:pt x="29" y="5"/>
                    <a:pt x="30" y="5"/>
                  </a:cubicBezTo>
                  <a:cubicBezTo>
                    <a:pt x="30" y="3"/>
                    <a:pt x="31" y="1"/>
                    <a:pt x="33" y="1"/>
                  </a:cubicBezTo>
                  <a:cubicBezTo>
                    <a:pt x="35" y="0"/>
                    <a:pt x="37" y="1"/>
                    <a:pt x="38" y="3"/>
                  </a:cubicBezTo>
                  <a:cubicBezTo>
                    <a:pt x="38" y="4"/>
                    <a:pt x="38" y="6"/>
                    <a:pt x="38" y="7"/>
                  </a:cubicBezTo>
                  <a:cubicBezTo>
                    <a:pt x="38" y="6"/>
                    <a:pt x="39" y="6"/>
                    <a:pt x="40" y="5"/>
                  </a:cubicBezTo>
                  <a:cubicBezTo>
                    <a:pt x="40" y="5"/>
                    <a:pt x="41" y="5"/>
                    <a:pt x="41" y="5"/>
                  </a:cubicBezTo>
                  <a:cubicBezTo>
                    <a:pt x="42" y="4"/>
                    <a:pt x="43" y="5"/>
                    <a:pt x="44" y="5"/>
                  </a:cubicBezTo>
                  <a:cubicBezTo>
                    <a:pt x="45" y="6"/>
                    <a:pt x="46" y="7"/>
                    <a:pt x="46" y="8"/>
                  </a:cubicBezTo>
                  <a:cubicBezTo>
                    <a:pt x="47" y="10"/>
                    <a:pt x="47" y="11"/>
                    <a:pt x="47" y="12"/>
                  </a:cubicBezTo>
                  <a:cubicBezTo>
                    <a:pt x="47" y="12"/>
                    <a:pt x="48" y="15"/>
                    <a:pt x="48" y="15"/>
                  </a:cubicBezTo>
                  <a:cubicBezTo>
                    <a:pt x="48" y="17"/>
                    <a:pt x="48" y="19"/>
                    <a:pt x="48" y="21"/>
                  </a:cubicBezTo>
                  <a:cubicBezTo>
                    <a:pt x="49" y="20"/>
                    <a:pt x="51" y="19"/>
                    <a:pt x="53" y="21"/>
                  </a:cubicBezTo>
                  <a:cubicBezTo>
                    <a:pt x="55" y="22"/>
                    <a:pt x="55" y="25"/>
                    <a:pt x="56" y="28"/>
                  </a:cubicBezTo>
                  <a:cubicBezTo>
                    <a:pt x="57" y="30"/>
                    <a:pt x="58" y="32"/>
                    <a:pt x="58" y="34"/>
                  </a:cubicBezTo>
                  <a:cubicBezTo>
                    <a:pt x="59" y="36"/>
                    <a:pt x="58" y="39"/>
                    <a:pt x="59" y="41"/>
                  </a:cubicBezTo>
                  <a:cubicBezTo>
                    <a:pt x="59" y="43"/>
                    <a:pt x="60" y="45"/>
                    <a:pt x="60" y="47"/>
                  </a:cubicBezTo>
                  <a:cubicBezTo>
                    <a:pt x="60" y="50"/>
                    <a:pt x="62" y="52"/>
                    <a:pt x="62" y="54"/>
                  </a:cubicBezTo>
                  <a:cubicBezTo>
                    <a:pt x="62" y="56"/>
                    <a:pt x="63" y="58"/>
                    <a:pt x="62" y="60"/>
                  </a:cubicBezTo>
                  <a:cubicBezTo>
                    <a:pt x="62" y="65"/>
                    <a:pt x="62" y="70"/>
                    <a:pt x="60" y="75"/>
                  </a:cubicBezTo>
                  <a:cubicBezTo>
                    <a:pt x="60" y="78"/>
                    <a:pt x="59" y="81"/>
                    <a:pt x="58" y="84"/>
                  </a:cubicBezTo>
                  <a:cubicBezTo>
                    <a:pt x="58" y="86"/>
                    <a:pt x="57" y="87"/>
                    <a:pt x="57" y="89"/>
                  </a:cubicBezTo>
                  <a:cubicBezTo>
                    <a:pt x="57" y="90"/>
                    <a:pt x="56" y="91"/>
                    <a:pt x="55" y="92"/>
                  </a:cubicBezTo>
                  <a:cubicBezTo>
                    <a:pt x="55" y="92"/>
                    <a:pt x="55" y="92"/>
                    <a:pt x="55" y="93"/>
                  </a:cubicBezTo>
                  <a:cubicBezTo>
                    <a:pt x="55" y="93"/>
                    <a:pt x="54" y="93"/>
                    <a:pt x="54" y="93"/>
                  </a:cubicBezTo>
                  <a:cubicBezTo>
                    <a:pt x="54" y="93"/>
                    <a:pt x="54" y="94"/>
                    <a:pt x="54" y="95"/>
                  </a:cubicBezTo>
                  <a:cubicBezTo>
                    <a:pt x="54" y="95"/>
                    <a:pt x="54" y="96"/>
                    <a:pt x="54" y="96"/>
                  </a:cubicBezTo>
                  <a:cubicBezTo>
                    <a:pt x="53" y="98"/>
                    <a:pt x="54" y="101"/>
                    <a:pt x="54" y="103"/>
                  </a:cubicBezTo>
                  <a:cubicBezTo>
                    <a:pt x="54" y="109"/>
                    <a:pt x="54" y="109"/>
                    <a:pt x="54" y="109"/>
                  </a:cubicBezTo>
                </a:path>
              </a:pathLst>
            </a:custGeom>
            <a:noFill/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0" name="Freeform 131"/>
            <p:cNvSpPr>
              <a:spLocks/>
            </p:cNvSpPr>
            <p:nvPr/>
          </p:nvSpPr>
          <p:spPr bwMode="auto">
            <a:xfrm>
              <a:off x="5529263" y="1930400"/>
              <a:ext cx="17463" cy="315913"/>
            </a:xfrm>
            <a:custGeom>
              <a:avLst/>
              <a:gdLst>
                <a:gd name="T0" fmla="*/ 0 w 2"/>
                <a:gd name="T1" fmla="*/ 0 h 35"/>
                <a:gd name="T2" fmla="*/ 1 w 2"/>
                <a:gd name="T3" fmla="*/ 1 h 35"/>
                <a:gd name="T4" fmla="*/ 1 w 2"/>
                <a:gd name="T5" fmla="*/ 7 h 35"/>
                <a:gd name="T6" fmla="*/ 1 w 2"/>
                <a:gd name="T7" fmla="*/ 10 h 35"/>
                <a:gd name="T8" fmla="*/ 1 w 2"/>
                <a:gd name="T9" fmla="*/ 13 h 35"/>
                <a:gd name="T10" fmla="*/ 1 w 2"/>
                <a:gd name="T11" fmla="*/ 16 h 35"/>
                <a:gd name="T12" fmla="*/ 1 w 2"/>
                <a:gd name="T13" fmla="*/ 18 h 35"/>
                <a:gd name="T14" fmla="*/ 1 w 2"/>
                <a:gd name="T15" fmla="*/ 23 h 35"/>
                <a:gd name="T16" fmla="*/ 2 w 2"/>
                <a:gd name="T17" fmla="*/ 26 h 35"/>
                <a:gd name="T18" fmla="*/ 2 w 2"/>
                <a:gd name="T19" fmla="*/ 28 h 35"/>
                <a:gd name="T20" fmla="*/ 2 w 2"/>
                <a:gd name="T21" fmla="*/ 35 h 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"/>
                <a:gd name="T34" fmla="*/ 0 h 35"/>
                <a:gd name="T35" fmla="*/ 2 w 2"/>
                <a:gd name="T36" fmla="*/ 35 h 3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" h="35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3"/>
                    <a:pt x="1" y="5"/>
                    <a:pt x="1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31"/>
                    <a:pt x="2" y="33"/>
                    <a:pt x="2" y="35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1" name="Freeform 132"/>
            <p:cNvSpPr>
              <a:spLocks/>
            </p:cNvSpPr>
            <p:nvPr/>
          </p:nvSpPr>
          <p:spPr bwMode="auto">
            <a:xfrm>
              <a:off x="5600700" y="1938338"/>
              <a:ext cx="36513" cy="307975"/>
            </a:xfrm>
            <a:custGeom>
              <a:avLst/>
              <a:gdLst>
                <a:gd name="T0" fmla="*/ 0 w 23"/>
                <a:gd name="T1" fmla="*/ 0 h 194"/>
                <a:gd name="T2" fmla="*/ 6 w 23"/>
                <a:gd name="T3" fmla="*/ 29 h 194"/>
                <a:gd name="T4" fmla="*/ 6 w 23"/>
                <a:gd name="T5" fmla="*/ 46 h 194"/>
                <a:gd name="T6" fmla="*/ 12 w 23"/>
                <a:gd name="T7" fmla="*/ 69 h 194"/>
                <a:gd name="T8" fmla="*/ 17 w 23"/>
                <a:gd name="T9" fmla="*/ 92 h 194"/>
                <a:gd name="T10" fmla="*/ 17 w 23"/>
                <a:gd name="T11" fmla="*/ 114 h 194"/>
                <a:gd name="T12" fmla="*/ 17 w 23"/>
                <a:gd name="T13" fmla="*/ 126 h 194"/>
                <a:gd name="T14" fmla="*/ 23 w 23"/>
                <a:gd name="T15" fmla="*/ 143 h 194"/>
                <a:gd name="T16" fmla="*/ 17 w 23"/>
                <a:gd name="T17" fmla="*/ 166 h 194"/>
                <a:gd name="T18" fmla="*/ 23 w 23"/>
                <a:gd name="T19" fmla="*/ 194 h 1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94"/>
                <a:gd name="T32" fmla="*/ 23 w 23"/>
                <a:gd name="T33" fmla="*/ 194 h 19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94">
                  <a:moveTo>
                    <a:pt x="0" y="0"/>
                  </a:moveTo>
                  <a:lnTo>
                    <a:pt x="6" y="29"/>
                  </a:lnTo>
                  <a:lnTo>
                    <a:pt x="6" y="46"/>
                  </a:lnTo>
                  <a:lnTo>
                    <a:pt x="12" y="69"/>
                  </a:lnTo>
                  <a:lnTo>
                    <a:pt x="17" y="92"/>
                  </a:lnTo>
                  <a:lnTo>
                    <a:pt x="17" y="114"/>
                  </a:lnTo>
                  <a:lnTo>
                    <a:pt x="17" y="126"/>
                  </a:lnTo>
                  <a:lnTo>
                    <a:pt x="23" y="143"/>
                  </a:lnTo>
                  <a:lnTo>
                    <a:pt x="17" y="166"/>
                  </a:lnTo>
                  <a:lnTo>
                    <a:pt x="23" y="194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2" name="Freeform 133"/>
            <p:cNvSpPr>
              <a:spLocks/>
            </p:cNvSpPr>
            <p:nvPr/>
          </p:nvSpPr>
          <p:spPr bwMode="auto">
            <a:xfrm>
              <a:off x="5691188" y="2065338"/>
              <a:ext cx="36513" cy="217488"/>
            </a:xfrm>
            <a:custGeom>
              <a:avLst/>
              <a:gdLst>
                <a:gd name="T0" fmla="*/ 0 w 4"/>
                <a:gd name="T1" fmla="*/ 0 h 24"/>
                <a:gd name="T2" fmla="*/ 1 w 4"/>
                <a:gd name="T3" fmla="*/ 10 h 24"/>
                <a:gd name="T4" fmla="*/ 2 w 4"/>
                <a:gd name="T5" fmla="*/ 19 h 24"/>
                <a:gd name="T6" fmla="*/ 2 w 4"/>
                <a:gd name="T7" fmla="*/ 22 h 24"/>
                <a:gd name="T8" fmla="*/ 4 w 4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4"/>
                <a:gd name="T17" fmla="*/ 4 w 4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4">
                  <a:moveTo>
                    <a:pt x="0" y="0"/>
                  </a:moveTo>
                  <a:cubicBezTo>
                    <a:pt x="0" y="4"/>
                    <a:pt x="1" y="7"/>
                    <a:pt x="1" y="10"/>
                  </a:cubicBezTo>
                  <a:cubicBezTo>
                    <a:pt x="2" y="13"/>
                    <a:pt x="2" y="16"/>
                    <a:pt x="2" y="19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3" y="23"/>
                    <a:pt x="3" y="23"/>
                    <a:pt x="4" y="24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3" name="Freeform 134"/>
            <p:cNvSpPr>
              <a:spLocks/>
            </p:cNvSpPr>
            <p:nvPr/>
          </p:nvSpPr>
          <p:spPr bwMode="auto">
            <a:xfrm>
              <a:off x="5473700" y="2047875"/>
              <a:ext cx="36513" cy="9525"/>
            </a:xfrm>
            <a:custGeom>
              <a:avLst/>
              <a:gdLst>
                <a:gd name="T0" fmla="*/ 0 w 4"/>
                <a:gd name="T1" fmla="*/ 0 h 1"/>
                <a:gd name="T2" fmla="*/ 2 w 4"/>
                <a:gd name="T3" fmla="*/ 1 h 1"/>
                <a:gd name="T4" fmla="*/ 4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0" y="0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3" y="1"/>
                    <a:pt x="4" y="1"/>
                    <a:pt x="4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4" name="Freeform 135"/>
            <p:cNvSpPr>
              <a:spLocks/>
            </p:cNvSpPr>
            <p:nvPr/>
          </p:nvSpPr>
          <p:spPr bwMode="auto">
            <a:xfrm>
              <a:off x="5473700" y="2147888"/>
              <a:ext cx="46038" cy="7938"/>
            </a:xfrm>
            <a:custGeom>
              <a:avLst/>
              <a:gdLst>
                <a:gd name="T0" fmla="*/ 0 w 5"/>
                <a:gd name="T1" fmla="*/ 0 h 1"/>
                <a:gd name="T2" fmla="*/ 3 w 5"/>
                <a:gd name="T3" fmla="*/ 0 h 1"/>
                <a:gd name="T4" fmla="*/ 5 w 5"/>
                <a:gd name="T5" fmla="*/ 0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0" y="0"/>
                  </a:moveTo>
                  <a:cubicBezTo>
                    <a:pt x="1" y="0"/>
                    <a:pt x="2" y="1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5" name="Freeform 136"/>
            <p:cNvSpPr>
              <a:spLocks/>
            </p:cNvSpPr>
            <p:nvPr/>
          </p:nvSpPr>
          <p:spPr bwMode="auto">
            <a:xfrm>
              <a:off x="5564188" y="2119313"/>
              <a:ext cx="46038" cy="9525"/>
            </a:xfrm>
            <a:custGeom>
              <a:avLst/>
              <a:gdLst>
                <a:gd name="T0" fmla="*/ 0 w 5"/>
                <a:gd name="T1" fmla="*/ 1 h 1"/>
                <a:gd name="T2" fmla="*/ 2 w 5"/>
                <a:gd name="T3" fmla="*/ 1 h 1"/>
                <a:gd name="T4" fmla="*/ 5 w 5"/>
                <a:gd name="T5" fmla="*/ 0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6" name="Freeform 137"/>
            <p:cNvSpPr>
              <a:spLocks/>
            </p:cNvSpPr>
            <p:nvPr/>
          </p:nvSpPr>
          <p:spPr bwMode="auto">
            <a:xfrm>
              <a:off x="5556250" y="2001838"/>
              <a:ext cx="44450" cy="9525"/>
            </a:xfrm>
            <a:custGeom>
              <a:avLst/>
              <a:gdLst>
                <a:gd name="T0" fmla="*/ 0 w 5"/>
                <a:gd name="T1" fmla="*/ 1 h 1"/>
                <a:gd name="T2" fmla="*/ 3 w 5"/>
                <a:gd name="T3" fmla="*/ 1 h 1"/>
                <a:gd name="T4" fmla="*/ 5 w 5"/>
                <a:gd name="T5" fmla="*/ 0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0" y="1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4" y="1"/>
                    <a:pt x="4" y="1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7" name="Freeform 138"/>
            <p:cNvSpPr>
              <a:spLocks/>
            </p:cNvSpPr>
            <p:nvPr/>
          </p:nvSpPr>
          <p:spPr bwMode="auto">
            <a:xfrm>
              <a:off x="5637213" y="2047875"/>
              <a:ext cx="36513" cy="1588"/>
            </a:xfrm>
            <a:custGeom>
              <a:avLst/>
              <a:gdLst>
                <a:gd name="T0" fmla="*/ 0 w 4"/>
                <a:gd name="T1" fmla="*/ 0 h 1"/>
                <a:gd name="T2" fmla="*/ 3 w 4"/>
                <a:gd name="T3" fmla="*/ 0 h 1"/>
                <a:gd name="T4" fmla="*/ 4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8" name="Freeform 139"/>
            <p:cNvSpPr>
              <a:spLocks/>
            </p:cNvSpPr>
            <p:nvPr/>
          </p:nvSpPr>
          <p:spPr bwMode="auto">
            <a:xfrm>
              <a:off x="5646738" y="2138363"/>
              <a:ext cx="44450" cy="9525"/>
            </a:xfrm>
            <a:custGeom>
              <a:avLst/>
              <a:gdLst>
                <a:gd name="T0" fmla="*/ 0 w 5"/>
                <a:gd name="T1" fmla="*/ 0 h 1"/>
                <a:gd name="T2" fmla="*/ 3 w 5"/>
                <a:gd name="T3" fmla="*/ 1 h 1"/>
                <a:gd name="T4" fmla="*/ 5 w 5"/>
                <a:gd name="T5" fmla="*/ 0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0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4" y="0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9" name="Freeform 140"/>
            <p:cNvSpPr>
              <a:spLocks/>
            </p:cNvSpPr>
            <p:nvPr/>
          </p:nvSpPr>
          <p:spPr bwMode="auto">
            <a:xfrm>
              <a:off x="5727700" y="2165350"/>
              <a:ext cx="36513" cy="1588"/>
            </a:xfrm>
            <a:custGeom>
              <a:avLst/>
              <a:gdLst>
                <a:gd name="T0" fmla="*/ 0 w 4"/>
                <a:gd name="T1" fmla="*/ 0 h 1"/>
                <a:gd name="T2" fmla="*/ 2 w 4"/>
                <a:gd name="T3" fmla="*/ 0 h 1"/>
                <a:gd name="T4" fmla="*/ 4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0" name="Freeform 141"/>
            <p:cNvSpPr>
              <a:spLocks/>
            </p:cNvSpPr>
            <p:nvPr/>
          </p:nvSpPr>
          <p:spPr bwMode="auto">
            <a:xfrm>
              <a:off x="5727700" y="2228850"/>
              <a:ext cx="36513" cy="9525"/>
            </a:xfrm>
            <a:custGeom>
              <a:avLst/>
              <a:gdLst>
                <a:gd name="T0" fmla="*/ 0 w 23"/>
                <a:gd name="T1" fmla="*/ 6 h 6"/>
                <a:gd name="T2" fmla="*/ 11 w 23"/>
                <a:gd name="T3" fmla="*/ 6 h 6"/>
                <a:gd name="T4" fmla="*/ 23 w 23"/>
                <a:gd name="T5" fmla="*/ 0 h 6"/>
                <a:gd name="T6" fmla="*/ 0 60000 65536"/>
                <a:gd name="T7" fmla="*/ 0 60000 65536"/>
                <a:gd name="T8" fmla="*/ 0 60000 65536"/>
                <a:gd name="T9" fmla="*/ 0 w 23"/>
                <a:gd name="T10" fmla="*/ 0 h 6"/>
                <a:gd name="T11" fmla="*/ 23 w 23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6">
                  <a:moveTo>
                    <a:pt x="0" y="6"/>
                  </a:moveTo>
                  <a:lnTo>
                    <a:pt x="11" y="6"/>
                  </a:lnTo>
                  <a:lnTo>
                    <a:pt x="23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1" name="Freeform 142"/>
            <p:cNvSpPr>
              <a:spLocks/>
            </p:cNvSpPr>
            <p:nvPr/>
          </p:nvSpPr>
          <p:spPr bwMode="auto">
            <a:xfrm>
              <a:off x="5745163" y="2300288"/>
              <a:ext cx="36513" cy="19050"/>
            </a:xfrm>
            <a:custGeom>
              <a:avLst/>
              <a:gdLst>
                <a:gd name="T0" fmla="*/ 0 w 23"/>
                <a:gd name="T1" fmla="*/ 0 h 12"/>
                <a:gd name="T2" fmla="*/ 12 w 23"/>
                <a:gd name="T3" fmla="*/ 6 h 12"/>
                <a:gd name="T4" fmla="*/ 23 w 23"/>
                <a:gd name="T5" fmla="*/ 12 h 12"/>
                <a:gd name="T6" fmla="*/ 0 60000 65536"/>
                <a:gd name="T7" fmla="*/ 0 60000 65536"/>
                <a:gd name="T8" fmla="*/ 0 60000 65536"/>
                <a:gd name="T9" fmla="*/ 0 w 23"/>
                <a:gd name="T10" fmla="*/ 0 h 12"/>
                <a:gd name="T11" fmla="*/ 23 w 23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12">
                  <a:moveTo>
                    <a:pt x="0" y="0"/>
                  </a:moveTo>
                  <a:lnTo>
                    <a:pt x="12" y="6"/>
                  </a:lnTo>
                  <a:lnTo>
                    <a:pt x="23" y="12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2" name="Freeform 143"/>
            <p:cNvSpPr>
              <a:spLocks/>
            </p:cNvSpPr>
            <p:nvPr/>
          </p:nvSpPr>
          <p:spPr bwMode="auto">
            <a:xfrm>
              <a:off x="5654675" y="2246313"/>
              <a:ext cx="36513" cy="9525"/>
            </a:xfrm>
            <a:custGeom>
              <a:avLst/>
              <a:gdLst>
                <a:gd name="T0" fmla="*/ 0 w 23"/>
                <a:gd name="T1" fmla="*/ 0 h 6"/>
                <a:gd name="T2" fmla="*/ 12 w 23"/>
                <a:gd name="T3" fmla="*/ 6 h 6"/>
                <a:gd name="T4" fmla="*/ 23 w 23"/>
                <a:gd name="T5" fmla="*/ 6 h 6"/>
                <a:gd name="T6" fmla="*/ 0 60000 65536"/>
                <a:gd name="T7" fmla="*/ 0 60000 65536"/>
                <a:gd name="T8" fmla="*/ 0 60000 65536"/>
                <a:gd name="T9" fmla="*/ 0 w 23"/>
                <a:gd name="T10" fmla="*/ 0 h 6"/>
                <a:gd name="T11" fmla="*/ 23 w 23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6">
                  <a:moveTo>
                    <a:pt x="0" y="0"/>
                  </a:moveTo>
                  <a:lnTo>
                    <a:pt x="12" y="6"/>
                  </a:lnTo>
                  <a:lnTo>
                    <a:pt x="23" y="6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3" name="Freeform 144"/>
            <p:cNvSpPr>
              <a:spLocks/>
            </p:cNvSpPr>
            <p:nvPr/>
          </p:nvSpPr>
          <p:spPr bwMode="auto">
            <a:xfrm>
              <a:off x="5564188" y="2238375"/>
              <a:ext cx="46038" cy="7938"/>
            </a:xfrm>
            <a:custGeom>
              <a:avLst/>
              <a:gdLst>
                <a:gd name="T0" fmla="*/ 0 w 29"/>
                <a:gd name="T1" fmla="*/ 5 h 5"/>
                <a:gd name="T2" fmla="*/ 12 w 29"/>
                <a:gd name="T3" fmla="*/ 5 h 5"/>
                <a:gd name="T4" fmla="*/ 29 w 29"/>
                <a:gd name="T5" fmla="*/ 0 h 5"/>
                <a:gd name="T6" fmla="*/ 0 60000 65536"/>
                <a:gd name="T7" fmla="*/ 0 60000 65536"/>
                <a:gd name="T8" fmla="*/ 0 60000 65536"/>
                <a:gd name="T9" fmla="*/ 0 w 29"/>
                <a:gd name="T10" fmla="*/ 0 h 5"/>
                <a:gd name="T11" fmla="*/ 29 w 29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" h="5">
                  <a:moveTo>
                    <a:pt x="0" y="5"/>
                  </a:moveTo>
                  <a:lnTo>
                    <a:pt x="12" y="5"/>
                  </a:lnTo>
                  <a:lnTo>
                    <a:pt x="29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4" name="Freeform 145"/>
            <p:cNvSpPr>
              <a:spLocks/>
            </p:cNvSpPr>
            <p:nvPr/>
          </p:nvSpPr>
          <p:spPr bwMode="auto">
            <a:xfrm>
              <a:off x="5465763" y="2238375"/>
              <a:ext cx="53975" cy="26988"/>
            </a:xfrm>
            <a:custGeom>
              <a:avLst/>
              <a:gdLst>
                <a:gd name="T0" fmla="*/ 0 w 6"/>
                <a:gd name="T1" fmla="*/ 3 h 3"/>
                <a:gd name="T2" fmla="*/ 6 w 6"/>
                <a:gd name="T3" fmla="*/ 0 h 3"/>
                <a:gd name="T4" fmla="*/ 0 60000 65536"/>
                <a:gd name="T5" fmla="*/ 0 60000 65536"/>
                <a:gd name="T6" fmla="*/ 0 w 6"/>
                <a:gd name="T7" fmla="*/ 0 h 3"/>
                <a:gd name="T8" fmla="*/ 6 w 6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" h="3">
                  <a:moveTo>
                    <a:pt x="0" y="3"/>
                  </a:moveTo>
                  <a:cubicBezTo>
                    <a:pt x="2" y="2"/>
                    <a:pt x="4" y="1"/>
                    <a:pt x="6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5" name="Freeform 146"/>
            <p:cNvSpPr>
              <a:spLocks/>
            </p:cNvSpPr>
            <p:nvPr/>
          </p:nvSpPr>
          <p:spPr bwMode="auto">
            <a:xfrm>
              <a:off x="5564188" y="2292350"/>
              <a:ext cx="200025" cy="107950"/>
            </a:xfrm>
            <a:custGeom>
              <a:avLst/>
              <a:gdLst>
                <a:gd name="T0" fmla="*/ 0 w 126"/>
                <a:gd name="T1" fmla="*/ 0 h 68"/>
                <a:gd name="T2" fmla="*/ 23 w 126"/>
                <a:gd name="T3" fmla="*/ 28 h 68"/>
                <a:gd name="T4" fmla="*/ 46 w 126"/>
                <a:gd name="T5" fmla="*/ 45 h 68"/>
                <a:gd name="T6" fmla="*/ 75 w 126"/>
                <a:gd name="T7" fmla="*/ 57 h 68"/>
                <a:gd name="T8" fmla="*/ 103 w 126"/>
                <a:gd name="T9" fmla="*/ 68 h 68"/>
                <a:gd name="T10" fmla="*/ 126 w 126"/>
                <a:gd name="T11" fmla="*/ 68 h 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68"/>
                <a:gd name="T20" fmla="*/ 126 w 126"/>
                <a:gd name="T21" fmla="*/ 68 h 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68">
                  <a:moveTo>
                    <a:pt x="0" y="0"/>
                  </a:moveTo>
                  <a:lnTo>
                    <a:pt x="23" y="28"/>
                  </a:lnTo>
                  <a:lnTo>
                    <a:pt x="46" y="45"/>
                  </a:lnTo>
                  <a:lnTo>
                    <a:pt x="75" y="57"/>
                  </a:lnTo>
                  <a:lnTo>
                    <a:pt x="103" y="68"/>
                  </a:lnTo>
                  <a:lnTo>
                    <a:pt x="126" y="68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6" name="Freeform 147"/>
            <p:cNvSpPr>
              <a:spLocks/>
            </p:cNvSpPr>
            <p:nvPr/>
          </p:nvSpPr>
          <p:spPr bwMode="auto">
            <a:xfrm>
              <a:off x="5473700" y="2373313"/>
              <a:ext cx="227013" cy="107950"/>
            </a:xfrm>
            <a:custGeom>
              <a:avLst/>
              <a:gdLst>
                <a:gd name="T0" fmla="*/ 0 w 143"/>
                <a:gd name="T1" fmla="*/ 0 h 68"/>
                <a:gd name="T2" fmla="*/ 46 w 143"/>
                <a:gd name="T3" fmla="*/ 6 h 68"/>
                <a:gd name="T4" fmla="*/ 75 w 143"/>
                <a:gd name="T5" fmla="*/ 17 h 68"/>
                <a:gd name="T6" fmla="*/ 103 w 143"/>
                <a:gd name="T7" fmla="*/ 34 h 68"/>
                <a:gd name="T8" fmla="*/ 126 w 143"/>
                <a:gd name="T9" fmla="*/ 51 h 68"/>
                <a:gd name="T10" fmla="*/ 143 w 143"/>
                <a:gd name="T11" fmla="*/ 68 h 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68"/>
                <a:gd name="T20" fmla="*/ 143 w 143"/>
                <a:gd name="T21" fmla="*/ 68 h 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68">
                  <a:moveTo>
                    <a:pt x="0" y="0"/>
                  </a:moveTo>
                  <a:lnTo>
                    <a:pt x="46" y="6"/>
                  </a:lnTo>
                  <a:lnTo>
                    <a:pt x="75" y="17"/>
                  </a:lnTo>
                  <a:lnTo>
                    <a:pt x="103" y="34"/>
                  </a:lnTo>
                  <a:lnTo>
                    <a:pt x="126" y="51"/>
                  </a:lnTo>
                  <a:lnTo>
                    <a:pt x="143" y="68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7" name="Freeform 148"/>
            <p:cNvSpPr>
              <a:spLocks/>
            </p:cNvSpPr>
            <p:nvPr/>
          </p:nvSpPr>
          <p:spPr bwMode="auto">
            <a:xfrm>
              <a:off x="5519738" y="2725738"/>
              <a:ext cx="198438" cy="9525"/>
            </a:xfrm>
            <a:custGeom>
              <a:avLst/>
              <a:gdLst>
                <a:gd name="T0" fmla="*/ 0 w 125"/>
                <a:gd name="T1" fmla="*/ 0 h 6"/>
                <a:gd name="T2" fmla="*/ 40 w 125"/>
                <a:gd name="T3" fmla="*/ 6 h 6"/>
                <a:gd name="T4" fmla="*/ 63 w 125"/>
                <a:gd name="T5" fmla="*/ 6 h 6"/>
                <a:gd name="T6" fmla="*/ 85 w 125"/>
                <a:gd name="T7" fmla="*/ 6 h 6"/>
                <a:gd name="T8" fmla="*/ 103 w 125"/>
                <a:gd name="T9" fmla="*/ 6 h 6"/>
                <a:gd name="T10" fmla="*/ 125 w 125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5"/>
                <a:gd name="T19" fmla="*/ 0 h 6"/>
                <a:gd name="T20" fmla="*/ 125 w 125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5" h="6">
                  <a:moveTo>
                    <a:pt x="0" y="0"/>
                  </a:moveTo>
                  <a:lnTo>
                    <a:pt x="40" y="6"/>
                  </a:lnTo>
                  <a:lnTo>
                    <a:pt x="63" y="6"/>
                  </a:lnTo>
                  <a:lnTo>
                    <a:pt x="85" y="6"/>
                  </a:lnTo>
                  <a:lnTo>
                    <a:pt x="103" y="6"/>
                  </a:lnTo>
                  <a:lnTo>
                    <a:pt x="125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8" name="Freeform 149"/>
            <p:cNvSpPr>
              <a:spLocks/>
            </p:cNvSpPr>
            <p:nvPr/>
          </p:nvSpPr>
          <p:spPr bwMode="auto">
            <a:xfrm>
              <a:off x="5319713" y="2390775"/>
              <a:ext cx="55563" cy="19050"/>
            </a:xfrm>
            <a:custGeom>
              <a:avLst/>
              <a:gdLst>
                <a:gd name="T0" fmla="*/ 0 w 35"/>
                <a:gd name="T1" fmla="*/ 12 h 12"/>
                <a:gd name="T2" fmla="*/ 18 w 35"/>
                <a:gd name="T3" fmla="*/ 6 h 12"/>
                <a:gd name="T4" fmla="*/ 35 w 35"/>
                <a:gd name="T5" fmla="*/ 0 h 12"/>
                <a:gd name="T6" fmla="*/ 0 60000 65536"/>
                <a:gd name="T7" fmla="*/ 0 60000 65536"/>
                <a:gd name="T8" fmla="*/ 0 60000 65536"/>
                <a:gd name="T9" fmla="*/ 0 w 35"/>
                <a:gd name="T10" fmla="*/ 0 h 12"/>
                <a:gd name="T11" fmla="*/ 35 w 35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12">
                  <a:moveTo>
                    <a:pt x="0" y="12"/>
                  </a:moveTo>
                  <a:lnTo>
                    <a:pt x="18" y="6"/>
                  </a:lnTo>
                  <a:lnTo>
                    <a:pt x="35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9" name="Freeform 150"/>
            <p:cNvSpPr>
              <a:spLocks/>
            </p:cNvSpPr>
            <p:nvPr/>
          </p:nvSpPr>
          <p:spPr bwMode="auto">
            <a:xfrm>
              <a:off x="5383213" y="2509838"/>
              <a:ext cx="36513" cy="71438"/>
            </a:xfrm>
            <a:custGeom>
              <a:avLst/>
              <a:gdLst>
                <a:gd name="T0" fmla="*/ 0 w 23"/>
                <a:gd name="T1" fmla="*/ 45 h 45"/>
                <a:gd name="T2" fmla="*/ 12 w 23"/>
                <a:gd name="T3" fmla="*/ 17 h 45"/>
                <a:gd name="T4" fmla="*/ 23 w 23"/>
                <a:gd name="T5" fmla="*/ 0 h 45"/>
                <a:gd name="T6" fmla="*/ 0 60000 65536"/>
                <a:gd name="T7" fmla="*/ 0 60000 65536"/>
                <a:gd name="T8" fmla="*/ 0 60000 65536"/>
                <a:gd name="T9" fmla="*/ 0 w 23"/>
                <a:gd name="T10" fmla="*/ 0 h 45"/>
                <a:gd name="T11" fmla="*/ 23 w 23"/>
                <a:gd name="T12" fmla="*/ 45 h 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45">
                  <a:moveTo>
                    <a:pt x="0" y="45"/>
                  </a:moveTo>
                  <a:lnTo>
                    <a:pt x="12" y="17"/>
                  </a:lnTo>
                  <a:lnTo>
                    <a:pt x="23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50" name="Freeform 151"/>
            <p:cNvSpPr>
              <a:spLocks/>
            </p:cNvSpPr>
            <p:nvPr/>
          </p:nvSpPr>
          <p:spPr bwMode="auto">
            <a:xfrm>
              <a:off x="5410200" y="2454275"/>
              <a:ext cx="109538" cy="100013"/>
            </a:xfrm>
            <a:custGeom>
              <a:avLst/>
              <a:gdLst>
                <a:gd name="T0" fmla="*/ 0 w 12"/>
                <a:gd name="T1" fmla="*/ 0 h 11"/>
                <a:gd name="T2" fmla="*/ 2 w 12"/>
                <a:gd name="T3" fmla="*/ 2 h 11"/>
                <a:gd name="T4" fmla="*/ 5 w 12"/>
                <a:gd name="T5" fmla="*/ 3 h 11"/>
                <a:gd name="T6" fmla="*/ 12 w 12"/>
                <a:gd name="T7" fmla="*/ 11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1"/>
                <a:gd name="T14" fmla="*/ 12 w 12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1">
                  <a:moveTo>
                    <a:pt x="0" y="0"/>
                  </a:moveTo>
                  <a:cubicBezTo>
                    <a:pt x="1" y="0"/>
                    <a:pt x="2" y="1"/>
                    <a:pt x="2" y="2"/>
                  </a:cubicBezTo>
                  <a:cubicBezTo>
                    <a:pt x="3" y="2"/>
                    <a:pt x="4" y="3"/>
                    <a:pt x="5" y="3"/>
                  </a:cubicBezTo>
                  <a:cubicBezTo>
                    <a:pt x="9" y="5"/>
                    <a:pt x="10" y="7"/>
                    <a:pt x="12" y="11"/>
                  </a:cubicBezTo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3815907" y="2878137"/>
            <a:ext cx="1768619" cy="779463"/>
            <a:chOff x="820738" y="4495800"/>
            <a:chExt cx="1768619" cy="779463"/>
          </a:xfrm>
        </p:grpSpPr>
        <p:sp>
          <p:nvSpPr>
            <p:cNvPr id="152" name="Freeform 127"/>
            <p:cNvSpPr>
              <a:spLocks/>
            </p:cNvSpPr>
            <p:nvPr/>
          </p:nvSpPr>
          <p:spPr bwMode="auto">
            <a:xfrm>
              <a:off x="820738" y="4495800"/>
              <a:ext cx="1768619" cy="779463"/>
            </a:xfrm>
            <a:custGeom>
              <a:avLst/>
              <a:gdLst>
                <a:gd name="T0" fmla="*/ 0 w 474"/>
                <a:gd name="T1" fmla="*/ 365 h 491"/>
                <a:gd name="T2" fmla="*/ 280 w 474"/>
                <a:gd name="T3" fmla="*/ 365 h 491"/>
                <a:gd name="T4" fmla="*/ 280 w 474"/>
                <a:gd name="T5" fmla="*/ 491 h 491"/>
                <a:gd name="T6" fmla="*/ 474 w 474"/>
                <a:gd name="T7" fmla="*/ 246 h 491"/>
                <a:gd name="T8" fmla="*/ 280 w 474"/>
                <a:gd name="T9" fmla="*/ 0 h 491"/>
                <a:gd name="T10" fmla="*/ 280 w 474"/>
                <a:gd name="T11" fmla="*/ 126 h 491"/>
                <a:gd name="T12" fmla="*/ 0 w 474"/>
                <a:gd name="T13" fmla="*/ 120 h 491"/>
                <a:gd name="T14" fmla="*/ 0 w 474"/>
                <a:gd name="T15" fmla="*/ 365 h 4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4"/>
                <a:gd name="T25" fmla="*/ 0 h 491"/>
                <a:gd name="T26" fmla="*/ 474 w 474"/>
                <a:gd name="T27" fmla="*/ 491 h 49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4" h="491">
                  <a:moveTo>
                    <a:pt x="0" y="365"/>
                  </a:moveTo>
                  <a:lnTo>
                    <a:pt x="280" y="365"/>
                  </a:lnTo>
                  <a:lnTo>
                    <a:pt x="280" y="491"/>
                  </a:lnTo>
                  <a:lnTo>
                    <a:pt x="474" y="246"/>
                  </a:lnTo>
                  <a:lnTo>
                    <a:pt x="280" y="0"/>
                  </a:lnTo>
                  <a:lnTo>
                    <a:pt x="280" y="126"/>
                  </a:lnTo>
                  <a:lnTo>
                    <a:pt x="0" y="120"/>
                  </a:lnTo>
                  <a:lnTo>
                    <a:pt x="0" y="365"/>
                  </a:lnTo>
                  <a:close/>
                </a:path>
              </a:pathLst>
            </a:custGeom>
            <a:solidFill>
              <a:srgbClr val="FFFFFF"/>
            </a:solidFill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53" name="Rectangle 128"/>
            <p:cNvSpPr>
              <a:spLocks noChangeArrowheads="1"/>
            </p:cNvSpPr>
            <p:nvPr/>
          </p:nvSpPr>
          <p:spPr bwMode="auto">
            <a:xfrm>
              <a:off x="1056487" y="4699007"/>
              <a:ext cx="555985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 smtClean="0">
                  <a:solidFill>
                    <a:srgbClr val="231F20"/>
                  </a:solidFill>
                  <a:latin typeface="Myriad Pro"/>
                  <a:cs typeface="Myriad Pro"/>
                </a:rPr>
                <a:t>map</a:t>
              </a:r>
              <a:endParaRPr lang="en-US" dirty="0">
                <a:latin typeface="Myriad Pro"/>
                <a:cs typeface="Myriad Pro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6059963" y="2878137"/>
            <a:ext cx="1768619" cy="779463"/>
            <a:chOff x="820738" y="4495800"/>
            <a:chExt cx="1768619" cy="779463"/>
          </a:xfrm>
        </p:grpSpPr>
        <p:sp>
          <p:nvSpPr>
            <p:cNvPr id="155" name="Freeform 127"/>
            <p:cNvSpPr>
              <a:spLocks/>
            </p:cNvSpPr>
            <p:nvPr/>
          </p:nvSpPr>
          <p:spPr bwMode="auto">
            <a:xfrm>
              <a:off x="820738" y="4495800"/>
              <a:ext cx="1768619" cy="779463"/>
            </a:xfrm>
            <a:custGeom>
              <a:avLst/>
              <a:gdLst>
                <a:gd name="T0" fmla="*/ 0 w 474"/>
                <a:gd name="T1" fmla="*/ 365 h 491"/>
                <a:gd name="T2" fmla="*/ 280 w 474"/>
                <a:gd name="T3" fmla="*/ 365 h 491"/>
                <a:gd name="T4" fmla="*/ 280 w 474"/>
                <a:gd name="T5" fmla="*/ 491 h 491"/>
                <a:gd name="T6" fmla="*/ 474 w 474"/>
                <a:gd name="T7" fmla="*/ 246 h 491"/>
                <a:gd name="T8" fmla="*/ 280 w 474"/>
                <a:gd name="T9" fmla="*/ 0 h 491"/>
                <a:gd name="T10" fmla="*/ 280 w 474"/>
                <a:gd name="T11" fmla="*/ 126 h 491"/>
                <a:gd name="T12" fmla="*/ 0 w 474"/>
                <a:gd name="T13" fmla="*/ 120 h 491"/>
                <a:gd name="T14" fmla="*/ 0 w 474"/>
                <a:gd name="T15" fmla="*/ 365 h 4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4"/>
                <a:gd name="T25" fmla="*/ 0 h 491"/>
                <a:gd name="T26" fmla="*/ 474 w 474"/>
                <a:gd name="T27" fmla="*/ 491 h 49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4" h="491">
                  <a:moveTo>
                    <a:pt x="0" y="365"/>
                  </a:moveTo>
                  <a:lnTo>
                    <a:pt x="280" y="365"/>
                  </a:lnTo>
                  <a:lnTo>
                    <a:pt x="280" y="491"/>
                  </a:lnTo>
                  <a:lnTo>
                    <a:pt x="474" y="246"/>
                  </a:lnTo>
                  <a:lnTo>
                    <a:pt x="280" y="0"/>
                  </a:lnTo>
                  <a:lnTo>
                    <a:pt x="280" y="126"/>
                  </a:lnTo>
                  <a:lnTo>
                    <a:pt x="0" y="120"/>
                  </a:lnTo>
                  <a:lnTo>
                    <a:pt x="0" y="365"/>
                  </a:lnTo>
                  <a:close/>
                </a:path>
              </a:pathLst>
            </a:custGeom>
            <a:solidFill>
              <a:srgbClr val="FFFFFF"/>
            </a:solidFill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56" name="Rectangle 128"/>
            <p:cNvSpPr>
              <a:spLocks noChangeArrowheads="1"/>
            </p:cNvSpPr>
            <p:nvPr/>
          </p:nvSpPr>
          <p:spPr bwMode="auto">
            <a:xfrm>
              <a:off x="1056487" y="4699007"/>
              <a:ext cx="744165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 smtClean="0">
                  <a:solidFill>
                    <a:srgbClr val="231F20"/>
                  </a:solidFill>
                  <a:latin typeface="Myriad Pro"/>
                  <a:cs typeface="Myriad Pro"/>
                </a:rPr>
                <a:t>target</a:t>
              </a:r>
              <a:endParaRPr lang="en-US" dirty="0">
                <a:latin typeface="Myriad Pro"/>
                <a:cs typeface="Myriad Pro"/>
              </a:endParaRPr>
            </a:p>
          </p:txBody>
        </p:sp>
      </p:grpSp>
      <p:sp>
        <p:nvSpPr>
          <p:cNvPr id="161" name="TextBox 160"/>
          <p:cNvSpPr txBox="1"/>
          <p:nvPr/>
        </p:nvSpPr>
        <p:spPr>
          <a:xfrm>
            <a:off x="2590800" y="2463800"/>
            <a:ext cx="9659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92D05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7200" dirty="0">
              <a:solidFill>
                <a:srgbClr val="92D050"/>
              </a:solidFill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4800600" y="2463800"/>
            <a:ext cx="9659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92D05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72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984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3" grpId="0" build="p"/>
      <p:bldP spid="16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FS3\projekte$\Baudisch\Projects\Imaginary Interfaces\2010UIST - Imaginary Intro\Talks\TU Berlin Talk\IMG_8803-retouched-extended-smaller.jpg"/>
          <p:cNvPicPr>
            <a:picLocks noChangeAspect="1" noChangeArrowheads="1"/>
          </p:cNvPicPr>
          <p:nvPr/>
        </p:nvPicPr>
        <p:blipFill>
          <a:blip r:embed="rId3"/>
          <a:srcRect r="25356" b="36398"/>
          <a:stretch>
            <a:fillRect/>
          </a:stretch>
        </p:blipFill>
        <p:spPr bwMode="auto">
          <a:xfrm>
            <a:off x="-304800" y="-182004"/>
            <a:ext cx="9540552" cy="7065404"/>
          </a:xfrm>
          <a:prstGeom prst="rect">
            <a:avLst/>
          </a:prstGeom>
          <a:noFill/>
        </p:spPr>
      </p:pic>
      <p:sp>
        <p:nvSpPr>
          <p:cNvPr id="6" name="Freeform 117"/>
          <p:cNvSpPr>
            <a:spLocks/>
          </p:cNvSpPr>
          <p:nvPr/>
        </p:nvSpPr>
        <p:spPr bwMode="auto">
          <a:xfrm>
            <a:off x="326570" y="2507403"/>
            <a:ext cx="4964996" cy="1367174"/>
          </a:xfrm>
          <a:custGeom>
            <a:avLst/>
            <a:gdLst>
              <a:gd name="T0" fmla="*/ 0 w 897"/>
              <a:gd name="T1" fmla="*/ 0 h 247"/>
              <a:gd name="T2" fmla="*/ 236180 w 897"/>
              <a:gd name="T3" fmla="*/ 334748 h 247"/>
              <a:gd name="T4" fmla="*/ 754229 w 897"/>
              <a:gd name="T5" fmla="*/ 150348 h 247"/>
              <a:gd name="T6" fmla="*/ 1087261 w 897"/>
              <a:gd name="T7" fmla="*/ 334748 h 247"/>
              <a:gd name="T8" fmla="*/ 0 60000 65536"/>
              <a:gd name="T9" fmla="*/ 0 60000 65536"/>
              <a:gd name="T10" fmla="*/ 0 60000 65536"/>
              <a:gd name="T11" fmla="*/ 0 60000 65536"/>
              <a:gd name="T12" fmla="*/ 0 w 897"/>
              <a:gd name="T13" fmla="*/ 0 h 247"/>
              <a:gd name="T14" fmla="*/ 670 w 897"/>
              <a:gd name="T15" fmla="*/ 199 h 24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97" h="247">
                <a:moveTo>
                  <a:pt x="0" y="24"/>
                </a:moveTo>
                <a:cubicBezTo>
                  <a:pt x="92" y="0"/>
                  <a:pt x="191" y="204"/>
                  <a:pt x="299" y="219"/>
                </a:cubicBezTo>
                <a:cubicBezTo>
                  <a:pt x="407" y="234"/>
                  <a:pt x="549" y="112"/>
                  <a:pt x="648" y="117"/>
                </a:cubicBezTo>
                <a:cubicBezTo>
                  <a:pt x="747" y="122"/>
                  <a:pt x="845" y="220"/>
                  <a:pt x="897" y="247"/>
                </a:cubicBezTo>
              </a:path>
            </a:pathLst>
          </a:cu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>
            <a:spAutoFit/>
          </a:bodyPr>
          <a:lstStyle/>
          <a:p>
            <a:endParaRPr lang="de-DE" dirty="0"/>
          </a:p>
        </p:txBody>
      </p:sp>
      <p:sp>
        <p:nvSpPr>
          <p:cNvPr id="21" name="Freeform 130"/>
          <p:cNvSpPr>
            <a:spLocks/>
          </p:cNvSpPr>
          <p:nvPr/>
        </p:nvSpPr>
        <p:spPr bwMode="auto">
          <a:xfrm>
            <a:off x="919574" y="2636912"/>
            <a:ext cx="1051671" cy="885618"/>
          </a:xfrm>
          <a:custGeom>
            <a:avLst/>
            <a:gdLst/>
            <a:ahLst/>
            <a:cxnLst>
              <a:cxn ang="0">
                <a:pos x="97" y="0"/>
              </a:cxn>
              <a:cxn ang="0">
                <a:pos x="80" y="156"/>
              </a:cxn>
              <a:cxn ang="0">
                <a:pos x="0" y="83"/>
              </a:cxn>
              <a:cxn ang="0">
                <a:pos x="52" y="15"/>
              </a:cxn>
            </a:cxnLst>
            <a:rect l="0" t="0" r="r" b="b"/>
            <a:pathLst>
              <a:path w="190" h="160">
                <a:moveTo>
                  <a:pt x="97" y="0"/>
                </a:moveTo>
                <a:cubicBezTo>
                  <a:pt x="190" y="94"/>
                  <a:pt x="132" y="160"/>
                  <a:pt x="80" y="156"/>
                </a:cubicBezTo>
                <a:cubicBezTo>
                  <a:pt x="27" y="151"/>
                  <a:pt x="0" y="123"/>
                  <a:pt x="0" y="83"/>
                </a:cubicBezTo>
                <a:cubicBezTo>
                  <a:pt x="0" y="43"/>
                  <a:pt x="15" y="27"/>
                  <a:pt x="52" y="15"/>
                </a:cubicBezTo>
              </a:path>
            </a:pathLst>
          </a:custGeom>
          <a:noFill/>
          <a:ln w="57150" cmpd="sng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10" name="Freeform 130"/>
          <p:cNvSpPr>
            <a:spLocks/>
          </p:cNvSpPr>
          <p:nvPr/>
        </p:nvSpPr>
        <p:spPr bwMode="auto">
          <a:xfrm>
            <a:off x="924182" y="2637813"/>
            <a:ext cx="1051671" cy="885618"/>
          </a:xfrm>
          <a:custGeom>
            <a:avLst/>
            <a:gdLst/>
            <a:ahLst/>
            <a:cxnLst>
              <a:cxn ang="0">
                <a:pos x="97" y="0"/>
              </a:cxn>
              <a:cxn ang="0">
                <a:pos x="80" y="156"/>
              </a:cxn>
              <a:cxn ang="0">
                <a:pos x="0" y="83"/>
              </a:cxn>
              <a:cxn ang="0">
                <a:pos x="52" y="15"/>
              </a:cxn>
            </a:cxnLst>
            <a:rect l="0" t="0" r="r" b="b"/>
            <a:pathLst>
              <a:path w="190" h="160">
                <a:moveTo>
                  <a:pt x="97" y="0"/>
                </a:moveTo>
                <a:cubicBezTo>
                  <a:pt x="190" y="94"/>
                  <a:pt x="132" y="160"/>
                  <a:pt x="80" y="156"/>
                </a:cubicBezTo>
                <a:cubicBezTo>
                  <a:pt x="27" y="151"/>
                  <a:pt x="0" y="123"/>
                  <a:pt x="0" y="83"/>
                </a:cubicBezTo>
                <a:cubicBezTo>
                  <a:pt x="0" y="43"/>
                  <a:pt x="15" y="27"/>
                  <a:pt x="52" y="15"/>
                </a:cubicBezTo>
              </a:path>
            </a:pathLst>
          </a:custGeom>
          <a:noFill/>
          <a:ln w="12700" cmpd="sng">
            <a:solidFill>
              <a:srgbClr val="B4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23" name="Freeform 117"/>
          <p:cNvSpPr>
            <a:spLocks/>
          </p:cNvSpPr>
          <p:nvPr/>
        </p:nvSpPr>
        <p:spPr bwMode="auto">
          <a:xfrm>
            <a:off x="323528" y="2506477"/>
            <a:ext cx="4964996" cy="1367174"/>
          </a:xfrm>
          <a:custGeom>
            <a:avLst/>
            <a:gdLst>
              <a:gd name="T0" fmla="*/ 0 w 897"/>
              <a:gd name="T1" fmla="*/ 0 h 247"/>
              <a:gd name="T2" fmla="*/ 236180 w 897"/>
              <a:gd name="T3" fmla="*/ 334748 h 247"/>
              <a:gd name="T4" fmla="*/ 754229 w 897"/>
              <a:gd name="T5" fmla="*/ 150348 h 247"/>
              <a:gd name="T6" fmla="*/ 1087261 w 897"/>
              <a:gd name="T7" fmla="*/ 334748 h 247"/>
              <a:gd name="T8" fmla="*/ 0 60000 65536"/>
              <a:gd name="T9" fmla="*/ 0 60000 65536"/>
              <a:gd name="T10" fmla="*/ 0 60000 65536"/>
              <a:gd name="T11" fmla="*/ 0 60000 65536"/>
              <a:gd name="T12" fmla="*/ 0 w 897"/>
              <a:gd name="T13" fmla="*/ 0 h 247"/>
              <a:gd name="T14" fmla="*/ 670 w 897"/>
              <a:gd name="T15" fmla="*/ 199 h 24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97" h="247">
                <a:moveTo>
                  <a:pt x="0" y="24"/>
                </a:moveTo>
                <a:cubicBezTo>
                  <a:pt x="92" y="0"/>
                  <a:pt x="191" y="204"/>
                  <a:pt x="299" y="219"/>
                </a:cubicBezTo>
                <a:cubicBezTo>
                  <a:pt x="407" y="234"/>
                  <a:pt x="549" y="112"/>
                  <a:pt x="648" y="117"/>
                </a:cubicBezTo>
                <a:cubicBezTo>
                  <a:pt x="747" y="122"/>
                  <a:pt x="845" y="220"/>
                  <a:pt x="897" y="247"/>
                </a:cubicBezTo>
              </a:path>
            </a:pathLst>
          </a:custGeom>
          <a:noFill/>
          <a:ln w="12700" cap="flat" cmpd="sng" algn="ctr">
            <a:solidFill>
              <a:srgbClr val="B4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>
            <a:spAutoFit/>
          </a:bodyPr>
          <a:lstStyle/>
          <a:p>
            <a:endParaRPr lang="de-DE" dirty="0"/>
          </a:p>
        </p:txBody>
      </p:sp>
      <p:sp>
        <p:nvSpPr>
          <p:cNvPr id="3" name="Rectangle 2"/>
          <p:cNvSpPr/>
          <p:nvPr/>
        </p:nvSpPr>
        <p:spPr>
          <a:xfrm>
            <a:off x="3581400" y="304800"/>
            <a:ext cx="5486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404040"/>
                </a:solidFill>
                <a:latin typeface="Myriad Pro"/>
                <a:cs typeface="Myriad Pro"/>
              </a:rPr>
              <a:t>bring spatial interaction back, despite non-visual</a:t>
            </a:r>
          </a:p>
          <a:p>
            <a:endParaRPr lang="en-US" sz="3600" dirty="0">
              <a:solidFill>
                <a:srgbClr val="404040"/>
              </a:solidFill>
              <a:latin typeface="Myriad Pro"/>
              <a:cs typeface="Myriad Pro"/>
            </a:endParaRPr>
          </a:p>
          <a:p>
            <a:r>
              <a:rPr lang="en-US" sz="3600" b="1" dirty="0" smtClean="0">
                <a:solidFill>
                  <a:srgbClr val="984807"/>
                </a:solidFill>
                <a:latin typeface="Myriad Pro"/>
              </a:rPr>
              <a:t>imaginary interfaces</a:t>
            </a:r>
            <a:endParaRPr lang="en-US" sz="3600" b="1" dirty="0">
              <a:solidFill>
                <a:srgbClr val="984807"/>
              </a:solidFill>
              <a:latin typeface="Myriad Pro"/>
            </a:endParaRPr>
          </a:p>
          <a:p>
            <a:r>
              <a:rPr lang="en-US" sz="3600" dirty="0" smtClean="0">
                <a:solidFill>
                  <a:srgbClr val="404040"/>
                </a:solidFill>
                <a:latin typeface="Myriad Pro"/>
                <a:sym typeface="Wingdings"/>
              </a:rPr>
              <a:t>=  </a:t>
            </a:r>
            <a:r>
              <a:rPr lang="en-US" sz="3600" dirty="0">
                <a:solidFill>
                  <a:srgbClr val="404040"/>
                </a:solidFill>
                <a:latin typeface="Myriad Pro"/>
                <a:sym typeface="Wingdings"/>
              </a:rPr>
              <a:t>“</a:t>
            </a:r>
            <a:r>
              <a:rPr lang="en-US" sz="3600" dirty="0">
                <a:solidFill>
                  <a:srgbClr val="404040"/>
                </a:solidFill>
                <a:latin typeface="Myriad Pro"/>
              </a:rPr>
              <a:t>touch screen </a:t>
            </a:r>
            <a:r>
              <a:rPr lang="en-US" sz="3600" b="1" dirty="0" smtClean="0">
                <a:solidFill>
                  <a:srgbClr val="984807"/>
                </a:solidFill>
                <a:latin typeface="Myriad Pro"/>
              </a:rPr>
              <a:t>without the screen”</a:t>
            </a:r>
            <a:endParaRPr lang="en-US" sz="3600" b="1" dirty="0">
              <a:solidFill>
                <a:srgbClr val="984807"/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17461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QSyncedCopy\Imaginary Interfaces\2011UIST - Learning\Images and Video - Raw\Experiment Photos - Henning\IMG_9222 cropped and 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3400"/>
            <a:ext cx="9144000" cy="824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295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208"/>
          <a:stretch/>
        </p:blipFill>
        <p:spPr>
          <a:xfrm>
            <a:off x="4572000" y="2743200"/>
            <a:ext cx="4572000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57800" y="2057400"/>
            <a:ext cx="3053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404040"/>
                </a:solidFill>
                <a:latin typeface="Myriad Pro"/>
                <a:cs typeface="Myriad Pro"/>
              </a:rPr>
              <a:t>select on </a:t>
            </a:r>
            <a:r>
              <a:rPr lang="en-US" sz="3600" b="1" dirty="0" smtClean="0">
                <a:solidFill>
                  <a:srgbClr val="984807"/>
                </a:solidFill>
                <a:latin typeface="Myriad Pro"/>
                <a:cs typeface="Myriad Pro"/>
              </a:rPr>
              <a:t>palm</a:t>
            </a:r>
            <a:endParaRPr lang="en-US" sz="3600" b="1" dirty="0">
              <a:solidFill>
                <a:srgbClr val="984807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906433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1" y="2743200"/>
            <a:ext cx="9182101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" y="2057400"/>
            <a:ext cx="4455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404040"/>
                </a:solidFill>
                <a:latin typeface="Myriad Pro"/>
                <a:cs typeface="Myriad Pro"/>
              </a:rPr>
              <a:t>select in </a:t>
            </a:r>
            <a:r>
              <a:rPr lang="en-US" sz="3600" b="1" dirty="0" smtClean="0">
                <a:solidFill>
                  <a:srgbClr val="984807"/>
                </a:solidFill>
                <a:latin typeface="Myriad Pro"/>
                <a:cs typeface="Myriad Pro"/>
              </a:rPr>
              <a:t>empty space</a:t>
            </a:r>
            <a:endParaRPr lang="en-US" sz="3600" b="1" dirty="0">
              <a:solidFill>
                <a:srgbClr val="984807"/>
              </a:solidFill>
              <a:latin typeface="Myriad Pro"/>
              <a:cs typeface="Myriad Pr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7800" y="2057400"/>
            <a:ext cx="3053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404040"/>
                </a:solidFill>
                <a:latin typeface="Myriad Pro"/>
                <a:cs typeface="Myriad Pro"/>
              </a:rPr>
              <a:t>select on </a:t>
            </a:r>
            <a:r>
              <a:rPr lang="en-US" sz="3600" b="1" dirty="0" smtClean="0">
                <a:solidFill>
                  <a:srgbClr val="984807"/>
                </a:solidFill>
                <a:latin typeface="Myriad Pro"/>
                <a:cs typeface="Myriad Pro"/>
              </a:rPr>
              <a:t>palm</a:t>
            </a:r>
            <a:endParaRPr lang="en-US" sz="3600" b="1" dirty="0">
              <a:solidFill>
                <a:srgbClr val="984807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609836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lEmp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0"/>
            <a:ext cx="563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85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lEmp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0"/>
            <a:ext cx="563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77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4"/>
          <p:cNvSpPr>
            <a:spLocks noChangeAspect="1" noChangeArrowheads="1" noTextEdit="1"/>
          </p:cNvSpPr>
          <p:nvPr/>
        </p:nvSpPr>
        <p:spPr bwMode="auto">
          <a:xfrm>
            <a:off x="-1524000" y="-174625"/>
            <a:ext cx="10668000" cy="807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 dirty="0">
              <a:latin typeface="Myriad Pr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39786"/>
          <a:stretch/>
        </p:blipFill>
        <p:spPr>
          <a:xfrm>
            <a:off x="-2438400" y="-228600"/>
            <a:ext cx="65659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59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llPalm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0"/>
            <a:ext cx="563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09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llPalm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0"/>
            <a:ext cx="563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71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4"/>
          <p:cNvSpPr>
            <a:spLocks noChangeAspect="1" noChangeArrowheads="1" noTextEdit="1"/>
          </p:cNvSpPr>
          <p:nvPr/>
        </p:nvSpPr>
        <p:spPr bwMode="auto">
          <a:xfrm>
            <a:off x="-1524000" y="-174625"/>
            <a:ext cx="10668000" cy="807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 dirty="0">
              <a:latin typeface="Myriad Pr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39786"/>
          <a:stretch/>
        </p:blipFill>
        <p:spPr>
          <a:xfrm>
            <a:off x="-2438400" y="-228600"/>
            <a:ext cx="65659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22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4"/>
          <p:cNvSpPr>
            <a:spLocks noChangeAspect="1" noChangeArrowheads="1" noTextEdit="1"/>
          </p:cNvSpPr>
          <p:nvPr/>
        </p:nvSpPr>
        <p:spPr bwMode="auto">
          <a:xfrm>
            <a:off x="-1524000" y="-174625"/>
            <a:ext cx="10668000" cy="807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 dirty="0">
              <a:latin typeface="Myriad Pr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38400" y="-228600"/>
            <a:ext cx="10904220" cy="8229600"/>
          </a:xfrm>
          <a:prstGeom prst="rect">
            <a:avLst/>
          </a:prstGeom>
        </p:spPr>
      </p:pic>
      <p:sp>
        <p:nvSpPr>
          <p:cNvPr id="914" name="TextBox 913"/>
          <p:cNvSpPr txBox="1"/>
          <p:nvPr/>
        </p:nvSpPr>
        <p:spPr>
          <a:xfrm>
            <a:off x="5733524" y="914400"/>
            <a:ext cx="337237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solidFill>
                  <a:srgbClr val="984807"/>
                </a:solidFill>
                <a:latin typeface="Myriad Pro"/>
                <a:cs typeface="Myriad Pro"/>
              </a:rPr>
              <a:t>50%</a:t>
            </a:r>
            <a:r>
              <a:rPr lang="en-US" sz="3600" dirty="0" smtClean="0">
                <a:solidFill>
                  <a:srgbClr val="404040"/>
                </a:solidFill>
                <a:latin typeface="Myriad Pro"/>
                <a:cs typeface="Myriad Pro"/>
              </a:rPr>
              <a:t> </a:t>
            </a:r>
          </a:p>
          <a:p>
            <a:pPr algn="r"/>
            <a:r>
              <a:rPr lang="en-US" sz="3600" dirty="0" smtClean="0">
                <a:solidFill>
                  <a:srgbClr val="404040"/>
                </a:solidFill>
                <a:latin typeface="Myriad Pro"/>
                <a:cs typeface="Myriad Pro"/>
              </a:rPr>
              <a:t>more </a:t>
            </a:r>
          </a:p>
          <a:p>
            <a:pPr algn="r"/>
            <a:r>
              <a:rPr lang="en-US" sz="3600" dirty="0" smtClean="0">
                <a:solidFill>
                  <a:srgbClr val="404040"/>
                </a:solidFill>
                <a:latin typeface="Myriad Pro"/>
                <a:cs typeface="Myriad Pro"/>
              </a:rPr>
              <a:t>accurate</a:t>
            </a:r>
            <a:endParaRPr lang="en-US" sz="3600" b="1" dirty="0">
              <a:solidFill>
                <a:srgbClr val="984807"/>
              </a:solidFill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\\FS3\projekte$\Baudisch\Projects\Imaginary Interfaces\2010UIST - Imaginary Intro\Talks\TU Berlin Talk\IMG_8803-retouched-extended-smaller.jpg"/>
          <p:cNvPicPr>
            <a:picLocks noChangeAspect="1" noChangeArrowheads="1"/>
          </p:cNvPicPr>
          <p:nvPr/>
        </p:nvPicPr>
        <p:blipFill>
          <a:blip r:embed="rId3"/>
          <a:srcRect r="25356" b="36398"/>
          <a:stretch>
            <a:fillRect/>
          </a:stretch>
        </p:blipFill>
        <p:spPr bwMode="auto">
          <a:xfrm>
            <a:off x="-304800" y="-182004"/>
            <a:ext cx="9540552" cy="70654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48000" y="1905000"/>
            <a:ext cx="1131976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 smtClean="0">
                <a:solidFill>
                  <a:srgbClr val="984807"/>
                </a:solidFill>
                <a:latin typeface="Myriad Pro"/>
                <a:cs typeface="Myriad Pro"/>
              </a:rPr>
              <a:t>?</a:t>
            </a:r>
            <a:endParaRPr lang="en-US" sz="16600" b="1" dirty="0">
              <a:solidFill>
                <a:srgbClr val="984807"/>
              </a:solidFill>
              <a:latin typeface="Myriad Pro"/>
              <a:cs typeface="Myriad Pro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00" y="838200"/>
            <a:ext cx="533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404040"/>
                </a:solidFill>
                <a:latin typeface="Myriad Pro"/>
                <a:cs typeface="Myriad Pro"/>
              </a:rPr>
              <a:t>but the big problem is </a:t>
            </a:r>
            <a:r>
              <a:rPr lang="en-US" sz="3600" b="1" dirty="0" smtClean="0">
                <a:solidFill>
                  <a:srgbClr val="984807"/>
                </a:solidFill>
                <a:latin typeface="Myriad Pro"/>
                <a:cs typeface="Myriad Pro"/>
              </a:rPr>
              <a:t>learning</a:t>
            </a:r>
            <a:endParaRPr lang="en-US" sz="3600" b="1" dirty="0">
              <a:solidFill>
                <a:srgbClr val="984807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950243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00325" y="351407"/>
            <a:ext cx="1457325" cy="1519238"/>
            <a:chOff x="2595563" y="1758950"/>
            <a:chExt cx="1457325" cy="1519238"/>
          </a:xfrm>
        </p:grpSpPr>
        <p:sp>
          <p:nvSpPr>
            <p:cNvPr id="5" name="Freeform 37"/>
            <p:cNvSpPr>
              <a:spLocks/>
            </p:cNvSpPr>
            <p:nvPr/>
          </p:nvSpPr>
          <p:spPr bwMode="auto">
            <a:xfrm>
              <a:off x="3808413" y="2400300"/>
              <a:ext cx="73025" cy="73025"/>
            </a:xfrm>
            <a:custGeom>
              <a:avLst/>
              <a:gdLst>
                <a:gd name="T0" fmla="*/ 2 w 8"/>
                <a:gd name="T1" fmla="*/ 8 h 8"/>
                <a:gd name="T2" fmla="*/ 8 w 8"/>
                <a:gd name="T3" fmla="*/ 4 h 8"/>
                <a:gd name="T4" fmla="*/ 0 w 8"/>
                <a:gd name="T5" fmla="*/ 0 h 8"/>
                <a:gd name="T6" fmla="*/ 2 w 8"/>
                <a:gd name="T7" fmla="*/ 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2" y="8"/>
                  </a:moveTo>
                  <a:cubicBezTo>
                    <a:pt x="5" y="8"/>
                    <a:pt x="4" y="3"/>
                    <a:pt x="8" y="4"/>
                  </a:cubicBezTo>
                  <a:cubicBezTo>
                    <a:pt x="5" y="3"/>
                    <a:pt x="4" y="0"/>
                    <a:pt x="0" y="0"/>
                  </a:cubicBezTo>
                  <a:cubicBezTo>
                    <a:pt x="2" y="1"/>
                    <a:pt x="2" y="4"/>
                    <a:pt x="2" y="8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" name="Freeform 38"/>
            <p:cNvSpPr>
              <a:spLocks noEditPoints="1"/>
            </p:cNvSpPr>
            <p:nvPr/>
          </p:nvSpPr>
          <p:spPr bwMode="auto">
            <a:xfrm>
              <a:off x="2595563" y="1758950"/>
              <a:ext cx="1457325" cy="1519238"/>
            </a:xfrm>
            <a:custGeom>
              <a:avLst/>
              <a:gdLst>
                <a:gd name="T0" fmla="*/ 61 w 161"/>
                <a:gd name="T1" fmla="*/ 141 h 168"/>
                <a:gd name="T2" fmla="*/ 16 w 161"/>
                <a:gd name="T3" fmla="*/ 99 h 168"/>
                <a:gd name="T4" fmla="*/ 21 w 161"/>
                <a:gd name="T5" fmla="*/ 69 h 168"/>
                <a:gd name="T6" fmla="*/ 32 w 161"/>
                <a:gd name="T7" fmla="*/ 75 h 168"/>
                <a:gd name="T8" fmla="*/ 69 w 161"/>
                <a:gd name="T9" fmla="*/ 95 h 168"/>
                <a:gd name="T10" fmla="*/ 80 w 161"/>
                <a:gd name="T11" fmla="*/ 96 h 168"/>
                <a:gd name="T12" fmla="*/ 102 w 161"/>
                <a:gd name="T13" fmla="*/ 126 h 168"/>
                <a:gd name="T14" fmla="*/ 118 w 161"/>
                <a:gd name="T15" fmla="*/ 110 h 168"/>
                <a:gd name="T16" fmla="*/ 123 w 161"/>
                <a:gd name="T17" fmla="*/ 16 h 168"/>
                <a:gd name="T18" fmla="*/ 126 w 161"/>
                <a:gd name="T19" fmla="*/ 130 h 168"/>
                <a:gd name="T20" fmla="*/ 129 w 161"/>
                <a:gd name="T21" fmla="*/ 126 h 168"/>
                <a:gd name="T22" fmla="*/ 91 w 161"/>
                <a:gd name="T23" fmla="*/ 1 h 168"/>
                <a:gd name="T24" fmla="*/ 18 w 161"/>
                <a:gd name="T25" fmla="*/ 66 h 168"/>
                <a:gd name="T26" fmla="*/ 11 w 161"/>
                <a:gd name="T27" fmla="*/ 103 h 168"/>
                <a:gd name="T28" fmla="*/ 59 w 161"/>
                <a:gd name="T29" fmla="*/ 146 h 168"/>
                <a:gd name="T30" fmla="*/ 69 w 161"/>
                <a:gd name="T31" fmla="*/ 168 h 168"/>
                <a:gd name="T32" fmla="*/ 93 w 161"/>
                <a:gd name="T33" fmla="*/ 93 h 168"/>
                <a:gd name="T34" fmla="*/ 91 w 161"/>
                <a:gd name="T35" fmla="*/ 93 h 168"/>
                <a:gd name="T36" fmla="*/ 59 w 161"/>
                <a:gd name="T37" fmla="*/ 74 h 168"/>
                <a:gd name="T38" fmla="*/ 37 w 161"/>
                <a:gd name="T39" fmla="*/ 64 h 168"/>
                <a:gd name="T40" fmla="*/ 40 w 161"/>
                <a:gd name="T41" fmla="*/ 21 h 168"/>
                <a:gd name="T42" fmla="*/ 62 w 161"/>
                <a:gd name="T43" fmla="*/ 15 h 168"/>
                <a:gd name="T44" fmla="*/ 85 w 161"/>
                <a:gd name="T45" fmla="*/ 8 h 168"/>
                <a:gd name="T46" fmla="*/ 107 w 161"/>
                <a:gd name="T47" fmla="*/ 20 h 168"/>
                <a:gd name="T48" fmla="*/ 121 w 161"/>
                <a:gd name="T49" fmla="*/ 23 h 168"/>
                <a:gd name="T50" fmla="*/ 133 w 161"/>
                <a:gd name="T51" fmla="*/ 29 h 168"/>
                <a:gd name="T52" fmla="*/ 133 w 161"/>
                <a:gd name="T53" fmla="*/ 31 h 168"/>
                <a:gd name="T54" fmla="*/ 145 w 161"/>
                <a:gd name="T55" fmla="*/ 51 h 168"/>
                <a:gd name="T56" fmla="*/ 139 w 161"/>
                <a:gd name="T57" fmla="*/ 90 h 168"/>
                <a:gd name="T58" fmla="*/ 128 w 161"/>
                <a:gd name="T59" fmla="*/ 67 h 168"/>
                <a:gd name="T60" fmla="*/ 113 w 161"/>
                <a:gd name="T61" fmla="*/ 58 h 168"/>
                <a:gd name="T62" fmla="*/ 104 w 161"/>
                <a:gd name="T63" fmla="*/ 63 h 168"/>
                <a:gd name="T64" fmla="*/ 126 w 161"/>
                <a:gd name="T65" fmla="*/ 71 h 168"/>
                <a:gd name="T66" fmla="*/ 105 w 161"/>
                <a:gd name="T67" fmla="*/ 71 h 168"/>
                <a:gd name="T68" fmla="*/ 94 w 161"/>
                <a:gd name="T69" fmla="*/ 90 h 168"/>
                <a:gd name="T70" fmla="*/ 94 w 161"/>
                <a:gd name="T71" fmla="*/ 90 h 168"/>
                <a:gd name="T72" fmla="*/ 93 w 161"/>
                <a:gd name="T73" fmla="*/ 5 h 168"/>
                <a:gd name="T74" fmla="*/ 121 w 161"/>
                <a:gd name="T75" fmla="*/ 15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1"/>
                <a:gd name="T115" fmla="*/ 0 h 168"/>
                <a:gd name="T116" fmla="*/ 161 w 161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1" h="168">
                  <a:moveTo>
                    <a:pt x="69" y="168"/>
                  </a:moveTo>
                  <a:cubicBezTo>
                    <a:pt x="68" y="157"/>
                    <a:pt x="67" y="146"/>
                    <a:pt x="61" y="141"/>
                  </a:cubicBezTo>
                  <a:cubicBezTo>
                    <a:pt x="46" y="140"/>
                    <a:pt x="30" y="149"/>
                    <a:pt x="19" y="141"/>
                  </a:cubicBezTo>
                  <a:cubicBezTo>
                    <a:pt x="23" y="118"/>
                    <a:pt x="14" y="117"/>
                    <a:pt x="16" y="99"/>
                  </a:cubicBezTo>
                  <a:cubicBezTo>
                    <a:pt x="13" y="96"/>
                    <a:pt x="8" y="94"/>
                    <a:pt x="5" y="91"/>
                  </a:cubicBezTo>
                  <a:cubicBezTo>
                    <a:pt x="8" y="82"/>
                    <a:pt x="17" y="78"/>
                    <a:pt x="21" y="69"/>
                  </a:cubicBezTo>
                  <a:cubicBezTo>
                    <a:pt x="18" y="31"/>
                    <a:pt x="46" y="12"/>
                    <a:pt x="66" y="7"/>
                  </a:cubicBezTo>
                  <a:cubicBezTo>
                    <a:pt x="40" y="10"/>
                    <a:pt x="11" y="47"/>
                    <a:pt x="32" y="75"/>
                  </a:cubicBezTo>
                  <a:cubicBezTo>
                    <a:pt x="40" y="78"/>
                    <a:pt x="49" y="79"/>
                    <a:pt x="56" y="77"/>
                  </a:cubicBezTo>
                  <a:cubicBezTo>
                    <a:pt x="60" y="83"/>
                    <a:pt x="66" y="87"/>
                    <a:pt x="69" y="95"/>
                  </a:cubicBezTo>
                  <a:cubicBezTo>
                    <a:pt x="90" y="93"/>
                    <a:pt x="87" y="132"/>
                    <a:pt x="101" y="128"/>
                  </a:cubicBezTo>
                  <a:cubicBezTo>
                    <a:pt x="89" y="122"/>
                    <a:pt x="90" y="104"/>
                    <a:pt x="80" y="96"/>
                  </a:cubicBezTo>
                  <a:cubicBezTo>
                    <a:pt x="82" y="95"/>
                    <a:pt x="84" y="94"/>
                    <a:pt x="88" y="95"/>
                  </a:cubicBezTo>
                  <a:cubicBezTo>
                    <a:pt x="100" y="98"/>
                    <a:pt x="92" y="122"/>
                    <a:pt x="102" y="126"/>
                  </a:cubicBezTo>
                  <a:cubicBezTo>
                    <a:pt x="100" y="122"/>
                    <a:pt x="98" y="117"/>
                    <a:pt x="98" y="110"/>
                  </a:cubicBezTo>
                  <a:cubicBezTo>
                    <a:pt x="102" y="108"/>
                    <a:pt x="110" y="112"/>
                    <a:pt x="118" y="110"/>
                  </a:cubicBezTo>
                  <a:cubicBezTo>
                    <a:pt x="134" y="99"/>
                    <a:pt x="153" y="83"/>
                    <a:pt x="149" y="55"/>
                  </a:cubicBezTo>
                  <a:cubicBezTo>
                    <a:pt x="146" y="38"/>
                    <a:pt x="135" y="26"/>
                    <a:pt x="123" y="16"/>
                  </a:cubicBezTo>
                  <a:cubicBezTo>
                    <a:pt x="144" y="28"/>
                    <a:pt x="156" y="40"/>
                    <a:pt x="152" y="72"/>
                  </a:cubicBezTo>
                  <a:cubicBezTo>
                    <a:pt x="149" y="95"/>
                    <a:pt x="125" y="102"/>
                    <a:pt x="126" y="130"/>
                  </a:cubicBezTo>
                  <a:cubicBezTo>
                    <a:pt x="127" y="142"/>
                    <a:pt x="133" y="154"/>
                    <a:pt x="141" y="163"/>
                  </a:cubicBezTo>
                  <a:cubicBezTo>
                    <a:pt x="141" y="151"/>
                    <a:pt x="129" y="139"/>
                    <a:pt x="129" y="126"/>
                  </a:cubicBezTo>
                  <a:cubicBezTo>
                    <a:pt x="130" y="106"/>
                    <a:pt x="154" y="93"/>
                    <a:pt x="157" y="71"/>
                  </a:cubicBezTo>
                  <a:cubicBezTo>
                    <a:pt x="161" y="28"/>
                    <a:pt x="132" y="6"/>
                    <a:pt x="91" y="1"/>
                  </a:cubicBezTo>
                  <a:cubicBezTo>
                    <a:pt x="86" y="0"/>
                    <a:pt x="82" y="0"/>
                    <a:pt x="76" y="1"/>
                  </a:cubicBezTo>
                  <a:cubicBezTo>
                    <a:pt x="42" y="6"/>
                    <a:pt x="14" y="20"/>
                    <a:pt x="18" y="66"/>
                  </a:cubicBezTo>
                  <a:cubicBezTo>
                    <a:pt x="13" y="76"/>
                    <a:pt x="3" y="80"/>
                    <a:pt x="0" y="91"/>
                  </a:cubicBezTo>
                  <a:cubicBezTo>
                    <a:pt x="1" y="98"/>
                    <a:pt x="10" y="96"/>
                    <a:pt x="11" y="103"/>
                  </a:cubicBezTo>
                  <a:cubicBezTo>
                    <a:pt x="9" y="117"/>
                    <a:pt x="18" y="126"/>
                    <a:pt x="16" y="144"/>
                  </a:cubicBezTo>
                  <a:cubicBezTo>
                    <a:pt x="28" y="153"/>
                    <a:pt x="42" y="145"/>
                    <a:pt x="59" y="146"/>
                  </a:cubicBezTo>
                  <a:cubicBezTo>
                    <a:pt x="64" y="150"/>
                    <a:pt x="63" y="162"/>
                    <a:pt x="67" y="168"/>
                  </a:cubicBezTo>
                  <a:cubicBezTo>
                    <a:pt x="68" y="168"/>
                    <a:pt x="68" y="168"/>
                    <a:pt x="69" y="168"/>
                  </a:cubicBezTo>
                  <a:close/>
                  <a:moveTo>
                    <a:pt x="133" y="93"/>
                  </a:moveTo>
                  <a:cubicBezTo>
                    <a:pt x="130" y="110"/>
                    <a:pt x="93" y="117"/>
                    <a:pt x="93" y="93"/>
                  </a:cubicBezTo>
                  <a:cubicBezTo>
                    <a:pt x="108" y="94"/>
                    <a:pt x="122" y="77"/>
                    <a:pt x="133" y="93"/>
                  </a:cubicBezTo>
                  <a:close/>
                  <a:moveTo>
                    <a:pt x="91" y="93"/>
                  </a:moveTo>
                  <a:cubicBezTo>
                    <a:pt x="81" y="93"/>
                    <a:pt x="80" y="94"/>
                    <a:pt x="70" y="93"/>
                  </a:cubicBezTo>
                  <a:cubicBezTo>
                    <a:pt x="68" y="85"/>
                    <a:pt x="60" y="83"/>
                    <a:pt x="59" y="74"/>
                  </a:cubicBezTo>
                  <a:cubicBezTo>
                    <a:pt x="50" y="74"/>
                    <a:pt x="38" y="78"/>
                    <a:pt x="32" y="72"/>
                  </a:cubicBezTo>
                  <a:cubicBezTo>
                    <a:pt x="30" y="66"/>
                    <a:pt x="35" y="67"/>
                    <a:pt x="37" y="64"/>
                  </a:cubicBezTo>
                  <a:cubicBezTo>
                    <a:pt x="32" y="63"/>
                    <a:pt x="34" y="69"/>
                    <a:pt x="29" y="67"/>
                  </a:cubicBezTo>
                  <a:cubicBezTo>
                    <a:pt x="19" y="49"/>
                    <a:pt x="35" y="35"/>
                    <a:pt x="40" y="21"/>
                  </a:cubicBezTo>
                  <a:cubicBezTo>
                    <a:pt x="45" y="19"/>
                    <a:pt x="44" y="20"/>
                    <a:pt x="48" y="23"/>
                  </a:cubicBezTo>
                  <a:cubicBezTo>
                    <a:pt x="48" y="16"/>
                    <a:pt x="56" y="11"/>
                    <a:pt x="62" y="15"/>
                  </a:cubicBezTo>
                  <a:cubicBezTo>
                    <a:pt x="64" y="5"/>
                    <a:pt x="84" y="7"/>
                    <a:pt x="86" y="15"/>
                  </a:cubicBezTo>
                  <a:cubicBezTo>
                    <a:pt x="86" y="12"/>
                    <a:pt x="86" y="10"/>
                    <a:pt x="85" y="8"/>
                  </a:cubicBezTo>
                  <a:cubicBezTo>
                    <a:pt x="91" y="9"/>
                    <a:pt x="95" y="9"/>
                    <a:pt x="104" y="10"/>
                  </a:cubicBezTo>
                  <a:cubicBezTo>
                    <a:pt x="107" y="13"/>
                    <a:pt x="106" y="18"/>
                    <a:pt x="107" y="20"/>
                  </a:cubicBezTo>
                  <a:cubicBezTo>
                    <a:pt x="109" y="19"/>
                    <a:pt x="109" y="16"/>
                    <a:pt x="109" y="13"/>
                  </a:cubicBezTo>
                  <a:cubicBezTo>
                    <a:pt x="116" y="14"/>
                    <a:pt x="118" y="19"/>
                    <a:pt x="121" y="23"/>
                  </a:cubicBezTo>
                  <a:cubicBezTo>
                    <a:pt x="122" y="21"/>
                    <a:pt x="121" y="18"/>
                    <a:pt x="123" y="18"/>
                  </a:cubicBezTo>
                  <a:cubicBezTo>
                    <a:pt x="125" y="23"/>
                    <a:pt x="130" y="24"/>
                    <a:pt x="133" y="29"/>
                  </a:cubicBezTo>
                  <a:cubicBezTo>
                    <a:pt x="129" y="31"/>
                    <a:pt x="127" y="34"/>
                    <a:pt x="126" y="39"/>
                  </a:cubicBezTo>
                  <a:cubicBezTo>
                    <a:pt x="130" y="38"/>
                    <a:pt x="129" y="32"/>
                    <a:pt x="133" y="31"/>
                  </a:cubicBezTo>
                  <a:cubicBezTo>
                    <a:pt x="141" y="33"/>
                    <a:pt x="146" y="47"/>
                    <a:pt x="141" y="53"/>
                  </a:cubicBezTo>
                  <a:cubicBezTo>
                    <a:pt x="143" y="53"/>
                    <a:pt x="144" y="52"/>
                    <a:pt x="145" y="51"/>
                  </a:cubicBezTo>
                  <a:cubicBezTo>
                    <a:pt x="147" y="56"/>
                    <a:pt x="149" y="64"/>
                    <a:pt x="144" y="66"/>
                  </a:cubicBezTo>
                  <a:cubicBezTo>
                    <a:pt x="152" y="74"/>
                    <a:pt x="139" y="83"/>
                    <a:pt x="139" y="90"/>
                  </a:cubicBezTo>
                  <a:cubicBezTo>
                    <a:pt x="131" y="89"/>
                    <a:pt x="126" y="84"/>
                    <a:pt x="120" y="82"/>
                  </a:cubicBezTo>
                  <a:cubicBezTo>
                    <a:pt x="120" y="76"/>
                    <a:pt x="130" y="71"/>
                    <a:pt x="128" y="67"/>
                  </a:cubicBezTo>
                  <a:cubicBezTo>
                    <a:pt x="127" y="68"/>
                    <a:pt x="124" y="66"/>
                    <a:pt x="117" y="67"/>
                  </a:cubicBezTo>
                  <a:cubicBezTo>
                    <a:pt x="115" y="64"/>
                    <a:pt x="114" y="62"/>
                    <a:pt x="113" y="58"/>
                  </a:cubicBezTo>
                  <a:cubicBezTo>
                    <a:pt x="118" y="53"/>
                    <a:pt x="125" y="51"/>
                    <a:pt x="128" y="45"/>
                  </a:cubicBezTo>
                  <a:cubicBezTo>
                    <a:pt x="119" y="50"/>
                    <a:pt x="113" y="58"/>
                    <a:pt x="104" y="63"/>
                  </a:cubicBezTo>
                  <a:cubicBezTo>
                    <a:pt x="109" y="64"/>
                    <a:pt x="109" y="60"/>
                    <a:pt x="113" y="61"/>
                  </a:cubicBezTo>
                  <a:cubicBezTo>
                    <a:pt x="110" y="72"/>
                    <a:pt x="123" y="67"/>
                    <a:pt x="126" y="71"/>
                  </a:cubicBezTo>
                  <a:cubicBezTo>
                    <a:pt x="119" y="74"/>
                    <a:pt x="117" y="91"/>
                    <a:pt x="107" y="87"/>
                  </a:cubicBezTo>
                  <a:cubicBezTo>
                    <a:pt x="113" y="85"/>
                    <a:pt x="111" y="71"/>
                    <a:pt x="105" y="71"/>
                  </a:cubicBezTo>
                  <a:cubicBezTo>
                    <a:pt x="109" y="73"/>
                    <a:pt x="109" y="79"/>
                    <a:pt x="109" y="85"/>
                  </a:cubicBezTo>
                  <a:cubicBezTo>
                    <a:pt x="104" y="86"/>
                    <a:pt x="99" y="95"/>
                    <a:pt x="94" y="90"/>
                  </a:cubicBezTo>
                  <a:cubicBezTo>
                    <a:pt x="98" y="89"/>
                    <a:pt x="95" y="82"/>
                    <a:pt x="91" y="83"/>
                  </a:cubicBezTo>
                  <a:cubicBezTo>
                    <a:pt x="91" y="87"/>
                    <a:pt x="95" y="85"/>
                    <a:pt x="94" y="90"/>
                  </a:cubicBezTo>
                  <a:cubicBezTo>
                    <a:pt x="92" y="90"/>
                    <a:pt x="91" y="90"/>
                    <a:pt x="91" y="93"/>
                  </a:cubicBezTo>
                  <a:close/>
                  <a:moveTo>
                    <a:pt x="93" y="5"/>
                  </a:moveTo>
                  <a:cubicBezTo>
                    <a:pt x="85" y="6"/>
                    <a:pt x="72" y="6"/>
                    <a:pt x="64" y="8"/>
                  </a:cubicBezTo>
                  <a:cubicBezTo>
                    <a:pt x="84" y="3"/>
                    <a:pt x="110" y="5"/>
                    <a:pt x="121" y="15"/>
                  </a:cubicBezTo>
                  <a:cubicBezTo>
                    <a:pt x="111" y="13"/>
                    <a:pt x="104" y="7"/>
                    <a:pt x="93" y="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" name="Freeform 39"/>
            <p:cNvSpPr>
              <a:spLocks/>
            </p:cNvSpPr>
            <p:nvPr/>
          </p:nvSpPr>
          <p:spPr bwMode="auto">
            <a:xfrm>
              <a:off x="3211513" y="2517775"/>
              <a:ext cx="207963" cy="63500"/>
            </a:xfrm>
            <a:custGeom>
              <a:avLst/>
              <a:gdLst>
                <a:gd name="T0" fmla="*/ 20 w 23"/>
                <a:gd name="T1" fmla="*/ 6 h 7"/>
                <a:gd name="T2" fmla="*/ 1 w 23"/>
                <a:gd name="T3" fmla="*/ 1 h 7"/>
                <a:gd name="T4" fmla="*/ 20 w 23"/>
                <a:gd name="T5" fmla="*/ 6 h 7"/>
                <a:gd name="T6" fmla="*/ 0 60000 65536"/>
                <a:gd name="T7" fmla="*/ 0 60000 65536"/>
                <a:gd name="T8" fmla="*/ 0 60000 65536"/>
                <a:gd name="T9" fmla="*/ 0 w 23"/>
                <a:gd name="T10" fmla="*/ 0 h 7"/>
                <a:gd name="T11" fmla="*/ 23 w 23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7">
                  <a:moveTo>
                    <a:pt x="20" y="6"/>
                  </a:moveTo>
                  <a:cubicBezTo>
                    <a:pt x="23" y="0"/>
                    <a:pt x="0" y="0"/>
                    <a:pt x="1" y="1"/>
                  </a:cubicBezTo>
                  <a:cubicBezTo>
                    <a:pt x="6" y="7"/>
                    <a:pt x="17" y="1"/>
                    <a:pt x="20" y="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" name="Freeform 40"/>
            <p:cNvSpPr>
              <a:spLocks/>
            </p:cNvSpPr>
            <p:nvPr/>
          </p:nvSpPr>
          <p:spPr bwMode="auto">
            <a:xfrm>
              <a:off x="3092450" y="2373313"/>
              <a:ext cx="407988" cy="127000"/>
            </a:xfrm>
            <a:custGeom>
              <a:avLst/>
              <a:gdLst>
                <a:gd name="T0" fmla="*/ 39 w 45"/>
                <a:gd name="T1" fmla="*/ 14 h 14"/>
                <a:gd name="T2" fmla="*/ 25 w 45"/>
                <a:gd name="T3" fmla="*/ 9 h 14"/>
                <a:gd name="T4" fmla="*/ 15 w 45"/>
                <a:gd name="T5" fmla="*/ 3 h 14"/>
                <a:gd name="T6" fmla="*/ 20 w 45"/>
                <a:gd name="T7" fmla="*/ 11 h 14"/>
                <a:gd name="T8" fmla="*/ 39 w 45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4"/>
                <a:gd name="T17" fmla="*/ 45 w 45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4">
                  <a:moveTo>
                    <a:pt x="39" y="14"/>
                  </a:moveTo>
                  <a:cubicBezTo>
                    <a:pt x="45" y="8"/>
                    <a:pt x="27" y="12"/>
                    <a:pt x="25" y="9"/>
                  </a:cubicBezTo>
                  <a:cubicBezTo>
                    <a:pt x="24" y="0"/>
                    <a:pt x="0" y="2"/>
                    <a:pt x="15" y="3"/>
                  </a:cubicBezTo>
                  <a:cubicBezTo>
                    <a:pt x="18" y="4"/>
                    <a:pt x="21" y="6"/>
                    <a:pt x="20" y="11"/>
                  </a:cubicBezTo>
                  <a:cubicBezTo>
                    <a:pt x="30" y="12"/>
                    <a:pt x="32" y="12"/>
                    <a:pt x="39" y="14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" name="Freeform 41"/>
            <p:cNvSpPr>
              <a:spLocks/>
            </p:cNvSpPr>
            <p:nvPr/>
          </p:nvSpPr>
          <p:spPr bwMode="auto">
            <a:xfrm>
              <a:off x="2857500" y="2192338"/>
              <a:ext cx="271463" cy="190500"/>
            </a:xfrm>
            <a:custGeom>
              <a:avLst/>
              <a:gdLst>
                <a:gd name="T0" fmla="*/ 25 w 30"/>
                <a:gd name="T1" fmla="*/ 21 h 21"/>
                <a:gd name="T2" fmla="*/ 25 w 30"/>
                <a:gd name="T3" fmla="*/ 19 h 21"/>
                <a:gd name="T4" fmla="*/ 30 w 30"/>
                <a:gd name="T5" fmla="*/ 18 h 21"/>
                <a:gd name="T6" fmla="*/ 6 w 30"/>
                <a:gd name="T7" fmla="*/ 0 h 21"/>
                <a:gd name="T8" fmla="*/ 14 w 30"/>
                <a:gd name="T9" fmla="*/ 10 h 21"/>
                <a:gd name="T10" fmla="*/ 11 w 30"/>
                <a:gd name="T11" fmla="*/ 15 h 21"/>
                <a:gd name="T12" fmla="*/ 25 w 30"/>
                <a:gd name="T13" fmla="*/ 21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"/>
                <a:gd name="T22" fmla="*/ 0 h 21"/>
                <a:gd name="T23" fmla="*/ 30 w 30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" h="21">
                  <a:moveTo>
                    <a:pt x="25" y="21"/>
                  </a:moveTo>
                  <a:cubicBezTo>
                    <a:pt x="27" y="21"/>
                    <a:pt x="26" y="19"/>
                    <a:pt x="25" y="19"/>
                  </a:cubicBezTo>
                  <a:cubicBezTo>
                    <a:pt x="26" y="18"/>
                    <a:pt x="28" y="18"/>
                    <a:pt x="30" y="18"/>
                  </a:cubicBezTo>
                  <a:cubicBezTo>
                    <a:pt x="27" y="20"/>
                    <a:pt x="11" y="7"/>
                    <a:pt x="6" y="0"/>
                  </a:cubicBezTo>
                  <a:cubicBezTo>
                    <a:pt x="0" y="1"/>
                    <a:pt x="14" y="5"/>
                    <a:pt x="14" y="10"/>
                  </a:cubicBezTo>
                  <a:cubicBezTo>
                    <a:pt x="14" y="13"/>
                    <a:pt x="13" y="14"/>
                    <a:pt x="11" y="15"/>
                  </a:cubicBezTo>
                  <a:cubicBezTo>
                    <a:pt x="14" y="16"/>
                    <a:pt x="24" y="14"/>
                    <a:pt x="25" y="21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" name="Freeform 42"/>
            <p:cNvSpPr>
              <a:spLocks/>
            </p:cNvSpPr>
            <p:nvPr/>
          </p:nvSpPr>
          <p:spPr bwMode="auto">
            <a:xfrm>
              <a:off x="3057525" y="2047875"/>
              <a:ext cx="633413" cy="342900"/>
            </a:xfrm>
            <a:custGeom>
              <a:avLst/>
              <a:gdLst>
                <a:gd name="T0" fmla="*/ 0 w 70"/>
                <a:gd name="T1" fmla="*/ 16 h 38"/>
                <a:gd name="T2" fmla="*/ 70 w 70"/>
                <a:gd name="T3" fmla="*/ 5 h 38"/>
                <a:gd name="T4" fmla="*/ 58 w 70"/>
                <a:gd name="T5" fmla="*/ 0 h 38"/>
                <a:gd name="T6" fmla="*/ 64 w 70"/>
                <a:gd name="T7" fmla="*/ 8 h 38"/>
                <a:gd name="T8" fmla="*/ 42 w 70"/>
                <a:gd name="T9" fmla="*/ 18 h 38"/>
                <a:gd name="T10" fmla="*/ 0 w 70"/>
                <a:gd name="T11" fmla="*/ 16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"/>
                <a:gd name="T19" fmla="*/ 0 h 38"/>
                <a:gd name="T20" fmla="*/ 70 w 70"/>
                <a:gd name="T21" fmla="*/ 38 h 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" h="38">
                  <a:moveTo>
                    <a:pt x="0" y="16"/>
                  </a:moveTo>
                  <a:cubicBezTo>
                    <a:pt x="17" y="38"/>
                    <a:pt x="57" y="23"/>
                    <a:pt x="70" y="5"/>
                  </a:cubicBezTo>
                  <a:cubicBezTo>
                    <a:pt x="69" y="4"/>
                    <a:pt x="58" y="7"/>
                    <a:pt x="58" y="0"/>
                  </a:cubicBezTo>
                  <a:cubicBezTo>
                    <a:pt x="54" y="3"/>
                    <a:pt x="62" y="7"/>
                    <a:pt x="64" y="8"/>
                  </a:cubicBezTo>
                  <a:cubicBezTo>
                    <a:pt x="62" y="15"/>
                    <a:pt x="50" y="21"/>
                    <a:pt x="42" y="18"/>
                  </a:cubicBezTo>
                  <a:cubicBezTo>
                    <a:pt x="30" y="32"/>
                    <a:pt x="12" y="24"/>
                    <a:pt x="0" y="1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1" name="Freeform 43"/>
            <p:cNvSpPr>
              <a:spLocks/>
            </p:cNvSpPr>
            <p:nvPr/>
          </p:nvSpPr>
          <p:spPr bwMode="auto">
            <a:xfrm>
              <a:off x="2957513" y="1966913"/>
              <a:ext cx="317500" cy="234950"/>
            </a:xfrm>
            <a:custGeom>
              <a:avLst/>
              <a:gdLst>
                <a:gd name="T0" fmla="*/ 30 w 35"/>
                <a:gd name="T1" fmla="*/ 25 h 26"/>
                <a:gd name="T2" fmla="*/ 19 w 35"/>
                <a:gd name="T3" fmla="*/ 16 h 26"/>
                <a:gd name="T4" fmla="*/ 26 w 35"/>
                <a:gd name="T5" fmla="*/ 11 h 26"/>
                <a:gd name="T6" fmla="*/ 11 w 35"/>
                <a:gd name="T7" fmla="*/ 11 h 26"/>
                <a:gd name="T8" fmla="*/ 0 w 35"/>
                <a:gd name="T9" fmla="*/ 5 h 26"/>
                <a:gd name="T10" fmla="*/ 8 w 35"/>
                <a:gd name="T11" fmla="*/ 13 h 26"/>
                <a:gd name="T12" fmla="*/ 19 w 35"/>
                <a:gd name="T13" fmla="*/ 21 h 26"/>
                <a:gd name="T14" fmla="*/ 30 w 35"/>
                <a:gd name="T15" fmla="*/ 25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26"/>
                <a:gd name="T26" fmla="*/ 35 w 35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26">
                  <a:moveTo>
                    <a:pt x="30" y="25"/>
                  </a:moveTo>
                  <a:cubicBezTo>
                    <a:pt x="35" y="26"/>
                    <a:pt x="25" y="15"/>
                    <a:pt x="19" y="16"/>
                  </a:cubicBezTo>
                  <a:cubicBezTo>
                    <a:pt x="19" y="12"/>
                    <a:pt x="21" y="10"/>
                    <a:pt x="26" y="11"/>
                  </a:cubicBezTo>
                  <a:cubicBezTo>
                    <a:pt x="30" y="10"/>
                    <a:pt x="18" y="9"/>
                    <a:pt x="11" y="11"/>
                  </a:cubicBezTo>
                  <a:cubicBezTo>
                    <a:pt x="8" y="8"/>
                    <a:pt x="6" y="0"/>
                    <a:pt x="0" y="5"/>
                  </a:cubicBezTo>
                  <a:cubicBezTo>
                    <a:pt x="2" y="8"/>
                    <a:pt x="10" y="5"/>
                    <a:pt x="8" y="13"/>
                  </a:cubicBezTo>
                  <a:cubicBezTo>
                    <a:pt x="15" y="12"/>
                    <a:pt x="20" y="13"/>
                    <a:pt x="19" y="21"/>
                  </a:cubicBezTo>
                  <a:cubicBezTo>
                    <a:pt x="24" y="16"/>
                    <a:pt x="29" y="22"/>
                    <a:pt x="30" y="2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" name="Freeform 44"/>
            <p:cNvSpPr>
              <a:spLocks/>
            </p:cNvSpPr>
            <p:nvPr/>
          </p:nvSpPr>
          <p:spPr bwMode="auto">
            <a:xfrm>
              <a:off x="3148013" y="1830388"/>
              <a:ext cx="415925" cy="352425"/>
            </a:xfrm>
            <a:custGeom>
              <a:avLst/>
              <a:gdLst>
                <a:gd name="T0" fmla="*/ 32 w 46"/>
                <a:gd name="T1" fmla="*/ 39 h 39"/>
                <a:gd name="T2" fmla="*/ 21 w 46"/>
                <a:gd name="T3" fmla="*/ 31 h 39"/>
                <a:gd name="T4" fmla="*/ 30 w 46"/>
                <a:gd name="T5" fmla="*/ 18 h 39"/>
                <a:gd name="T6" fmla="*/ 30 w 46"/>
                <a:gd name="T7" fmla="*/ 8 h 39"/>
                <a:gd name="T8" fmla="*/ 27 w 46"/>
                <a:gd name="T9" fmla="*/ 18 h 39"/>
                <a:gd name="T10" fmla="*/ 5 w 46"/>
                <a:gd name="T11" fmla="*/ 7 h 39"/>
                <a:gd name="T12" fmla="*/ 24 w 46"/>
                <a:gd name="T13" fmla="*/ 18 h 39"/>
                <a:gd name="T14" fmla="*/ 32 w 46"/>
                <a:gd name="T15" fmla="*/ 39 h 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"/>
                <a:gd name="T25" fmla="*/ 0 h 39"/>
                <a:gd name="T26" fmla="*/ 46 w 46"/>
                <a:gd name="T27" fmla="*/ 39 h 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" h="39">
                  <a:moveTo>
                    <a:pt x="32" y="39"/>
                  </a:moveTo>
                  <a:cubicBezTo>
                    <a:pt x="27" y="37"/>
                    <a:pt x="27" y="31"/>
                    <a:pt x="21" y="31"/>
                  </a:cubicBezTo>
                  <a:cubicBezTo>
                    <a:pt x="20" y="23"/>
                    <a:pt x="23" y="19"/>
                    <a:pt x="30" y="18"/>
                  </a:cubicBezTo>
                  <a:cubicBezTo>
                    <a:pt x="30" y="5"/>
                    <a:pt x="46" y="0"/>
                    <a:pt x="30" y="8"/>
                  </a:cubicBezTo>
                  <a:cubicBezTo>
                    <a:pt x="30" y="12"/>
                    <a:pt x="28" y="15"/>
                    <a:pt x="27" y="18"/>
                  </a:cubicBezTo>
                  <a:cubicBezTo>
                    <a:pt x="23" y="10"/>
                    <a:pt x="8" y="14"/>
                    <a:pt x="5" y="7"/>
                  </a:cubicBezTo>
                  <a:cubicBezTo>
                    <a:pt x="0" y="15"/>
                    <a:pt x="21" y="12"/>
                    <a:pt x="24" y="18"/>
                  </a:cubicBezTo>
                  <a:cubicBezTo>
                    <a:pt x="14" y="25"/>
                    <a:pt x="22" y="37"/>
                    <a:pt x="32" y="39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" name="Freeform 45"/>
            <p:cNvSpPr>
              <a:spLocks/>
            </p:cNvSpPr>
            <p:nvPr/>
          </p:nvSpPr>
          <p:spPr bwMode="auto">
            <a:xfrm>
              <a:off x="3211513" y="1957388"/>
              <a:ext cx="369888" cy="741363"/>
            </a:xfrm>
            <a:custGeom>
              <a:avLst/>
              <a:gdLst>
                <a:gd name="T0" fmla="*/ 41 w 41"/>
                <a:gd name="T1" fmla="*/ 76 h 82"/>
                <a:gd name="T2" fmla="*/ 35 w 41"/>
                <a:gd name="T3" fmla="*/ 82 h 82"/>
                <a:gd name="T4" fmla="*/ 6 w 41"/>
                <a:gd name="T5" fmla="*/ 82 h 82"/>
                <a:gd name="T6" fmla="*/ 0 w 41"/>
                <a:gd name="T7" fmla="*/ 76 h 82"/>
                <a:gd name="T8" fmla="*/ 0 w 41"/>
                <a:gd name="T9" fmla="*/ 6 h 82"/>
                <a:gd name="T10" fmla="*/ 6 w 41"/>
                <a:gd name="T11" fmla="*/ 0 h 82"/>
                <a:gd name="T12" fmla="*/ 35 w 41"/>
                <a:gd name="T13" fmla="*/ 0 h 82"/>
                <a:gd name="T14" fmla="*/ 41 w 41"/>
                <a:gd name="T15" fmla="*/ 6 h 82"/>
                <a:gd name="T16" fmla="*/ 41 w 41"/>
                <a:gd name="T17" fmla="*/ 76 h 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"/>
                <a:gd name="T28" fmla="*/ 0 h 82"/>
                <a:gd name="T29" fmla="*/ 41 w 41"/>
                <a:gd name="T30" fmla="*/ 82 h 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" h="82">
                  <a:moveTo>
                    <a:pt x="41" y="76"/>
                  </a:moveTo>
                  <a:cubicBezTo>
                    <a:pt x="41" y="80"/>
                    <a:pt x="38" y="82"/>
                    <a:pt x="35" y="82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3" y="82"/>
                    <a:pt x="0" y="80"/>
                    <a:pt x="0" y="7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0"/>
                    <a:pt x="41" y="2"/>
                    <a:pt x="41" y="6"/>
                  </a:cubicBezTo>
                  <a:lnTo>
                    <a:pt x="41" y="76"/>
                  </a:lnTo>
                  <a:close/>
                </a:path>
              </a:pathLst>
            </a:custGeom>
            <a:solidFill>
              <a:srgbClr val="E4E5E6"/>
            </a:solidFill>
            <a:ln w="3651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" name="Oval 46"/>
            <p:cNvSpPr>
              <a:spLocks noChangeArrowheads="1"/>
            </p:cNvSpPr>
            <p:nvPr/>
          </p:nvSpPr>
          <p:spPr bwMode="auto">
            <a:xfrm>
              <a:off x="3365500" y="2600325"/>
              <a:ext cx="71438" cy="71438"/>
            </a:xfrm>
            <a:prstGeom prst="ellipse">
              <a:avLst/>
            </a:prstGeom>
            <a:noFill/>
            <a:ln w="17463">
              <a:solidFill>
                <a:srgbClr val="01020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5" name="Freeform 47"/>
            <p:cNvSpPr>
              <a:spLocks/>
            </p:cNvSpPr>
            <p:nvPr/>
          </p:nvSpPr>
          <p:spPr bwMode="auto">
            <a:xfrm>
              <a:off x="3392488" y="2627313"/>
              <a:ext cx="17463" cy="26988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3 h 3"/>
                <a:gd name="T6" fmla="*/ 0 w 2"/>
                <a:gd name="T7" fmla="*/ 2 h 3"/>
                <a:gd name="T8" fmla="*/ 0 w 2"/>
                <a:gd name="T9" fmla="*/ 1 h 3"/>
                <a:gd name="T10" fmla="*/ 0 w 2"/>
                <a:gd name="T11" fmla="*/ 0 h 3"/>
                <a:gd name="T12" fmla="*/ 1 w 2"/>
                <a:gd name="T13" fmla="*/ 0 h 3"/>
                <a:gd name="T14" fmla="*/ 2 w 2"/>
                <a:gd name="T15" fmla="*/ 1 h 3"/>
                <a:gd name="T16" fmla="*/ 2 w 2"/>
                <a:gd name="T17" fmla="*/ 2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3"/>
                <a:gd name="T29" fmla="*/ 2 w 2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lnTo>
                    <a:pt x="2" y="2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6" name="Freeform 48"/>
            <p:cNvSpPr>
              <a:spLocks/>
            </p:cNvSpPr>
            <p:nvPr/>
          </p:nvSpPr>
          <p:spPr bwMode="auto">
            <a:xfrm>
              <a:off x="3228975" y="2084388"/>
              <a:ext cx="334963" cy="487363"/>
            </a:xfrm>
            <a:custGeom>
              <a:avLst/>
              <a:gdLst>
                <a:gd name="T0" fmla="*/ 211 w 211"/>
                <a:gd name="T1" fmla="*/ 307 h 307"/>
                <a:gd name="T2" fmla="*/ 6 w 211"/>
                <a:gd name="T3" fmla="*/ 307 h 307"/>
                <a:gd name="T4" fmla="*/ 0 w 211"/>
                <a:gd name="T5" fmla="*/ 0 h 307"/>
                <a:gd name="T6" fmla="*/ 211 w 211"/>
                <a:gd name="T7" fmla="*/ 0 h 307"/>
                <a:gd name="T8" fmla="*/ 211 w 211"/>
                <a:gd name="T9" fmla="*/ 307 h 3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307"/>
                <a:gd name="T17" fmla="*/ 211 w 211"/>
                <a:gd name="T18" fmla="*/ 307 h 3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307">
                  <a:moveTo>
                    <a:pt x="211" y="307"/>
                  </a:moveTo>
                  <a:lnTo>
                    <a:pt x="6" y="307"/>
                  </a:lnTo>
                  <a:lnTo>
                    <a:pt x="0" y="0"/>
                  </a:lnTo>
                  <a:lnTo>
                    <a:pt x="211" y="0"/>
                  </a:lnTo>
                  <a:lnTo>
                    <a:pt x="211" y="307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7" name="Freeform 49"/>
            <p:cNvSpPr>
              <a:spLocks/>
            </p:cNvSpPr>
            <p:nvPr/>
          </p:nvSpPr>
          <p:spPr bwMode="auto">
            <a:xfrm>
              <a:off x="3463925" y="1947863"/>
              <a:ext cx="55563" cy="9525"/>
            </a:xfrm>
            <a:custGeom>
              <a:avLst/>
              <a:gdLst>
                <a:gd name="T0" fmla="*/ 6 w 6"/>
                <a:gd name="T1" fmla="*/ 0 h 1"/>
                <a:gd name="T2" fmla="*/ 5 w 6"/>
                <a:gd name="T3" fmla="*/ 1 h 1"/>
                <a:gd name="T4" fmla="*/ 1 w 6"/>
                <a:gd name="T5" fmla="*/ 1 h 1"/>
                <a:gd name="T6" fmla="*/ 0 w 6"/>
                <a:gd name="T7" fmla="*/ 0 h 1"/>
                <a:gd name="T8" fmla="*/ 0 w 6"/>
                <a:gd name="T9" fmla="*/ 0 h 1"/>
                <a:gd name="T10" fmla="*/ 1 w 6"/>
                <a:gd name="T11" fmla="*/ 0 h 1"/>
                <a:gd name="T12" fmla="*/ 5 w 6"/>
                <a:gd name="T13" fmla="*/ 0 h 1"/>
                <a:gd name="T14" fmla="*/ 6 w 6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"/>
                <a:gd name="T26" fmla="*/ 6 w 6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">
                  <a:moveTo>
                    <a:pt x="6" y="0"/>
                  </a:moveTo>
                  <a:cubicBezTo>
                    <a:pt x="6" y="1"/>
                    <a:pt x="5" y="1"/>
                    <a:pt x="5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8" name="Freeform 50"/>
            <p:cNvSpPr>
              <a:spLocks/>
            </p:cNvSpPr>
            <p:nvPr/>
          </p:nvSpPr>
          <p:spPr bwMode="auto">
            <a:xfrm>
              <a:off x="3201988" y="2028825"/>
              <a:ext cx="9525" cy="19050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0 w 1"/>
                <a:gd name="T5" fmla="*/ 2 h 2"/>
                <a:gd name="T6" fmla="*/ 0 w 1"/>
                <a:gd name="T7" fmla="*/ 2 h 2"/>
                <a:gd name="T8" fmla="*/ 0 w 1"/>
                <a:gd name="T9" fmla="*/ 0 h 2"/>
                <a:gd name="T10" fmla="*/ 0 w 1"/>
                <a:gd name="T11" fmla="*/ 0 h 2"/>
                <a:gd name="T12" fmla="*/ 1 w 1"/>
                <a:gd name="T13" fmla="*/ 0 h 2"/>
                <a:gd name="T14" fmla="*/ 1 w 1"/>
                <a:gd name="T15" fmla="*/ 0 h 2"/>
                <a:gd name="T16" fmla="*/ 1 w 1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"/>
                <a:gd name="T29" fmla="*/ 1 w 1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9" name="Freeform 51"/>
            <p:cNvSpPr>
              <a:spLocks/>
            </p:cNvSpPr>
            <p:nvPr/>
          </p:nvSpPr>
          <p:spPr bwMode="auto">
            <a:xfrm>
              <a:off x="3201988" y="2084388"/>
              <a:ext cx="9525" cy="17463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2 h 2"/>
                <a:gd name="T6" fmla="*/ 0 w 1"/>
                <a:gd name="T7" fmla="*/ 2 h 2"/>
                <a:gd name="T8" fmla="*/ 0 w 1"/>
                <a:gd name="T9" fmla="*/ 0 h 2"/>
                <a:gd name="T10" fmla="*/ 1 w 1"/>
                <a:gd name="T11" fmla="*/ 0 h 2"/>
                <a:gd name="T12" fmla="*/ 1 w 1"/>
                <a:gd name="T13" fmla="*/ 0 h 2"/>
                <a:gd name="T14" fmla="*/ 1 w 1"/>
                <a:gd name="T15" fmla="*/ 0 h 2"/>
                <a:gd name="T16" fmla="*/ 1 w 1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"/>
                <a:gd name="T29" fmla="*/ 1 w 1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0" name="Freeform 52"/>
            <p:cNvSpPr>
              <a:spLocks/>
            </p:cNvSpPr>
            <p:nvPr/>
          </p:nvSpPr>
          <p:spPr bwMode="auto">
            <a:xfrm>
              <a:off x="3201988" y="2155825"/>
              <a:ext cx="9525" cy="26988"/>
            </a:xfrm>
            <a:custGeom>
              <a:avLst/>
              <a:gdLst>
                <a:gd name="T0" fmla="*/ 1 w 1"/>
                <a:gd name="T1" fmla="*/ 2 h 3"/>
                <a:gd name="T2" fmla="*/ 1 w 1"/>
                <a:gd name="T3" fmla="*/ 3 h 3"/>
                <a:gd name="T4" fmla="*/ 1 w 1"/>
                <a:gd name="T5" fmla="*/ 3 h 3"/>
                <a:gd name="T6" fmla="*/ 0 w 1"/>
                <a:gd name="T7" fmla="*/ 2 h 3"/>
                <a:gd name="T8" fmla="*/ 0 w 1"/>
                <a:gd name="T9" fmla="*/ 0 h 3"/>
                <a:gd name="T10" fmla="*/ 1 w 1"/>
                <a:gd name="T11" fmla="*/ 0 h 3"/>
                <a:gd name="T12" fmla="*/ 1 w 1"/>
                <a:gd name="T13" fmla="*/ 0 h 3"/>
                <a:gd name="T14" fmla="*/ 1 w 1"/>
                <a:gd name="T15" fmla="*/ 0 h 3"/>
                <a:gd name="T16" fmla="*/ 1 w 1"/>
                <a:gd name="T17" fmla="*/ 2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3"/>
                <a:gd name="T29" fmla="*/ 1 w 1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1" name="Freeform 53"/>
            <p:cNvSpPr>
              <a:spLocks/>
            </p:cNvSpPr>
            <p:nvPr/>
          </p:nvSpPr>
          <p:spPr bwMode="auto">
            <a:xfrm>
              <a:off x="3255963" y="2119313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2" name="Freeform 54"/>
            <p:cNvSpPr>
              <a:spLocks/>
            </p:cNvSpPr>
            <p:nvPr/>
          </p:nvSpPr>
          <p:spPr bwMode="auto">
            <a:xfrm>
              <a:off x="3328988" y="2119313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3" name="Freeform 55"/>
            <p:cNvSpPr>
              <a:spLocks/>
            </p:cNvSpPr>
            <p:nvPr/>
          </p:nvSpPr>
          <p:spPr bwMode="auto">
            <a:xfrm>
              <a:off x="3409950" y="2119313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4" name="Freeform 56"/>
            <p:cNvSpPr>
              <a:spLocks/>
            </p:cNvSpPr>
            <p:nvPr/>
          </p:nvSpPr>
          <p:spPr bwMode="auto">
            <a:xfrm>
              <a:off x="3482975" y="2119313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5" name="Freeform 57"/>
            <p:cNvSpPr>
              <a:spLocks/>
            </p:cNvSpPr>
            <p:nvPr/>
          </p:nvSpPr>
          <p:spPr bwMode="auto">
            <a:xfrm>
              <a:off x="3255963" y="2390775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6" name="Freeform 58"/>
            <p:cNvSpPr>
              <a:spLocks/>
            </p:cNvSpPr>
            <p:nvPr/>
          </p:nvSpPr>
          <p:spPr bwMode="auto">
            <a:xfrm>
              <a:off x="3255963" y="2500313"/>
              <a:ext cx="53975" cy="53975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0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0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5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7" name="Freeform 59"/>
            <p:cNvSpPr>
              <a:spLocks/>
            </p:cNvSpPr>
            <p:nvPr/>
          </p:nvSpPr>
          <p:spPr bwMode="auto">
            <a:xfrm>
              <a:off x="3328988" y="2490788"/>
              <a:ext cx="63500" cy="63500"/>
            </a:xfrm>
            <a:custGeom>
              <a:avLst/>
              <a:gdLst>
                <a:gd name="T0" fmla="*/ 7 w 7"/>
                <a:gd name="T1" fmla="*/ 6 h 7"/>
                <a:gd name="T2" fmla="*/ 5 w 7"/>
                <a:gd name="T3" fmla="*/ 7 h 7"/>
                <a:gd name="T4" fmla="*/ 2 w 7"/>
                <a:gd name="T5" fmla="*/ 7 h 7"/>
                <a:gd name="T6" fmla="*/ 0 w 7"/>
                <a:gd name="T7" fmla="*/ 6 h 7"/>
                <a:gd name="T8" fmla="*/ 0 w 7"/>
                <a:gd name="T9" fmla="*/ 1 h 7"/>
                <a:gd name="T10" fmla="*/ 1 w 7"/>
                <a:gd name="T11" fmla="*/ 1 h 7"/>
                <a:gd name="T12" fmla="*/ 5 w 7"/>
                <a:gd name="T13" fmla="*/ 0 h 7"/>
                <a:gd name="T14" fmla="*/ 7 w 7"/>
                <a:gd name="T15" fmla="*/ 1 h 7"/>
                <a:gd name="T16" fmla="*/ 7 w 7"/>
                <a:gd name="T17" fmla="*/ 6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7"/>
                <a:gd name="T29" fmla="*/ 7 w 7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7">
                  <a:moveTo>
                    <a:pt x="7" y="6"/>
                  </a:moveTo>
                  <a:cubicBezTo>
                    <a:pt x="7" y="6"/>
                    <a:pt x="6" y="7"/>
                    <a:pt x="5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0" y="6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1"/>
                    <a:pt x="7" y="1"/>
                  </a:cubicBezTo>
                  <a:lnTo>
                    <a:pt x="7" y="6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8" name="Freeform 60"/>
            <p:cNvSpPr>
              <a:spLocks/>
            </p:cNvSpPr>
            <p:nvPr/>
          </p:nvSpPr>
          <p:spPr bwMode="auto">
            <a:xfrm>
              <a:off x="3409950" y="2490788"/>
              <a:ext cx="53975" cy="63500"/>
            </a:xfrm>
            <a:custGeom>
              <a:avLst/>
              <a:gdLst>
                <a:gd name="T0" fmla="*/ 6 w 6"/>
                <a:gd name="T1" fmla="*/ 6 h 7"/>
                <a:gd name="T2" fmla="*/ 5 w 6"/>
                <a:gd name="T3" fmla="*/ 7 h 7"/>
                <a:gd name="T4" fmla="*/ 1 w 6"/>
                <a:gd name="T5" fmla="*/ 7 h 7"/>
                <a:gd name="T6" fmla="*/ 0 w 6"/>
                <a:gd name="T7" fmla="*/ 6 h 7"/>
                <a:gd name="T8" fmla="*/ 0 w 6"/>
                <a:gd name="T9" fmla="*/ 1 h 7"/>
                <a:gd name="T10" fmla="*/ 1 w 6"/>
                <a:gd name="T11" fmla="*/ 0 h 7"/>
                <a:gd name="T12" fmla="*/ 5 w 6"/>
                <a:gd name="T13" fmla="*/ 0 h 7"/>
                <a:gd name="T14" fmla="*/ 6 w 6"/>
                <a:gd name="T15" fmla="*/ 1 h 7"/>
                <a:gd name="T16" fmla="*/ 6 w 6"/>
                <a:gd name="T17" fmla="*/ 6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7"/>
                <a:gd name="T29" fmla="*/ 6 w 6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7">
                  <a:moveTo>
                    <a:pt x="6" y="6"/>
                  </a:moveTo>
                  <a:cubicBezTo>
                    <a:pt x="6" y="6"/>
                    <a:pt x="6" y="7"/>
                    <a:pt x="5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6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29" name="Freeform 61"/>
            <p:cNvSpPr>
              <a:spLocks/>
            </p:cNvSpPr>
            <p:nvPr/>
          </p:nvSpPr>
          <p:spPr bwMode="auto">
            <a:xfrm>
              <a:off x="3482975" y="2490788"/>
              <a:ext cx="53975" cy="63500"/>
            </a:xfrm>
            <a:custGeom>
              <a:avLst/>
              <a:gdLst>
                <a:gd name="T0" fmla="*/ 6 w 6"/>
                <a:gd name="T1" fmla="*/ 6 h 7"/>
                <a:gd name="T2" fmla="*/ 5 w 6"/>
                <a:gd name="T3" fmla="*/ 6 h 7"/>
                <a:gd name="T4" fmla="*/ 1 w 6"/>
                <a:gd name="T5" fmla="*/ 7 h 7"/>
                <a:gd name="T6" fmla="*/ 0 w 6"/>
                <a:gd name="T7" fmla="*/ 6 h 7"/>
                <a:gd name="T8" fmla="*/ 0 w 6"/>
                <a:gd name="T9" fmla="*/ 1 h 7"/>
                <a:gd name="T10" fmla="*/ 1 w 6"/>
                <a:gd name="T11" fmla="*/ 0 h 7"/>
                <a:gd name="T12" fmla="*/ 5 w 6"/>
                <a:gd name="T13" fmla="*/ 0 h 7"/>
                <a:gd name="T14" fmla="*/ 6 w 6"/>
                <a:gd name="T15" fmla="*/ 1 h 7"/>
                <a:gd name="T16" fmla="*/ 6 w 6"/>
                <a:gd name="T17" fmla="*/ 6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7"/>
                <a:gd name="T29" fmla="*/ 6 w 6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7">
                  <a:moveTo>
                    <a:pt x="6" y="6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6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0" name="Freeform 62"/>
            <p:cNvSpPr>
              <a:spLocks/>
            </p:cNvSpPr>
            <p:nvPr/>
          </p:nvSpPr>
          <p:spPr bwMode="auto">
            <a:xfrm>
              <a:off x="3255963" y="2209800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1" name="Freeform 63"/>
            <p:cNvSpPr>
              <a:spLocks/>
            </p:cNvSpPr>
            <p:nvPr/>
          </p:nvSpPr>
          <p:spPr bwMode="auto">
            <a:xfrm>
              <a:off x="3328988" y="2209800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2" name="Freeform 64"/>
            <p:cNvSpPr>
              <a:spLocks/>
            </p:cNvSpPr>
            <p:nvPr/>
          </p:nvSpPr>
          <p:spPr bwMode="auto">
            <a:xfrm>
              <a:off x="3409950" y="2209800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3" name="Freeform 65"/>
            <p:cNvSpPr>
              <a:spLocks/>
            </p:cNvSpPr>
            <p:nvPr/>
          </p:nvSpPr>
          <p:spPr bwMode="auto">
            <a:xfrm>
              <a:off x="3482975" y="2209800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4" name="Freeform 66"/>
            <p:cNvSpPr>
              <a:spLocks/>
            </p:cNvSpPr>
            <p:nvPr/>
          </p:nvSpPr>
          <p:spPr bwMode="auto">
            <a:xfrm>
              <a:off x="3255963" y="2300288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5" name="Freeform 67"/>
            <p:cNvSpPr>
              <a:spLocks/>
            </p:cNvSpPr>
            <p:nvPr/>
          </p:nvSpPr>
          <p:spPr bwMode="auto">
            <a:xfrm>
              <a:off x="3328988" y="2300288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6" name="Freeform 68"/>
            <p:cNvSpPr>
              <a:spLocks/>
            </p:cNvSpPr>
            <p:nvPr/>
          </p:nvSpPr>
          <p:spPr bwMode="auto">
            <a:xfrm>
              <a:off x="3409950" y="2300288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5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37" name="Freeform 69"/>
            <p:cNvSpPr>
              <a:spLocks/>
            </p:cNvSpPr>
            <p:nvPr/>
          </p:nvSpPr>
          <p:spPr bwMode="auto">
            <a:xfrm>
              <a:off x="3482975" y="2300288"/>
              <a:ext cx="53975" cy="55563"/>
            </a:xfrm>
            <a:custGeom>
              <a:avLst/>
              <a:gdLst>
                <a:gd name="T0" fmla="*/ 6 w 6"/>
                <a:gd name="T1" fmla="*/ 5 h 6"/>
                <a:gd name="T2" fmla="*/ 5 w 6"/>
                <a:gd name="T3" fmla="*/ 6 h 6"/>
                <a:gd name="T4" fmla="*/ 1 w 6"/>
                <a:gd name="T5" fmla="*/ 6 h 6"/>
                <a:gd name="T6" fmla="*/ 0 w 6"/>
                <a:gd name="T7" fmla="*/ 5 h 6"/>
                <a:gd name="T8" fmla="*/ 0 w 6"/>
                <a:gd name="T9" fmla="*/ 1 h 6"/>
                <a:gd name="T10" fmla="*/ 1 w 6"/>
                <a:gd name="T11" fmla="*/ 0 h 6"/>
                <a:gd name="T12" fmla="*/ 5 w 6"/>
                <a:gd name="T13" fmla="*/ 0 h 6"/>
                <a:gd name="T14" fmla="*/ 6 w 6"/>
                <a:gd name="T15" fmla="*/ 1 h 6"/>
                <a:gd name="T16" fmla="*/ 6 w 6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6" y="5"/>
                  </a:moveTo>
                  <a:cubicBezTo>
                    <a:pt x="6" y="6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lnTo>
                    <a:pt x="6" y="5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991350" y="305370"/>
            <a:ext cx="2000250" cy="1936750"/>
            <a:chOff x="6986588" y="1712913"/>
            <a:chExt cx="2000250" cy="1936750"/>
          </a:xfrm>
        </p:grpSpPr>
        <p:sp>
          <p:nvSpPr>
            <p:cNvPr id="39" name="Freeform 6"/>
            <p:cNvSpPr>
              <a:spLocks/>
            </p:cNvSpPr>
            <p:nvPr/>
          </p:nvSpPr>
          <p:spPr bwMode="auto">
            <a:xfrm>
              <a:off x="6986588" y="1712913"/>
              <a:ext cx="1176338" cy="1936750"/>
            </a:xfrm>
            <a:custGeom>
              <a:avLst/>
              <a:gdLst>
                <a:gd name="T0" fmla="*/ 73 w 130"/>
                <a:gd name="T1" fmla="*/ 202 h 214"/>
                <a:gd name="T2" fmla="*/ 71 w 130"/>
                <a:gd name="T3" fmla="*/ 190 h 214"/>
                <a:gd name="T4" fmla="*/ 70 w 130"/>
                <a:gd name="T5" fmla="*/ 179 h 214"/>
                <a:gd name="T6" fmla="*/ 65 w 130"/>
                <a:gd name="T7" fmla="*/ 172 h 214"/>
                <a:gd name="T8" fmla="*/ 48 w 130"/>
                <a:gd name="T9" fmla="*/ 162 h 214"/>
                <a:gd name="T10" fmla="*/ 33 w 130"/>
                <a:gd name="T11" fmla="*/ 154 h 214"/>
                <a:gd name="T12" fmla="*/ 29 w 130"/>
                <a:gd name="T13" fmla="*/ 147 h 214"/>
                <a:gd name="T14" fmla="*/ 23 w 130"/>
                <a:gd name="T15" fmla="*/ 136 h 214"/>
                <a:gd name="T16" fmla="*/ 15 w 130"/>
                <a:gd name="T17" fmla="*/ 125 h 214"/>
                <a:gd name="T18" fmla="*/ 9 w 130"/>
                <a:gd name="T19" fmla="*/ 115 h 214"/>
                <a:gd name="T20" fmla="*/ 2 w 130"/>
                <a:gd name="T21" fmla="*/ 107 h 214"/>
                <a:gd name="T22" fmla="*/ 2 w 130"/>
                <a:gd name="T23" fmla="*/ 98 h 214"/>
                <a:gd name="T24" fmla="*/ 14 w 130"/>
                <a:gd name="T25" fmla="*/ 97 h 214"/>
                <a:gd name="T26" fmla="*/ 22 w 130"/>
                <a:gd name="T27" fmla="*/ 102 h 214"/>
                <a:gd name="T28" fmla="*/ 29 w 130"/>
                <a:gd name="T29" fmla="*/ 111 h 214"/>
                <a:gd name="T30" fmla="*/ 35 w 130"/>
                <a:gd name="T31" fmla="*/ 121 h 214"/>
                <a:gd name="T32" fmla="*/ 40 w 130"/>
                <a:gd name="T33" fmla="*/ 126 h 214"/>
                <a:gd name="T34" fmla="*/ 41 w 130"/>
                <a:gd name="T35" fmla="*/ 118 h 214"/>
                <a:gd name="T36" fmla="*/ 41 w 130"/>
                <a:gd name="T37" fmla="*/ 108 h 214"/>
                <a:gd name="T38" fmla="*/ 39 w 130"/>
                <a:gd name="T39" fmla="*/ 96 h 214"/>
                <a:gd name="T40" fmla="*/ 37 w 130"/>
                <a:gd name="T41" fmla="*/ 85 h 214"/>
                <a:gd name="T42" fmla="*/ 33 w 130"/>
                <a:gd name="T43" fmla="*/ 69 h 214"/>
                <a:gd name="T44" fmla="*/ 26 w 130"/>
                <a:gd name="T45" fmla="*/ 41 h 214"/>
                <a:gd name="T46" fmla="*/ 24 w 130"/>
                <a:gd name="T47" fmla="*/ 27 h 214"/>
                <a:gd name="T48" fmla="*/ 24 w 130"/>
                <a:gd name="T49" fmla="*/ 16 h 214"/>
                <a:gd name="T50" fmla="*/ 34 w 130"/>
                <a:gd name="T51" fmla="*/ 12 h 214"/>
                <a:gd name="T52" fmla="*/ 48 w 130"/>
                <a:gd name="T53" fmla="*/ 4 h 214"/>
                <a:gd name="T54" fmla="*/ 52 w 130"/>
                <a:gd name="T55" fmla="*/ 7 h 214"/>
                <a:gd name="T56" fmla="*/ 61 w 130"/>
                <a:gd name="T57" fmla="*/ 4 h 214"/>
                <a:gd name="T58" fmla="*/ 70 w 130"/>
                <a:gd name="T59" fmla="*/ 16 h 214"/>
                <a:gd name="T60" fmla="*/ 76 w 130"/>
                <a:gd name="T61" fmla="*/ 32 h 214"/>
                <a:gd name="T62" fmla="*/ 94 w 130"/>
                <a:gd name="T63" fmla="*/ 40 h 214"/>
                <a:gd name="T64" fmla="*/ 106 w 130"/>
                <a:gd name="T65" fmla="*/ 63 h 214"/>
                <a:gd name="T66" fmla="*/ 118 w 130"/>
                <a:gd name="T67" fmla="*/ 87 h 214"/>
                <a:gd name="T68" fmla="*/ 126 w 130"/>
                <a:gd name="T69" fmla="*/ 126 h 214"/>
                <a:gd name="T70" fmla="*/ 126 w 130"/>
                <a:gd name="T71" fmla="*/ 153 h 214"/>
                <a:gd name="T72" fmla="*/ 124 w 130"/>
                <a:gd name="T73" fmla="*/ 161 h 214"/>
                <a:gd name="T74" fmla="*/ 123 w 130"/>
                <a:gd name="T75" fmla="*/ 166 h 214"/>
                <a:gd name="T76" fmla="*/ 127 w 130"/>
                <a:gd name="T77" fmla="*/ 182 h 2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0"/>
                <a:gd name="T118" fmla="*/ 0 h 214"/>
                <a:gd name="T119" fmla="*/ 130 w 130"/>
                <a:gd name="T120" fmla="*/ 214 h 21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0" h="214">
                  <a:moveTo>
                    <a:pt x="76" y="214"/>
                  </a:moveTo>
                  <a:cubicBezTo>
                    <a:pt x="76" y="214"/>
                    <a:pt x="73" y="203"/>
                    <a:pt x="73" y="202"/>
                  </a:cubicBezTo>
                  <a:cubicBezTo>
                    <a:pt x="73" y="200"/>
                    <a:pt x="72" y="199"/>
                    <a:pt x="72" y="197"/>
                  </a:cubicBezTo>
                  <a:cubicBezTo>
                    <a:pt x="72" y="195"/>
                    <a:pt x="71" y="192"/>
                    <a:pt x="71" y="190"/>
                  </a:cubicBezTo>
                  <a:cubicBezTo>
                    <a:pt x="71" y="187"/>
                    <a:pt x="71" y="185"/>
                    <a:pt x="71" y="182"/>
                  </a:cubicBezTo>
                  <a:cubicBezTo>
                    <a:pt x="71" y="181"/>
                    <a:pt x="70" y="180"/>
                    <a:pt x="70" y="179"/>
                  </a:cubicBezTo>
                  <a:cubicBezTo>
                    <a:pt x="70" y="178"/>
                    <a:pt x="69" y="176"/>
                    <a:pt x="69" y="175"/>
                  </a:cubicBezTo>
                  <a:cubicBezTo>
                    <a:pt x="68" y="174"/>
                    <a:pt x="66" y="173"/>
                    <a:pt x="65" y="172"/>
                  </a:cubicBezTo>
                  <a:cubicBezTo>
                    <a:pt x="62" y="169"/>
                    <a:pt x="59" y="168"/>
                    <a:pt x="55" y="166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0" y="158"/>
                    <a:pt x="40" y="158"/>
                    <a:pt x="40" y="158"/>
                  </a:cubicBezTo>
                  <a:cubicBezTo>
                    <a:pt x="38" y="156"/>
                    <a:pt x="35" y="155"/>
                    <a:pt x="33" y="154"/>
                  </a:cubicBezTo>
                  <a:cubicBezTo>
                    <a:pt x="32" y="153"/>
                    <a:pt x="32" y="152"/>
                    <a:pt x="31" y="151"/>
                  </a:cubicBezTo>
                  <a:cubicBezTo>
                    <a:pt x="30" y="150"/>
                    <a:pt x="29" y="149"/>
                    <a:pt x="29" y="147"/>
                  </a:cubicBezTo>
                  <a:cubicBezTo>
                    <a:pt x="27" y="145"/>
                    <a:pt x="26" y="143"/>
                    <a:pt x="25" y="141"/>
                  </a:cubicBezTo>
                  <a:cubicBezTo>
                    <a:pt x="25" y="139"/>
                    <a:pt x="24" y="137"/>
                    <a:pt x="23" y="136"/>
                  </a:cubicBezTo>
                  <a:cubicBezTo>
                    <a:pt x="21" y="133"/>
                    <a:pt x="20" y="130"/>
                    <a:pt x="18" y="128"/>
                  </a:cubicBezTo>
                  <a:cubicBezTo>
                    <a:pt x="17" y="127"/>
                    <a:pt x="16" y="126"/>
                    <a:pt x="15" y="125"/>
                  </a:cubicBezTo>
                  <a:cubicBezTo>
                    <a:pt x="14" y="124"/>
                    <a:pt x="13" y="123"/>
                    <a:pt x="12" y="121"/>
                  </a:cubicBezTo>
                  <a:cubicBezTo>
                    <a:pt x="11" y="119"/>
                    <a:pt x="10" y="117"/>
                    <a:pt x="9" y="115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6" y="111"/>
                    <a:pt x="4" y="109"/>
                    <a:pt x="2" y="107"/>
                  </a:cubicBezTo>
                  <a:cubicBezTo>
                    <a:pt x="2" y="106"/>
                    <a:pt x="1" y="105"/>
                    <a:pt x="0" y="104"/>
                  </a:cubicBezTo>
                  <a:cubicBezTo>
                    <a:pt x="0" y="102"/>
                    <a:pt x="0" y="100"/>
                    <a:pt x="2" y="98"/>
                  </a:cubicBezTo>
                  <a:cubicBezTo>
                    <a:pt x="4" y="97"/>
                    <a:pt x="5" y="96"/>
                    <a:pt x="8" y="95"/>
                  </a:cubicBezTo>
                  <a:cubicBezTo>
                    <a:pt x="10" y="95"/>
                    <a:pt x="12" y="96"/>
                    <a:pt x="14" y="97"/>
                  </a:cubicBezTo>
                  <a:cubicBezTo>
                    <a:pt x="16" y="97"/>
                    <a:pt x="18" y="99"/>
                    <a:pt x="20" y="100"/>
                  </a:cubicBezTo>
                  <a:cubicBezTo>
                    <a:pt x="21" y="101"/>
                    <a:pt x="21" y="101"/>
                    <a:pt x="22" y="102"/>
                  </a:cubicBezTo>
                  <a:cubicBezTo>
                    <a:pt x="22" y="102"/>
                    <a:pt x="26" y="106"/>
                    <a:pt x="26" y="106"/>
                  </a:cubicBezTo>
                  <a:cubicBezTo>
                    <a:pt x="27" y="108"/>
                    <a:pt x="29" y="110"/>
                    <a:pt x="29" y="111"/>
                  </a:cubicBezTo>
                  <a:cubicBezTo>
                    <a:pt x="31" y="114"/>
                    <a:pt x="32" y="116"/>
                    <a:pt x="34" y="119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6" y="122"/>
                    <a:pt x="37" y="124"/>
                    <a:pt x="38" y="125"/>
                  </a:cubicBezTo>
                  <a:cubicBezTo>
                    <a:pt x="38" y="125"/>
                    <a:pt x="39" y="126"/>
                    <a:pt x="40" y="126"/>
                  </a:cubicBezTo>
                  <a:cubicBezTo>
                    <a:pt x="40" y="126"/>
                    <a:pt x="41" y="122"/>
                    <a:pt x="41" y="121"/>
                  </a:cubicBezTo>
                  <a:cubicBezTo>
                    <a:pt x="41" y="120"/>
                    <a:pt x="41" y="119"/>
                    <a:pt x="41" y="118"/>
                  </a:cubicBezTo>
                  <a:cubicBezTo>
                    <a:pt x="41" y="116"/>
                    <a:pt x="41" y="115"/>
                    <a:pt x="41" y="113"/>
                  </a:cubicBezTo>
                  <a:cubicBezTo>
                    <a:pt x="41" y="111"/>
                    <a:pt x="41" y="110"/>
                    <a:pt x="41" y="108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39" y="98"/>
                    <a:pt x="39" y="97"/>
                    <a:pt x="39" y="96"/>
                  </a:cubicBezTo>
                  <a:cubicBezTo>
                    <a:pt x="38" y="94"/>
                    <a:pt x="38" y="92"/>
                    <a:pt x="37" y="90"/>
                  </a:cubicBezTo>
                  <a:cubicBezTo>
                    <a:pt x="37" y="89"/>
                    <a:pt x="37" y="87"/>
                    <a:pt x="37" y="85"/>
                  </a:cubicBezTo>
                  <a:cubicBezTo>
                    <a:pt x="36" y="80"/>
                    <a:pt x="34" y="75"/>
                    <a:pt x="33" y="70"/>
                  </a:cubicBezTo>
                  <a:cubicBezTo>
                    <a:pt x="33" y="69"/>
                    <a:pt x="33" y="69"/>
                    <a:pt x="33" y="69"/>
                  </a:cubicBezTo>
                  <a:cubicBezTo>
                    <a:pt x="31" y="64"/>
                    <a:pt x="30" y="60"/>
                    <a:pt x="29" y="55"/>
                  </a:cubicBezTo>
                  <a:cubicBezTo>
                    <a:pt x="28" y="51"/>
                    <a:pt x="27" y="46"/>
                    <a:pt x="26" y="41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0"/>
                    <a:pt x="24" y="29"/>
                    <a:pt x="24" y="27"/>
                  </a:cubicBezTo>
                  <a:cubicBezTo>
                    <a:pt x="23" y="25"/>
                    <a:pt x="22" y="22"/>
                    <a:pt x="23" y="20"/>
                  </a:cubicBezTo>
                  <a:cubicBezTo>
                    <a:pt x="24" y="19"/>
                    <a:pt x="24" y="17"/>
                    <a:pt x="24" y="16"/>
                  </a:cubicBezTo>
                  <a:cubicBezTo>
                    <a:pt x="25" y="14"/>
                    <a:pt x="27" y="12"/>
                    <a:pt x="30" y="11"/>
                  </a:cubicBezTo>
                  <a:cubicBezTo>
                    <a:pt x="31" y="11"/>
                    <a:pt x="33" y="11"/>
                    <a:pt x="34" y="12"/>
                  </a:cubicBezTo>
                  <a:cubicBezTo>
                    <a:pt x="33" y="8"/>
                    <a:pt x="34" y="3"/>
                    <a:pt x="38" y="2"/>
                  </a:cubicBezTo>
                  <a:cubicBezTo>
                    <a:pt x="41" y="0"/>
                    <a:pt x="46" y="0"/>
                    <a:pt x="48" y="4"/>
                  </a:cubicBezTo>
                  <a:cubicBezTo>
                    <a:pt x="50" y="5"/>
                    <a:pt x="50" y="8"/>
                    <a:pt x="51" y="10"/>
                  </a:cubicBezTo>
                  <a:cubicBezTo>
                    <a:pt x="50" y="9"/>
                    <a:pt x="52" y="7"/>
                    <a:pt x="52" y="7"/>
                  </a:cubicBezTo>
                  <a:cubicBezTo>
                    <a:pt x="53" y="6"/>
                    <a:pt x="54" y="5"/>
                    <a:pt x="55" y="4"/>
                  </a:cubicBezTo>
                  <a:cubicBezTo>
                    <a:pt x="57" y="3"/>
                    <a:pt x="59" y="4"/>
                    <a:pt x="61" y="4"/>
                  </a:cubicBezTo>
                  <a:cubicBezTo>
                    <a:pt x="63" y="5"/>
                    <a:pt x="66" y="7"/>
                    <a:pt x="66" y="9"/>
                  </a:cubicBezTo>
                  <a:cubicBezTo>
                    <a:pt x="67" y="12"/>
                    <a:pt x="68" y="14"/>
                    <a:pt x="70" y="16"/>
                  </a:cubicBezTo>
                  <a:cubicBezTo>
                    <a:pt x="70" y="16"/>
                    <a:pt x="72" y="20"/>
                    <a:pt x="72" y="20"/>
                  </a:cubicBezTo>
                  <a:cubicBezTo>
                    <a:pt x="73" y="24"/>
                    <a:pt x="74" y="28"/>
                    <a:pt x="76" y="32"/>
                  </a:cubicBezTo>
                  <a:cubicBezTo>
                    <a:pt x="78" y="29"/>
                    <a:pt x="81" y="27"/>
                    <a:pt x="84" y="29"/>
                  </a:cubicBezTo>
                  <a:cubicBezTo>
                    <a:pt x="89" y="31"/>
                    <a:pt x="91" y="36"/>
                    <a:pt x="94" y="40"/>
                  </a:cubicBezTo>
                  <a:cubicBezTo>
                    <a:pt x="97" y="44"/>
                    <a:pt x="99" y="48"/>
                    <a:pt x="101" y="52"/>
                  </a:cubicBezTo>
                  <a:cubicBezTo>
                    <a:pt x="103" y="55"/>
                    <a:pt x="104" y="60"/>
                    <a:pt x="106" y="63"/>
                  </a:cubicBezTo>
                  <a:cubicBezTo>
                    <a:pt x="107" y="67"/>
                    <a:pt x="109" y="71"/>
                    <a:pt x="111" y="74"/>
                  </a:cubicBezTo>
                  <a:cubicBezTo>
                    <a:pt x="113" y="79"/>
                    <a:pt x="116" y="83"/>
                    <a:pt x="118" y="87"/>
                  </a:cubicBezTo>
                  <a:cubicBezTo>
                    <a:pt x="120" y="90"/>
                    <a:pt x="121" y="94"/>
                    <a:pt x="122" y="98"/>
                  </a:cubicBezTo>
                  <a:cubicBezTo>
                    <a:pt x="124" y="107"/>
                    <a:pt x="126" y="117"/>
                    <a:pt x="126" y="126"/>
                  </a:cubicBezTo>
                  <a:cubicBezTo>
                    <a:pt x="126" y="132"/>
                    <a:pt x="126" y="139"/>
                    <a:pt x="126" y="145"/>
                  </a:cubicBezTo>
                  <a:cubicBezTo>
                    <a:pt x="126" y="147"/>
                    <a:pt x="126" y="150"/>
                    <a:pt x="126" y="153"/>
                  </a:cubicBezTo>
                  <a:cubicBezTo>
                    <a:pt x="126" y="155"/>
                    <a:pt x="124" y="158"/>
                    <a:pt x="124" y="160"/>
                  </a:cubicBezTo>
                  <a:cubicBezTo>
                    <a:pt x="124" y="160"/>
                    <a:pt x="124" y="161"/>
                    <a:pt x="124" y="161"/>
                  </a:cubicBezTo>
                  <a:cubicBezTo>
                    <a:pt x="124" y="162"/>
                    <a:pt x="123" y="162"/>
                    <a:pt x="123" y="163"/>
                  </a:cubicBezTo>
                  <a:cubicBezTo>
                    <a:pt x="123" y="164"/>
                    <a:pt x="123" y="165"/>
                    <a:pt x="123" y="166"/>
                  </a:cubicBezTo>
                  <a:cubicBezTo>
                    <a:pt x="124" y="167"/>
                    <a:pt x="123" y="168"/>
                    <a:pt x="123" y="169"/>
                  </a:cubicBezTo>
                  <a:cubicBezTo>
                    <a:pt x="123" y="173"/>
                    <a:pt x="126" y="178"/>
                    <a:pt x="127" y="182"/>
                  </a:cubicBezTo>
                  <a:cubicBezTo>
                    <a:pt x="130" y="193"/>
                    <a:pt x="130" y="193"/>
                    <a:pt x="130" y="193"/>
                  </a:cubicBezTo>
                </a:path>
              </a:pathLst>
            </a:custGeom>
            <a:solidFill>
              <a:srgbClr val="EEDBBA"/>
            </a:solidFill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0" name="Freeform 7"/>
            <p:cNvSpPr>
              <a:spLocks/>
            </p:cNvSpPr>
            <p:nvPr/>
          </p:nvSpPr>
          <p:spPr bwMode="auto">
            <a:xfrm>
              <a:off x="6986588" y="1712913"/>
              <a:ext cx="1176338" cy="1936750"/>
            </a:xfrm>
            <a:custGeom>
              <a:avLst/>
              <a:gdLst>
                <a:gd name="T0" fmla="*/ 73 w 130"/>
                <a:gd name="T1" fmla="*/ 202 h 214"/>
                <a:gd name="T2" fmla="*/ 71 w 130"/>
                <a:gd name="T3" fmla="*/ 190 h 214"/>
                <a:gd name="T4" fmla="*/ 70 w 130"/>
                <a:gd name="T5" fmla="*/ 179 h 214"/>
                <a:gd name="T6" fmla="*/ 65 w 130"/>
                <a:gd name="T7" fmla="*/ 172 h 214"/>
                <a:gd name="T8" fmla="*/ 48 w 130"/>
                <a:gd name="T9" fmla="*/ 162 h 214"/>
                <a:gd name="T10" fmla="*/ 33 w 130"/>
                <a:gd name="T11" fmla="*/ 154 h 214"/>
                <a:gd name="T12" fmla="*/ 29 w 130"/>
                <a:gd name="T13" fmla="*/ 147 h 214"/>
                <a:gd name="T14" fmla="*/ 23 w 130"/>
                <a:gd name="T15" fmla="*/ 136 h 214"/>
                <a:gd name="T16" fmla="*/ 15 w 130"/>
                <a:gd name="T17" fmla="*/ 125 h 214"/>
                <a:gd name="T18" fmla="*/ 9 w 130"/>
                <a:gd name="T19" fmla="*/ 115 h 214"/>
                <a:gd name="T20" fmla="*/ 2 w 130"/>
                <a:gd name="T21" fmla="*/ 107 h 214"/>
                <a:gd name="T22" fmla="*/ 2 w 130"/>
                <a:gd name="T23" fmla="*/ 98 h 214"/>
                <a:gd name="T24" fmla="*/ 14 w 130"/>
                <a:gd name="T25" fmla="*/ 97 h 214"/>
                <a:gd name="T26" fmla="*/ 22 w 130"/>
                <a:gd name="T27" fmla="*/ 102 h 214"/>
                <a:gd name="T28" fmla="*/ 29 w 130"/>
                <a:gd name="T29" fmla="*/ 111 h 214"/>
                <a:gd name="T30" fmla="*/ 35 w 130"/>
                <a:gd name="T31" fmla="*/ 121 h 214"/>
                <a:gd name="T32" fmla="*/ 40 w 130"/>
                <a:gd name="T33" fmla="*/ 126 h 214"/>
                <a:gd name="T34" fmla="*/ 41 w 130"/>
                <a:gd name="T35" fmla="*/ 118 h 214"/>
                <a:gd name="T36" fmla="*/ 41 w 130"/>
                <a:gd name="T37" fmla="*/ 108 h 214"/>
                <a:gd name="T38" fmla="*/ 39 w 130"/>
                <a:gd name="T39" fmla="*/ 96 h 214"/>
                <a:gd name="T40" fmla="*/ 37 w 130"/>
                <a:gd name="T41" fmla="*/ 85 h 214"/>
                <a:gd name="T42" fmla="*/ 33 w 130"/>
                <a:gd name="T43" fmla="*/ 69 h 214"/>
                <a:gd name="T44" fmla="*/ 26 w 130"/>
                <a:gd name="T45" fmla="*/ 41 h 214"/>
                <a:gd name="T46" fmla="*/ 24 w 130"/>
                <a:gd name="T47" fmla="*/ 27 h 214"/>
                <a:gd name="T48" fmla="*/ 24 w 130"/>
                <a:gd name="T49" fmla="*/ 16 h 214"/>
                <a:gd name="T50" fmla="*/ 34 w 130"/>
                <a:gd name="T51" fmla="*/ 12 h 214"/>
                <a:gd name="T52" fmla="*/ 48 w 130"/>
                <a:gd name="T53" fmla="*/ 4 h 214"/>
                <a:gd name="T54" fmla="*/ 52 w 130"/>
                <a:gd name="T55" fmla="*/ 7 h 214"/>
                <a:gd name="T56" fmla="*/ 61 w 130"/>
                <a:gd name="T57" fmla="*/ 4 h 214"/>
                <a:gd name="T58" fmla="*/ 70 w 130"/>
                <a:gd name="T59" fmla="*/ 16 h 214"/>
                <a:gd name="T60" fmla="*/ 76 w 130"/>
                <a:gd name="T61" fmla="*/ 32 h 214"/>
                <a:gd name="T62" fmla="*/ 94 w 130"/>
                <a:gd name="T63" fmla="*/ 40 h 214"/>
                <a:gd name="T64" fmla="*/ 106 w 130"/>
                <a:gd name="T65" fmla="*/ 63 h 214"/>
                <a:gd name="T66" fmla="*/ 118 w 130"/>
                <a:gd name="T67" fmla="*/ 87 h 214"/>
                <a:gd name="T68" fmla="*/ 126 w 130"/>
                <a:gd name="T69" fmla="*/ 126 h 214"/>
                <a:gd name="T70" fmla="*/ 126 w 130"/>
                <a:gd name="T71" fmla="*/ 153 h 214"/>
                <a:gd name="T72" fmla="*/ 124 w 130"/>
                <a:gd name="T73" fmla="*/ 161 h 214"/>
                <a:gd name="T74" fmla="*/ 123 w 130"/>
                <a:gd name="T75" fmla="*/ 166 h 214"/>
                <a:gd name="T76" fmla="*/ 127 w 130"/>
                <a:gd name="T77" fmla="*/ 182 h 2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0"/>
                <a:gd name="T118" fmla="*/ 0 h 214"/>
                <a:gd name="T119" fmla="*/ 130 w 130"/>
                <a:gd name="T120" fmla="*/ 214 h 21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0" h="214">
                  <a:moveTo>
                    <a:pt x="76" y="214"/>
                  </a:moveTo>
                  <a:cubicBezTo>
                    <a:pt x="76" y="214"/>
                    <a:pt x="73" y="203"/>
                    <a:pt x="73" y="202"/>
                  </a:cubicBezTo>
                  <a:cubicBezTo>
                    <a:pt x="73" y="200"/>
                    <a:pt x="72" y="199"/>
                    <a:pt x="72" y="197"/>
                  </a:cubicBezTo>
                  <a:cubicBezTo>
                    <a:pt x="72" y="195"/>
                    <a:pt x="71" y="192"/>
                    <a:pt x="71" y="190"/>
                  </a:cubicBezTo>
                  <a:cubicBezTo>
                    <a:pt x="71" y="187"/>
                    <a:pt x="71" y="185"/>
                    <a:pt x="71" y="182"/>
                  </a:cubicBezTo>
                  <a:cubicBezTo>
                    <a:pt x="71" y="181"/>
                    <a:pt x="70" y="180"/>
                    <a:pt x="70" y="179"/>
                  </a:cubicBezTo>
                  <a:cubicBezTo>
                    <a:pt x="70" y="178"/>
                    <a:pt x="69" y="176"/>
                    <a:pt x="69" y="175"/>
                  </a:cubicBezTo>
                  <a:cubicBezTo>
                    <a:pt x="68" y="174"/>
                    <a:pt x="66" y="173"/>
                    <a:pt x="65" y="172"/>
                  </a:cubicBezTo>
                  <a:cubicBezTo>
                    <a:pt x="62" y="169"/>
                    <a:pt x="59" y="168"/>
                    <a:pt x="55" y="166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0" y="158"/>
                    <a:pt x="40" y="158"/>
                    <a:pt x="40" y="158"/>
                  </a:cubicBezTo>
                  <a:cubicBezTo>
                    <a:pt x="38" y="156"/>
                    <a:pt x="35" y="155"/>
                    <a:pt x="33" y="154"/>
                  </a:cubicBezTo>
                  <a:cubicBezTo>
                    <a:pt x="32" y="153"/>
                    <a:pt x="32" y="152"/>
                    <a:pt x="31" y="151"/>
                  </a:cubicBezTo>
                  <a:cubicBezTo>
                    <a:pt x="30" y="150"/>
                    <a:pt x="29" y="149"/>
                    <a:pt x="29" y="147"/>
                  </a:cubicBezTo>
                  <a:cubicBezTo>
                    <a:pt x="27" y="145"/>
                    <a:pt x="26" y="143"/>
                    <a:pt x="25" y="141"/>
                  </a:cubicBezTo>
                  <a:cubicBezTo>
                    <a:pt x="25" y="139"/>
                    <a:pt x="24" y="137"/>
                    <a:pt x="23" y="136"/>
                  </a:cubicBezTo>
                  <a:cubicBezTo>
                    <a:pt x="21" y="133"/>
                    <a:pt x="20" y="130"/>
                    <a:pt x="18" y="128"/>
                  </a:cubicBezTo>
                  <a:cubicBezTo>
                    <a:pt x="17" y="127"/>
                    <a:pt x="16" y="126"/>
                    <a:pt x="15" y="125"/>
                  </a:cubicBezTo>
                  <a:cubicBezTo>
                    <a:pt x="14" y="124"/>
                    <a:pt x="13" y="123"/>
                    <a:pt x="12" y="121"/>
                  </a:cubicBezTo>
                  <a:cubicBezTo>
                    <a:pt x="11" y="119"/>
                    <a:pt x="10" y="117"/>
                    <a:pt x="9" y="115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6" y="111"/>
                    <a:pt x="4" y="109"/>
                    <a:pt x="2" y="107"/>
                  </a:cubicBezTo>
                  <a:cubicBezTo>
                    <a:pt x="2" y="106"/>
                    <a:pt x="1" y="105"/>
                    <a:pt x="0" y="104"/>
                  </a:cubicBezTo>
                  <a:cubicBezTo>
                    <a:pt x="0" y="102"/>
                    <a:pt x="0" y="100"/>
                    <a:pt x="2" y="98"/>
                  </a:cubicBezTo>
                  <a:cubicBezTo>
                    <a:pt x="4" y="97"/>
                    <a:pt x="5" y="96"/>
                    <a:pt x="8" y="95"/>
                  </a:cubicBezTo>
                  <a:cubicBezTo>
                    <a:pt x="10" y="95"/>
                    <a:pt x="12" y="96"/>
                    <a:pt x="14" y="97"/>
                  </a:cubicBezTo>
                  <a:cubicBezTo>
                    <a:pt x="16" y="97"/>
                    <a:pt x="18" y="99"/>
                    <a:pt x="20" y="100"/>
                  </a:cubicBezTo>
                  <a:cubicBezTo>
                    <a:pt x="21" y="101"/>
                    <a:pt x="21" y="101"/>
                    <a:pt x="22" y="102"/>
                  </a:cubicBezTo>
                  <a:cubicBezTo>
                    <a:pt x="22" y="102"/>
                    <a:pt x="26" y="106"/>
                    <a:pt x="26" y="106"/>
                  </a:cubicBezTo>
                  <a:cubicBezTo>
                    <a:pt x="27" y="108"/>
                    <a:pt x="29" y="110"/>
                    <a:pt x="29" y="111"/>
                  </a:cubicBezTo>
                  <a:cubicBezTo>
                    <a:pt x="31" y="114"/>
                    <a:pt x="32" y="116"/>
                    <a:pt x="34" y="119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6" y="122"/>
                    <a:pt x="37" y="124"/>
                    <a:pt x="38" y="125"/>
                  </a:cubicBezTo>
                  <a:cubicBezTo>
                    <a:pt x="38" y="125"/>
                    <a:pt x="39" y="126"/>
                    <a:pt x="40" y="126"/>
                  </a:cubicBezTo>
                  <a:cubicBezTo>
                    <a:pt x="40" y="126"/>
                    <a:pt x="41" y="122"/>
                    <a:pt x="41" y="121"/>
                  </a:cubicBezTo>
                  <a:cubicBezTo>
                    <a:pt x="41" y="120"/>
                    <a:pt x="41" y="119"/>
                    <a:pt x="41" y="118"/>
                  </a:cubicBezTo>
                  <a:cubicBezTo>
                    <a:pt x="41" y="116"/>
                    <a:pt x="41" y="115"/>
                    <a:pt x="41" y="113"/>
                  </a:cubicBezTo>
                  <a:cubicBezTo>
                    <a:pt x="41" y="111"/>
                    <a:pt x="41" y="110"/>
                    <a:pt x="41" y="108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39" y="98"/>
                    <a:pt x="39" y="97"/>
                    <a:pt x="39" y="96"/>
                  </a:cubicBezTo>
                  <a:cubicBezTo>
                    <a:pt x="38" y="94"/>
                    <a:pt x="38" y="92"/>
                    <a:pt x="37" y="90"/>
                  </a:cubicBezTo>
                  <a:cubicBezTo>
                    <a:pt x="37" y="89"/>
                    <a:pt x="37" y="87"/>
                    <a:pt x="37" y="85"/>
                  </a:cubicBezTo>
                  <a:cubicBezTo>
                    <a:pt x="36" y="80"/>
                    <a:pt x="34" y="75"/>
                    <a:pt x="33" y="70"/>
                  </a:cubicBezTo>
                  <a:cubicBezTo>
                    <a:pt x="33" y="69"/>
                    <a:pt x="33" y="69"/>
                    <a:pt x="33" y="69"/>
                  </a:cubicBezTo>
                  <a:cubicBezTo>
                    <a:pt x="31" y="64"/>
                    <a:pt x="30" y="60"/>
                    <a:pt x="29" y="55"/>
                  </a:cubicBezTo>
                  <a:cubicBezTo>
                    <a:pt x="28" y="51"/>
                    <a:pt x="27" y="46"/>
                    <a:pt x="26" y="41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0"/>
                    <a:pt x="24" y="29"/>
                    <a:pt x="24" y="27"/>
                  </a:cubicBezTo>
                  <a:cubicBezTo>
                    <a:pt x="23" y="25"/>
                    <a:pt x="22" y="22"/>
                    <a:pt x="23" y="20"/>
                  </a:cubicBezTo>
                  <a:cubicBezTo>
                    <a:pt x="24" y="19"/>
                    <a:pt x="24" y="17"/>
                    <a:pt x="24" y="16"/>
                  </a:cubicBezTo>
                  <a:cubicBezTo>
                    <a:pt x="25" y="14"/>
                    <a:pt x="27" y="12"/>
                    <a:pt x="30" y="11"/>
                  </a:cubicBezTo>
                  <a:cubicBezTo>
                    <a:pt x="31" y="11"/>
                    <a:pt x="33" y="11"/>
                    <a:pt x="34" y="12"/>
                  </a:cubicBezTo>
                  <a:cubicBezTo>
                    <a:pt x="33" y="8"/>
                    <a:pt x="34" y="3"/>
                    <a:pt x="38" y="2"/>
                  </a:cubicBezTo>
                  <a:cubicBezTo>
                    <a:pt x="41" y="0"/>
                    <a:pt x="46" y="0"/>
                    <a:pt x="48" y="4"/>
                  </a:cubicBezTo>
                  <a:cubicBezTo>
                    <a:pt x="50" y="5"/>
                    <a:pt x="50" y="8"/>
                    <a:pt x="51" y="10"/>
                  </a:cubicBezTo>
                  <a:cubicBezTo>
                    <a:pt x="50" y="9"/>
                    <a:pt x="52" y="7"/>
                    <a:pt x="52" y="7"/>
                  </a:cubicBezTo>
                  <a:cubicBezTo>
                    <a:pt x="53" y="6"/>
                    <a:pt x="54" y="5"/>
                    <a:pt x="55" y="4"/>
                  </a:cubicBezTo>
                  <a:cubicBezTo>
                    <a:pt x="57" y="3"/>
                    <a:pt x="59" y="4"/>
                    <a:pt x="61" y="4"/>
                  </a:cubicBezTo>
                  <a:cubicBezTo>
                    <a:pt x="63" y="5"/>
                    <a:pt x="66" y="7"/>
                    <a:pt x="66" y="9"/>
                  </a:cubicBezTo>
                  <a:cubicBezTo>
                    <a:pt x="67" y="12"/>
                    <a:pt x="68" y="14"/>
                    <a:pt x="70" y="16"/>
                  </a:cubicBezTo>
                  <a:cubicBezTo>
                    <a:pt x="70" y="16"/>
                    <a:pt x="72" y="20"/>
                    <a:pt x="72" y="20"/>
                  </a:cubicBezTo>
                  <a:cubicBezTo>
                    <a:pt x="73" y="24"/>
                    <a:pt x="74" y="28"/>
                    <a:pt x="76" y="32"/>
                  </a:cubicBezTo>
                  <a:cubicBezTo>
                    <a:pt x="78" y="29"/>
                    <a:pt x="81" y="27"/>
                    <a:pt x="84" y="29"/>
                  </a:cubicBezTo>
                  <a:cubicBezTo>
                    <a:pt x="89" y="31"/>
                    <a:pt x="91" y="36"/>
                    <a:pt x="94" y="40"/>
                  </a:cubicBezTo>
                  <a:cubicBezTo>
                    <a:pt x="97" y="44"/>
                    <a:pt x="99" y="48"/>
                    <a:pt x="101" y="52"/>
                  </a:cubicBezTo>
                  <a:cubicBezTo>
                    <a:pt x="103" y="55"/>
                    <a:pt x="104" y="60"/>
                    <a:pt x="106" y="63"/>
                  </a:cubicBezTo>
                  <a:cubicBezTo>
                    <a:pt x="107" y="67"/>
                    <a:pt x="109" y="71"/>
                    <a:pt x="111" y="74"/>
                  </a:cubicBezTo>
                  <a:cubicBezTo>
                    <a:pt x="113" y="79"/>
                    <a:pt x="116" y="83"/>
                    <a:pt x="118" y="87"/>
                  </a:cubicBezTo>
                  <a:cubicBezTo>
                    <a:pt x="120" y="90"/>
                    <a:pt x="121" y="94"/>
                    <a:pt x="122" y="98"/>
                  </a:cubicBezTo>
                  <a:cubicBezTo>
                    <a:pt x="124" y="107"/>
                    <a:pt x="126" y="117"/>
                    <a:pt x="126" y="126"/>
                  </a:cubicBezTo>
                  <a:cubicBezTo>
                    <a:pt x="126" y="132"/>
                    <a:pt x="126" y="139"/>
                    <a:pt x="126" y="145"/>
                  </a:cubicBezTo>
                  <a:cubicBezTo>
                    <a:pt x="126" y="147"/>
                    <a:pt x="126" y="150"/>
                    <a:pt x="126" y="153"/>
                  </a:cubicBezTo>
                  <a:cubicBezTo>
                    <a:pt x="126" y="155"/>
                    <a:pt x="124" y="158"/>
                    <a:pt x="124" y="160"/>
                  </a:cubicBezTo>
                  <a:cubicBezTo>
                    <a:pt x="124" y="160"/>
                    <a:pt x="124" y="161"/>
                    <a:pt x="124" y="161"/>
                  </a:cubicBezTo>
                  <a:cubicBezTo>
                    <a:pt x="124" y="162"/>
                    <a:pt x="123" y="162"/>
                    <a:pt x="123" y="163"/>
                  </a:cubicBezTo>
                  <a:cubicBezTo>
                    <a:pt x="123" y="164"/>
                    <a:pt x="123" y="165"/>
                    <a:pt x="123" y="166"/>
                  </a:cubicBezTo>
                  <a:cubicBezTo>
                    <a:pt x="124" y="167"/>
                    <a:pt x="123" y="168"/>
                    <a:pt x="123" y="169"/>
                  </a:cubicBezTo>
                  <a:cubicBezTo>
                    <a:pt x="123" y="173"/>
                    <a:pt x="126" y="178"/>
                    <a:pt x="127" y="182"/>
                  </a:cubicBezTo>
                  <a:cubicBezTo>
                    <a:pt x="130" y="193"/>
                    <a:pt x="130" y="193"/>
                    <a:pt x="130" y="193"/>
                  </a:cubicBezTo>
                </a:path>
              </a:pathLst>
            </a:custGeom>
            <a:noFill/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1" name="Freeform 8"/>
            <p:cNvSpPr>
              <a:spLocks/>
            </p:cNvSpPr>
            <p:nvPr/>
          </p:nvSpPr>
          <p:spPr bwMode="auto">
            <a:xfrm>
              <a:off x="7294563" y="1820863"/>
              <a:ext cx="198438" cy="588963"/>
            </a:xfrm>
            <a:custGeom>
              <a:avLst/>
              <a:gdLst>
                <a:gd name="T0" fmla="*/ 0 w 22"/>
                <a:gd name="T1" fmla="*/ 0 h 65"/>
                <a:gd name="T2" fmla="*/ 3 w 22"/>
                <a:gd name="T3" fmla="*/ 3 h 65"/>
                <a:gd name="T4" fmla="*/ 5 w 22"/>
                <a:gd name="T5" fmla="*/ 13 h 65"/>
                <a:gd name="T6" fmla="*/ 7 w 22"/>
                <a:gd name="T7" fmla="*/ 18 h 65"/>
                <a:gd name="T8" fmla="*/ 9 w 22"/>
                <a:gd name="T9" fmla="*/ 24 h 65"/>
                <a:gd name="T10" fmla="*/ 10 w 22"/>
                <a:gd name="T11" fmla="*/ 30 h 65"/>
                <a:gd name="T12" fmla="*/ 12 w 22"/>
                <a:gd name="T13" fmla="*/ 34 h 65"/>
                <a:gd name="T14" fmla="*/ 14 w 22"/>
                <a:gd name="T15" fmla="*/ 42 h 65"/>
                <a:gd name="T16" fmla="*/ 16 w 22"/>
                <a:gd name="T17" fmla="*/ 48 h 65"/>
                <a:gd name="T18" fmla="*/ 18 w 22"/>
                <a:gd name="T19" fmla="*/ 53 h 65"/>
                <a:gd name="T20" fmla="*/ 22 w 22"/>
                <a:gd name="T21" fmla="*/ 65 h 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65"/>
                <a:gd name="T35" fmla="*/ 22 w 22"/>
                <a:gd name="T36" fmla="*/ 65 h 6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65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  <a:cubicBezTo>
                    <a:pt x="4" y="6"/>
                    <a:pt x="5" y="10"/>
                    <a:pt x="5" y="13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9" y="57"/>
                    <a:pt x="20" y="61"/>
                    <a:pt x="22" y="65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2" name="Freeform 9"/>
            <p:cNvSpPr>
              <a:spLocks/>
            </p:cNvSpPr>
            <p:nvPr/>
          </p:nvSpPr>
          <p:spPr bwMode="auto">
            <a:xfrm>
              <a:off x="7448550" y="1803400"/>
              <a:ext cx="207963" cy="560388"/>
            </a:xfrm>
            <a:custGeom>
              <a:avLst/>
              <a:gdLst>
                <a:gd name="T0" fmla="*/ 0 w 131"/>
                <a:gd name="T1" fmla="*/ 0 h 353"/>
                <a:gd name="T2" fmla="*/ 17 w 131"/>
                <a:gd name="T3" fmla="*/ 57 h 353"/>
                <a:gd name="T4" fmla="*/ 28 w 131"/>
                <a:gd name="T5" fmla="*/ 85 h 353"/>
                <a:gd name="T6" fmla="*/ 45 w 131"/>
                <a:gd name="T7" fmla="*/ 120 h 353"/>
                <a:gd name="T8" fmla="*/ 68 w 131"/>
                <a:gd name="T9" fmla="*/ 171 h 353"/>
                <a:gd name="T10" fmla="*/ 85 w 131"/>
                <a:gd name="T11" fmla="*/ 205 h 353"/>
                <a:gd name="T12" fmla="*/ 91 w 131"/>
                <a:gd name="T13" fmla="*/ 234 h 353"/>
                <a:gd name="T14" fmla="*/ 102 w 131"/>
                <a:gd name="T15" fmla="*/ 256 h 353"/>
                <a:gd name="T16" fmla="*/ 114 w 131"/>
                <a:gd name="T17" fmla="*/ 302 h 353"/>
                <a:gd name="T18" fmla="*/ 131 w 131"/>
                <a:gd name="T19" fmla="*/ 353 h 3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353"/>
                <a:gd name="T32" fmla="*/ 131 w 131"/>
                <a:gd name="T33" fmla="*/ 353 h 35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353">
                  <a:moveTo>
                    <a:pt x="0" y="0"/>
                  </a:moveTo>
                  <a:lnTo>
                    <a:pt x="17" y="57"/>
                  </a:lnTo>
                  <a:lnTo>
                    <a:pt x="28" y="85"/>
                  </a:lnTo>
                  <a:lnTo>
                    <a:pt x="45" y="120"/>
                  </a:lnTo>
                  <a:lnTo>
                    <a:pt x="68" y="171"/>
                  </a:lnTo>
                  <a:lnTo>
                    <a:pt x="85" y="205"/>
                  </a:lnTo>
                  <a:lnTo>
                    <a:pt x="91" y="234"/>
                  </a:lnTo>
                  <a:lnTo>
                    <a:pt x="102" y="256"/>
                  </a:lnTo>
                  <a:lnTo>
                    <a:pt x="114" y="302"/>
                  </a:lnTo>
                  <a:lnTo>
                    <a:pt x="131" y="353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3" name="Freeform 10"/>
            <p:cNvSpPr>
              <a:spLocks/>
            </p:cNvSpPr>
            <p:nvPr/>
          </p:nvSpPr>
          <p:spPr bwMode="auto">
            <a:xfrm>
              <a:off x="7673975" y="2001838"/>
              <a:ext cx="163513" cy="381000"/>
            </a:xfrm>
            <a:custGeom>
              <a:avLst/>
              <a:gdLst>
                <a:gd name="T0" fmla="*/ 0 w 18"/>
                <a:gd name="T1" fmla="*/ 0 h 42"/>
                <a:gd name="T2" fmla="*/ 7 w 18"/>
                <a:gd name="T3" fmla="*/ 17 h 42"/>
                <a:gd name="T4" fmla="*/ 13 w 18"/>
                <a:gd name="T5" fmla="*/ 35 h 42"/>
                <a:gd name="T6" fmla="*/ 15 w 18"/>
                <a:gd name="T7" fmla="*/ 39 h 42"/>
                <a:gd name="T8" fmla="*/ 18 w 18"/>
                <a:gd name="T9" fmla="*/ 42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2"/>
                <a:gd name="T17" fmla="*/ 18 w 18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2">
                  <a:moveTo>
                    <a:pt x="0" y="0"/>
                  </a:moveTo>
                  <a:cubicBezTo>
                    <a:pt x="2" y="6"/>
                    <a:pt x="5" y="12"/>
                    <a:pt x="7" y="17"/>
                  </a:cubicBezTo>
                  <a:cubicBezTo>
                    <a:pt x="10" y="23"/>
                    <a:pt x="11" y="29"/>
                    <a:pt x="13" y="35"/>
                  </a:cubicBezTo>
                  <a:cubicBezTo>
                    <a:pt x="13" y="36"/>
                    <a:pt x="14" y="38"/>
                    <a:pt x="15" y="39"/>
                  </a:cubicBezTo>
                  <a:cubicBezTo>
                    <a:pt x="16" y="40"/>
                    <a:pt x="17" y="41"/>
                    <a:pt x="18" y="42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4" name="Freeform 11"/>
            <p:cNvSpPr>
              <a:spLocks/>
            </p:cNvSpPr>
            <p:nvPr/>
          </p:nvSpPr>
          <p:spPr bwMode="auto">
            <a:xfrm>
              <a:off x="7258050" y="2065338"/>
              <a:ext cx="73025" cy="19050"/>
            </a:xfrm>
            <a:custGeom>
              <a:avLst/>
              <a:gdLst>
                <a:gd name="T0" fmla="*/ 0 w 8"/>
                <a:gd name="T1" fmla="*/ 2 h 2"/>
                <a:gd name="T2" fmla="*/ 4 w 8"/>
                <a:gd name="T3" fmla="*/ 2 h 2"/>
                <a:gd name="T4" fmla="*/ 8 w 8"/>
                <a:gd name="T5" fmla="*/ 0 h 2"/>
                <a:gd name="T6" fmla="*/ 0 60000 65536"/>
                <a:gd name="T7" fmla="*/ 0 60000 65536"/>
                <a:gd name="T8" fmla="*/ 0 60000 65536"/>
                <a:gd name="T9" fmla="*/ 0 w 8"/>
                <a:gd name="T10" fmla="*/ 0 h 2"/>
                <a:gd name="T11" fmla="*/ 8 w 8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">
                  <a:moveTo>
                    <a:pt x="0" y="2"/>
                  </a:moveTo>
                  <a:cubicBezTo>
                    <a:pt x="1" y="2"/>
                    <a:pt x="3" y="2"/>
                    <a:pt x="4" y="2"/>
                  </a:cubicBezTo>
                  <a:cubicBezTo>
                    <a:pt x="6" y="1"/>
                    <a:pt x="7" y="0"/>
                    <a:pt x="8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5" name="Freeform 12"/>
            <p:cNvSpPr>
              <a:spLocks/>
            </p:cNvSpPr>
            <p:nvPr/>
          </p:nvSpPr>
          <p:spPr bwMode="auto">
            <a:xfrm>
              <a:off x="7302500" y="2238375"/>
              <a:ext cx="82550" cy="26988"/>
            </a:xfrm>
            <a:custGeom>
              <a:avLst/>
              <a:gdLst>
                <a:gd name="T0" fmla="*/ 0 w 9"/>
                <a:gd name="T1" fmla="*/ 3 h 3"/>
                <a:gd name="T2" fmla="*/ 7 w 9"/>
                <a:gd name="T3" fmla="*/ 1 h 3"/>
                <a:gd name="T4" fmla="*/ 9 w 9"/>
                <a:gd name="T5" fmla="*/ 0 h 3"/>
                <a:gd name="T6" fmla="*/ 0 60000 65536"/>
                <a:gd name="T7" fmla="*/ 0 60000 65536"/>
                <a:gd name="T8" fmla="*/ 0 60000 65536"/>
                <a:gd name="T9" fmla="*/ 0 w 9"/>
                <a:gd name="T10" fmla="*/ 0 h 3"/>
                <a:gd name="T11" fmla="*/ 9 w 9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3">
                  <a:moveTo>
                    <a:pt x="0" y="3"/>
                  </a:moveTo>
                  <a:cubicBezTo>
                    <a:pt x="2" y="3"/>
                    <a:pt x="5" y="3"/>
                    <a:pt x="7" y="1"/>
                  </a:cubicBezTo>
                  <a:cubicBezTo>
                    <a:pt x="8" y="1"/>
                    <a:pt x="8" y="0"/>
                    <a:pt x="9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6" name="Freeform 13"/>
            <p:cNvSpPr>
              <a:spLocks/>
            </p:cNvSpPr>
            <p:nvPr/>
          </p:nvSpPr>
          <p:spPr bwMode="auto">
            <a:xfrm>
              <a:off x="7466013" y="2147888"/>
              <a:ext cx="80963" cy="26988"/>
            </a:xfrm>
            <a:custGeom>
              <a:avLst/>
              <a:gdLst>
                <a:gd name="T0" fmla="*/ 0 w 9"/>
                <a:gd name="T1" fmla="*/ 3 h 3"/>
                <a:gd name="T2" fmla="*/ 4 w 9"/>
                <a:gd name="T3" fmla="*/ 2 h 3"/>
                <a:gd name="T4" fmla="*/ 9 w 9"/>
                <a:gd name="T5" fmla="*/ 0 h 3"/>
                <a:gd name="T6" fmla="*/ 0 60000 65536"/>
                <a:gd name="T7" fmla="*/ 0 60000 65536"/>
                <a:gd name="T8" fmla="*/ 0 60000 65536"/>
                <a:gd name="T9" fmla="*/ 0 w 9"/>
                <a:gd name="T10" fmla="*/ 0 h 3"/>
                <a:gd name="T11" fmla="*/ 9 w 9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3">
                  <a:moveTo>
                    <a:pt x="0" y="3"/>
                  </a:moveTo>
                  <a:cubicBezTo>
                    <a:pt x="1" y="3"/>
                    <a:pt x="3" y="3"/>
                    <a:pt x="4" y="2"/>
                  </a:cubicBezTo>
                  <a:cubicBezTo>
                    <a:pt x="6" y="2"/>
                    <a:pt x="8" y="0"/>
                    <a:pt x="9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7" name="Freeform 14"/>
            <p:cNvSpPr>
              <a:spLocks/>
            </p:cNvSpPr>
            <p:nvPr/>
          </p:nvSpPr>
          <p:spPr bwMode="auto">
            <a:xfrm>
              <a:off x="7392988" y="1938338"/>
              <a:ext cx="73025" cy="19050"/>
            </a:xfrm>
            <a:custGeom>
              <a:avLst/>
              <a:gdLst>
                <a:gd name="T0" fmla="*/ 0 w 8"/>
                <a:gd name="T1" fmla="*/ 2 h 2"/>
                <a:gd name="T2" fmla="*/ 5 w 8"/>
                <a:gd name="T3" fmla="*/ 1 h 2"/>
                <a:gd name="T4" fmla="*/ 8 w 8"/>
                <a:gd name="T5" fmla="*/ 0 h 2"/>
                <a:gd name="T6" fmla="*/ 0 60000 65536"/>
                <a:gd name="T7" fmla="*/ 0 60000 65536"/>
                <a:gd name="T8" fmla="*/ 0 60000 65536"/>
                <a:gd name="T9" fmla="*/ 0 w 8"/>
                <a:gd name="T10" fmla="*/ 0 h 2"/>
                <a:gd name="T11" fmla="*/ 8 w 8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">
                  <a:moveTo>
                    <a:pt x="0" y="2"/>
                  </a:moveTo>
                  <a:cubicBezTo>
                    <a:pt x="2" y="2"/>
                    <a:pt x="4" y="2"/>
                    <a:pt x="5" y="1"/>
                  </a:cubicBezTo>
                  <a:cubicBezTo>
                    <a:pt x="6" y="1"/>
                    <a:pt x="7" y="0"/>
                    <a:pt x="8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8" name="Freeform 15"/>
            <p:cNvSpPr>
              <a:spLocks/>
            </p:cNvSpPr>
            <p:nvPr/>
          </p:nvSpPr>
          <p:spPr bwMode="auto">
            <a:xfrm>
              <a:off x="7566025" y="1974850"/>
              <a:ext cx="63500" cy="19050"/>
            </a:xfrm>
            <a:custGeom>
              <a:avLst/>
              <a:gdLst>
                <a:gd name="T0" fmla="*/ 0 w 7"/>
                <a:gd name="T1" fmla="*/ 2 h 2"/>
                <a:gd name="T2" fmla="*/ 4 w 7"/>
                <a:gd name="T3" fmla="*/ 1 h 2"/>
                <a:gd name="T4" fmla="*/ 7 w 7"/>
                <a:gd name="T5" fmla="*/ 0 h 2"/>
                <a:gd name="T6" fmla="*/ 0 60000 65536"/>
                <a:gd name="T7" fmla="*/ 0 60000 65536"/>
                <a:gd name="T8" fmla="*/ 0 60000 65536"/>
                <a:gd name="T9" fmla="*/ 0 w 7"/>
                <a:gd name="T10" fmla="*/ 0 h 2"/>
                <a:gd name="T11" fmla="*/ 7 w 7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2">
                  <a:moveTo>
                    <a:pt x="0" y="2"/>
                  </a:moveTo>
                  <a:cubicBezTo>
                    <a:pt x="1" y="2"/>
                    <a:pt x="3" y="2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49" name="Freeform 16"/>
            <p:cNvSpPr>
              <a:spLocks/>
            </p:cNvSpPr>
            <p:nvPr/>
          </p:nvSpPr>
          <p:spPr bwMode="auto">
            <a:xfrm>
              <a:off x="7620000" y="2138363"/>
              <a:ext cx="90488" cy="26988"/>
            </a:xfrm>
            <a:custGeom>
              <a:avLst/>
              <a:gdLst>
                <a:gd name="T0" fmla="*/ 0 w 10"/>
                <a:gd name="T1" fmla="*/ 3 h 3"/>
                <a:gd name="T2" fmla="*/ 5 w 10"/>
                <a:gd name="T3" fmla="*/ 2 h 3"/>
                <a:gd name="T4" fmla="*/ 10 w 10"/>
                <a:gd name="T5" fmla="*/ 0 h 3"/>
                <a:gd name="T6" fmla="*/ 0 60000 65536"/>
                <a:gd name="T7" fmla="*/ 0 60000 65536"/>
                <a:gd name="T8" fmla="*/ 0 60000 65536"/>
                <a:gd name="T9" fmla="*/ 0 w 10"/>
                <a:gd name="T10" fmla="*/ 0 h 3"/>
                <a:gd name="T11" fmla="*/ 10 w 10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3">
                  <a:moveTo>
                    <a:pt x="0" y="3"/>
                  </a:moveTo>
                  <a:cubicBezTo>
                    <a:pt x="2" y="3"/>
                    <a:pt x="4" y="3"/>
                    <a:pt x="5" y="2"/>
                  </a:cubicBezTo>
                  <a:cubicBezTo>
                    <a:pt x="7" y="2"/>
                    <a:pt x="8" y="1"/>
                    <a:pt x="10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0" name="Freeform 17"/>
            <p:cNvSpPr>
              <a:spLocks/>
            </p:cNvSpPr>
            <p:nvPr/>
          </p:nvSpPr>
          <p:spPr bwMode="auto">
            <a:xfrm>
              <a:off x="7791450" y="2147888"/>
              <a:ext cx="55563" cy="26988"/>
            </a:xfrm>
            <a:custGeom>
              <a:avLst/>
              <a:gdLst>
                <a:gd name="T0" fmla="*/ 0 w 6"/>
                <a:gd name="T1" fmla="*/ 3 h 3"/>
                <a:gd name="T2" fmla="*/ 4 w 6"/>
                <a:gd name="T3" fmla="*/ 2 h 3"/>
                <a:gd name="T4" fmla="*/ 6 w 6"/>
                <a:gd name="T5" fmla="*/ 0 h 3"/>
                <a:gd name="T6" fmla="*/ 0 60000 65536"/>
                <a:gd name="T7" fmla="*/ 0 60000 65536"/>
                <a:gd name="T8" fmla="*/ 0 60000 65536"/>
                <a:gd name="T9" fmla="*/ 0 w 6"/>
                <a:gd name="T10" fmla="*/ 0 h 3"/>
                <a:gd name="T11" fmla="*/ 6 w 6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">
                  <a:moveTo>
                    <a:pt x="0" y="3"/>
                  </a:moveTo>
                  <a:cubicBezTo>
                    <a:pt x="1" y="2"/>
                    <a:pt x="2" y="2"/>
                    <a:pt x="4" y="2"/>
                  </a:cubicBezTo>
                  <a:cubicBezTo>
                    <a:pt x="5" y="1"/>
                    <a:pt x="6" y="0"/>
                    <a:pt x="6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1" name="Freeform 18"/>
            <p:cNvSpPr>
              <a:spLocks/>
            </p:cNvSpPr>
            <p:nvPr/>
          </p:nvSpPr>
          <p:spPr bwMode="auto">
            <a:xfrm>
              <a:off x="7818438" y="2273300"/>
              <a:ext cx="73025" cy="26988"/>
            </a:xfrm>
            <a:custGeom>
              <a:avLst/>
              <a:gdLst>
                <a:gd name="T0" fmla="*/ 0 w 46"/>
                <a:gd name="T1" fmla="*/ 17 h 17"/>
                <a:gd name="T2" fmla="*/ 29 w 46"/>
                <a:gd name="T3" fmla="*/ 12 h 17"/>
                <a:gd name="T4" fmla="*/ 46 w 46"/>
                <a:gd name="T5" fmla="*/ 0 h 17"/>
                <a:gd name="T6" fmla="*/ 0 60000 65536"/>
                <a:gd name="T7" fmla="*/ 0 60000 65536"/>
                <a:gd name="T8" fmla="*/ 0 60000 65536"/>
                <a:gd name="T9" fmla="*/ 0 w 46"/>
                <a:gd name="T10" fmla="*/ 0 h 17"/>
                <a:gd name="T11" fmla="*/ 46 w 46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17">
                  <a:moveTo>
                    <a:pt x="0" y="17"/>
                  </a:moveTo>
                  <a:lnTo>
                    <a:pt x="29" y="12"/>
                  </a:lnTo>
                  <a:lnTo>
                    <a:pt x="46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2" name="Freeform 19"/>
            <p:cNvSpPr>
              <a:spLocks/>
            </p:cNvSpPr>
            <p:nvPr/>
          </p:nvSpPr>
          <p:spPr bwMode="auto">
            <a:xfrm>
              <a:off x="7881938" y="2409825"/>
              <a:ext cx="90488" cy="9525"/>
            </a:xfrm>
            <a:custGeom>
              <a:avLst/>
              <a:gdLst>
                <a:gd name="T0" fmla="*/ 0 w 57"/>
                <a:gd name="T1" fmla="*/ 0 h 6"/>
                <a:gd name="T2" fmla="*/ 29 w 57"/>
                <a:gd name="T3" fmla="*/ 6 h 6"/>
                <a:gd name="T4" fmla="*/ 57 w 57"/>
                <a:gd name="T5" fmla="*/ 6 h 6"/>
                <a:gd name="T6" fmla="*/ 0 60000 65536"/>
                <a:gd name="T7" fmla="*/ 0 60000 65536"/>
                <a:gd name="T8" fmla="*/ 0 60000 65536"/>
                <a:gd name="T9" fmla="*/ 0 w 57"/>
                <a:gd name="T10" fmla="*/ 0 h 6"/>
                <a:gd name="T11" fmla="*/ 57 w 57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" h="6">
                  <a:moveTo>
                    <a:pt x="0" y="0"/>
                  </a:moveTo>
                  <a:lnTo>
                    <a:pt x="29" y="6"/>
                  </a:lnTo>
                  <a:lnTo>
                    <a:pt x="57" y="6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3" name="Freeform 20"/>
            <p:cNvSpPr>
              <a:spLocks/>
            </p:cNvSpPr>
            <p:nvPr/>
          </p:nvSpPr>
          <p:spPr bwMode="auto">
            <a:xfrm>
              <a:off x="7693025" y="2355850"/>
              <a:ext cx="71438" cy="7938"/>
            </a:xfrm>
            <a:custGeom>
              <a:avLst/>
              <a:gdLst>
                <a:gd name="T0" fmla="*/ 0 w 45"/>
                <a:gd name="T1" fmla="*/ 0 h 5"/>
                <a:gd name="T2" fmla="*/ 22 w 45"/>
                <a:gd name="T3" fmla="*/ 5 h 5"/>
                <a:gd name="T4" fmla="*/ 45 w 45"/>
                <a:gd name="T5" fmla="*/ 0 h 5"/>
                <a:gd name="T6" fmla="*/ 0 60000 65536"/>
                <a:gd name="T7" fmla="*/ 0 60000 65536"/>
                <a:gd name="T8" fmla="*/ 0 60000 65536"/>
                <a:gd name="T9" fmla="*/ 0 w 45"/>
                <a:gd name="T10" fmla="*/ 0 h 5"/>
                <a:gd name="T11" fmla="*/ 45 w 45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">
                  <a:moveTo>
                    <a:pt x="0" y="0"/>
                  </a:moveTo>
                  <a:lnTo>
                    <a:pt x="22" y="5"/>
                  </a:lnTo>
                  <a:lnTo>
                    <a:pt x="45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4" name="Freeform 21"/>
            <p:cNvSpPr>
              <a:spLocks/>
            </p:cNvSpPr>
            <p:nvPr/>
          </p:nvSpPr>
          <p:spPr bwMode="auto">
            <a:xfrm>
              <a:off x="7529513" y="2363788"/>
              <a:ext cx="73025" cy="36513"/>
            </a:xfrm>
            <a:custGeom>
              <a:avLst/>
              <a:gdLst>
                <a:gd name="T0" fmla="*/ 0 w 46"/>
                <a:gd name="T1" fmla="*/ 23 h 23"/>
                <a:gd name="T2" fmla="*/ 23 w 46"/>
                <a:gd name="T3" fmla="*/ 12 h 23"/>
                <a:gd name="T4" fmla="*/ 46 w 46"/>
                <a:gd name="T5" fmla="*/ 0 h 23"/>
                <a:gd name="T6" fmla="*/ 0 60000 65536"/>
                <a:gd name="T7" fmla="*/ 0 60000 65536"/>
                <a:gd name="T8" fmla="*/ 0 60000 65536"/>
                <a:gd name="T9" fmla="*/ 0 w 46"/>
                <a:gd name="T10" fmla="*/ 0 h 23"/>
                <a:gd name="T11" fmla="*/ 46 w 46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23">
                  <a:moveTo>
                    <a:pt x="0" y="23"/>
                  </a:moveTo>
                  <a:lnTo>
                    <a:pt x="23" y="12"/>
                  </a:lnTo>
                  <a:lnTo>
                    <a:pt x="46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5" name="Freeform 22"/>
            <p:cNvSpPr>
              <a:spLocks/>
            </p:cNvSpPr>
            <p:nvPr/>
          </p:nvSpPr>
          <p:spPr bwMode="auto">
            <a:xfrm>
              <a:off x="7358063" y="2409825"/>
              <a:ext cx="71438" cy="71438"/>
            </a:xfrm>
            <a:custGeom>
              <a:avLst/>
              <a:gdLst>
                <a:gd name="T0" fmla="*/ 0 w 8"/>
                <a:gd name="T1" fmla="*/ 8 h 8"/>
                <a:gd name="T2" fmla="*/ 8 w 8"/>
                <a:gd name="T3" fmla="*/ 0 h 8"/>
                <a:gd name="T4" fmla="*/ 0 60000 65536"/>
                <a:gd name="T5" fmla="*/ 0 60000 65536"/>
                <a:gd name="T6" fmla="*/ 0 w 8"/>
                <a:gd name="T7" fmla="*/ 0 h 8"/>
                <a:gd name="T8" fmla="*/ 8 w 8"/>
                <a:gd name="T9" fmla="*/ 8 h 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8">
                  <a:moveTo>
                    <a:pt x="0" y="8"/>
                  </a:moveTo>
                  <a:cubicBezTo>
                    <a:pt x="3" y="5"/>
                    <a:pt x="6" y="3"/>
                    <a:pt x="8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6" name="Freeform 23"/>
            <p:cNvSpPr>
              <a:spLocks/>
            </p:cNvSpPr>
            <p:nvPr/>
          </p:nvSpPr>
          <p:spPr bwMode="auto">
            <a:xfrm>
              <a:off x="7546975" y="2481263"/>
              <a:ext cx="434975" cy="119063"/>
            </a:xfrm>
            <a:custGeom>
              <a:avLst/>
              <a:gdLst>
                <a:gd name="T0" fmla="*/ 0 w 274"/>
                <a:gd name="T1" fmla="*/ 0 h 75"/>
                <a:gd name="T2" fmla="*/ 57 w 274"/>
                <a:gd name="T3" fmla="*/ 40 h 75"/>
                <a:gd name="T4" fmla="*/ 109 w 274"/>
                <a:gd name="T5" fmla="*/ 57 h 75"/>
                <a:gd name="T6" fmla="*/ 166 w 274"/>
                <a:gd name="T7" fmla="*/ 75 h 75"/>
                <a:gd name="T8" fmla="*/ 229 w 274"/>
                <a:gd name="T9" fmla="*/ 75 h 75"/>
                <a:gd name="T10" fmla="*/ 274 w 274"/>
                <a:gd name="T11" fmla="*/ 69 h 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4"/>
                <a:gd name="T19" fmla="*/ 0 h 75"/>
                <a:gd name="T20" fmla="*/ 274 w 274"/>
                <a:gd name="T21" fmla="*/ 75 h 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4" h="75">
                  <a:moveTo>
                    <a:pt x="0" y="0"/>
                  </a:moveTo>
                  <a:lnTo>
                    <a:pt x="57" y="40"/>
                  </a:lnTo>
                  <a:lnTo>
                    <a:pt x="109" y="57"/>
                  </a:lnTo>
                  <a:lnTo>
                    <a:pt x="166" y="75"/>
                  </a:lnTo>
                  <a:lnTo>
                    <a:pt x="229" y="75"/>
                  </a:lnTo>
                  <a:lnTo>
                    <a:pt x="274" y="69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7" name="Freeform 24"/>
            <p:cNvSpPr>
              <a:spLocks/>
            </p:cNvSpPr>
            <p:nvPr/>
          </p:nvSpPr>
          <p:spPr bwMode="auto">
            <a:xfrm>
              <a:off x="7421563" y="2662238"/>
              <a:ext cx="469900" cy="109538"/>
            </a:xfrm>
            <a:custGeom>
              <a:avLst/>
              <a:gdLst>
                <a:gd name="T0" fmla="*/ 0 w 296"/>
                <a:gd name="T1" fmla="*/ 6 h 69"/>
                <a:gd name="T2" fmla="*/ 85 w 296"/>
                <a:gd name="T3" fmla="*/ 0 h 69"/>
                <a:gd name="T4" fmla="*/ 154 w 296"/>
                <a:gd name="T5" fmla="*/ 12 h 69"/>
                <a:gd name="T6" fmla="*/ 205 w 296"/>
                <a:gd name="T7" fmla="*/ 29 h 69"/>
                <a:gd name="T8" fmla="*/ 256 w 296"/>
                <a:gd name="T9" fmla="*/ 52 h 69"/>
                <a:gd name="T10" fmla="*/ 296 w 296"/>
                <a:gd name="T11" fmla="*/ 69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69"/>
                <a:gd name="T20" fmla="*/ 296 w 296"/>
                <a:gd name="T21" fmla="*/ 69 h 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69">
                  <a:moveTo>
                    <a:pt x="0" y="6"/>
                  </a:moveTo>
                  <a:lnTo>
                    <a:pt x="85" y="0"/>
                  </a:lnTo>
                  <a:lnTo>
                    <a:pt x="154" y="12"/>
                  </a:lnTo>
                  <a:lnTo>
                    <a:pt x="205" y="29"/>
                  </a:lnTo>
                  <a:lnTo>
                    <a:pt x="256" y="52"/>
                  </a:lnTo>
                  <a:lnTo>
                    <a:pt x="296" y="69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8" name="Freeform 25"/>
            <p:cNvSpPr>
              <a:spLocks/>
            </p:cNvSpPr>
            <p:nvPr/>
          </p:nvSpPr>
          <p:spPr bwMode="auto">
            <a:xfrm>
              <a:off x="7683500" y="3224213"/>
              <a:ext cx="361950" cy="98425"/>
            </a:xfrm>
            <a:custGeom>
              <a:avLst/>
              <a:gdLst>
                <a:gd name="T0" fmla="*/ 0 w 228"/>
                <a:gd name="T1" fmla="*/ 62 h 62"/>
                <a:gd name="T2" fmla="*/ 68 w 228"/>
                <a:gd name="T3" fmla="*/ 45 h 62"/>
                <a:gd name="T4" fmla="*/ 114 w 228"/>
                <a:gd name="T5" fmla="*/ 34 h 62"/>
                <a:gd name="T6" fmla="*/ 160 w 228"/>
                <a:gd name="T7" fmla="*/ 23 h 62"/>
                <a:gd name="T8" fmla="*/ 194 w 228"/>
                <a:gd name="T9" fmla="*/ 11 h 62"/>
                <a:gd name="T10" fmla="*/ 228 w 228"/>
                <a:gd name="T11" fmla="*/ 0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8"/>
                <a:gd name="T19" fmla="*/ 0 h 62"/>
                <a:gd name="T20" fmla="*/ 228 w 228"/>
                <a:gd name="T21" fmla="*/ 62 h 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8" h="62">
                  <a:moveTo>
                    <a:pt x="0" y="62"/>
                  </a:moveTo>
                  <a:lnTo>
                    <a:pt x="68" y="45"/>
                  </a:lnTo>
                  <a:lnTo>
                    <a:pt x="114" y="34"/>
                  </a:lnTo>
                  <a:lnTo>
                    <a:pt x="160" y="23"/>
                  </a:lnTo>
                  <a:lnTo>
                    <a:pt x="194" y="11"/>
                  </a:lnTo>
                  <a:lnTo>
                    <a:pt x="228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59" name="Freeform 26"/>
            <p:cNvSpPr>
              <a:spLocks/>
            </p:cNvSpPr>
            <p:nvPr/>
          </p:nvSpPr>
          <p:spPr bwMode="auto">
            <a:xfrm>
              <a:off x="7158038" y="2762250"/>
              <a:ext cx="80963" cy="73025"/>
            </a:xfrm>
            <a:custGeom>
              <a:avLst/>
              <a:gdLst>
                <a:gd name="T0" fmla="*/ 0 w 51"/>
                <a:gd name="T1" fmla="*/ 46 h 46"/>
                <a:gd name="T2" fmla="*/ 23 w 51"/>
                <a:gd name="T3" fmla="*/ 17 h 46"/>
                <a:gd name="T4" fmla="*/ 51 w 51"/>
                <a:gd name="T5" fmla="*/ 0 h 46"/>
                <a:gd name="T6" fmla="*/ 0 60000 65536"/>
                <a:gd name="T7" fmla="*/ 0 60000 65536"/>
                <a:gd name="T8" fmla="*/ 0 60000 65536"/>
                <a:gd name="T9" fmla="*/ 0 w 51"/>
                <a:gd name="T10" fmla="*/ 0 h 46"/>
                <a:gd name="T11" fmla="*/ 51 w 51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1" h="46">
                  <a:moveTo>
                    <a:pt x="0" y="46"/>
                  </a:moveTo>
                  <a:lnTo>
                    <a:pt x="23" y="17"/>
                  </a:lnTo>
                  <a:lnTo>
                    <a:pt x="51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0" name="Freeform 27"/>
            <p:cNvSpPr>
              <a:spLocks/>
            </p:cNvSpPr>
            <p:nvPr/>
          </p:nvSpPr>
          <p:spPr bwMode="auto">
            <a:xfrm>
              <a:off x="7358063" y="2962275"/>
              <a:ext cx="34925" cy="144463"/>
            </a:xfrm>
            <a:custGeom>
              <a:avLst/>
              <a:gdLst>
                <a:gd name="T0" fmla="*/ 0 w 22"/>
                <a:gd name="T1" fmla="*/ 91 h 91"/>
                <a:gd name="T2" fmla="*/ 0 w 22"/>
                <a:gd name="T3" fmla="*/ 39 h 91"/>
                <a:gd name="T4" fmla="*/ 22 w 22"/>
                <a:gd name="T5" fmla="*/ 0 h 91"/>
                <a:gd name="T6" fmla="*/ 0 60000 65536"/>
                <a:gd name="T7" fmla="*/ 0 60000 65536"/>
                <a:gd name="T8" fmla="*/ 0 60000 65536"/>
                <a:gd name="T9" fmla="*/ 0 w 22"/>
                <a:gd name="T10" fmla="*/ 0 h 91"/>
                <a:gd name="T11" fmla="*/ 22 w 22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91">
                  <a:moveTo>
                    <a:pt x="0" y="91"/>
                  </a:moveTo>
                  <a:lnTo>
                    <a:pt x="0" y="39"/>
                  </a:lnTo>
                  <a:lnTo>
                    <a:pt x="22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1" name="Freeform 28"/>
            <p:cNvSpPr>
              <a:spLocks/>
            </p:cNvSpPr>
            <p:nvPr/>
          </p:nvSpPr>
          <p:spPr bwMode="auto">
            <a:xfrm>
              <a:off x="7348538" y="2852738"/>
              <a:ext cx="244475" cy="136525"/>
            </a:xfrm>
            <a:custGeom>
              <a:avLst/>
              <a:gdLst>
                <a:gd name="T0" fmla="*/ 0 w 27"/>
                <a:gd name="T1" fmla="*/ 0 h 15"/>
                <a:gd name="T2" fmla="*/ 5 w 27"/>
                <a:gd name="T3" fmla="*/ 3 h 15"/>
                <a:gd name="T4" fmla="*/ 10 w 27"/>
                <a:gd name="T5" fmla="*/ 4 h 15"/>
                <a:gd name="T6" fmla="*/ 27 w 27"/>
                <a:gd name="T7" fmla="*/ 15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15"/>
                <a:gd name="T14" fmla="*/ 27 w 27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15">
                  <a:moveTo>
                    <a:pt x="0" y="0"/>
                  </a:moveTo>
                  <a:cubicBezTo>
                    <a:pt x="2" y="1"/>
                    <a:pt x="3" y="2"/>
                    <a:pt x="5" y="3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7" y="6"/>
                    <a:pt x="22" y="9"/>
                    <a:pt x="27" y="15"/>
                  </a:cubicBezTo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2" name="Freeform 99"/>
            <p:cNvSpPr>
              <a:spLocks/>
            </p:cNvSpPr>
            <p:nvPr/>
          </p:nvSpPr>
          <p:spPr bwMode="auto">
            <a:xfrm>
              <a:off x="7267575" y="1938338"/>
              <a:ext cx="1719263" cy="904875"/>
            </a:xfrm>
            <a:custGeom>
              <a:avLst/>
              <a:gdLst>
                <a:gd name="T0" fmla="*/ 190 w 190"/>
                <a:gd name="T1" fmla="*/ 100 h 100"/>
                <a:gd name="T2" fmla="*/ 172 w 190"/>
                <a:gd name="T3" fmla="*/ 88 h 100"/>
                <a:gd name="T4" fmla="*/ 163 w 190"/>
                <a:gd name="T5" fmla="*/ 83 h 100"/>
                <a:gd name="T6" fmla="*/ 158 w 190"/>
                <a:gd name="T7" fmla="*/ 81 h 100"/>
                <a:gd name="T8" fmla="*/ 152 w 190"/>
                <a:gd name="T9" fmla="*/ 81 h 100"/>
                <a:gd name="T10" fmla="*/ 147 w 190"/>
                <a:gd name="T11" fmla="*/ 81 h 100"/>
                <a:gd name="T12" fmla="*/ 143 w 190"/>
                <a:gd name="T13" fmla="*/ 79 h 100"/>
                <a:gd name="T14" fmla="*/ 136 w 190"/>
                <a:gd name="T15" fmla="*/ 80 h 100"/>
                <a:gd name="T16" fmla="*/ 130 w 190"/>
                <a:gd name="T17" fmla="*/ 81 h 100"/>
                <a:gd name="T18" fmla="*/ 127 w 190"/>
                <a:gd name="T19" fmla="*/ 81 h 100"/>
                <a:gd name="T20" fmla="*/ 107 w 190"/>
                <a:gd name="T21" fmla="*/ 83 h 100"/>
                <a:gd name="T22" fmla="*/ 100 w 190"/>
                <a:gd name="T23" fmla="*/ 83 h 100"/>
                <a:gd name="T24" fmla="*/ 82 w 190"/>
                <a:gd name="T25" fmla="*/ 82 h 100"/>
                <a:gd name="T26" fmla="*/ 73 w 190"/>
                <a:gd name="T27" fmla="*/ 76 h 100"/>
                <a:gd name="T28" fmla="*/ 63 w 190"/>
                <a:gd name="T29" fmla="*/ 71 h 100"/>
                <a:gd name="T30" fmla="*/ 57 w 190"/>
                <a:gd name="T31" fmla="*/ 64 h 100"/>
                <a:gd name="T32" fmla="*/ 57 w 190"/>
                <a:gd name="T33" fmla="*/ 59 h 100"/>
                <a:gd name="T34" fmla="*/ 59 w 190"/>
                <a:gd name="T35" fmla="*/ 53 h 100"/>
                <a:gd name="T36" fmla="*/ 59 w 190"/>
                <a:gd name="T37" fmla="*/ 49 h 100"/>
                <a:gd name="T38" fmla="*/ 54 w 190"/>
                <a:gd name="T39" fmla="*/ 46 h 100"/>
                <a:gd name="T40" fmla="*/ 47 w 190"/>
                <a:gd name="T41" fmla="*/ 43 h 100"/>
                <a:gd name="T42" fmla="*/ 38 w 190"/>
                <a:gd name="T43" fmla="*/ 41 h 100"/>
                <a:gd name="T44" fmla="*/ 30 w 190"/>
                <a:gd name="T45" fmla="*/ 38 h 100"/>
                <a:gd name="T46" fmla="*/ 22 w 190"/>
                <a:gd name="T47" fmla="*/ 37 h 100"/>
                <a:gd name="T48" fmla="*/ 17 w 190"/>
                <a:gd name="T49" fmla="*/ 34 h 100"/>
                <a:gd name="T50" fmla="*/ 9 w 190"/>
                <a:gd name="T51" fmla="*/ 30 h 100"/>
                <a:gd name="T52" fmla="*/ 6 w 190"/>
                <a:gd name="T53" fmla="*/ 28 h 100"/>
                <a:gd name="T54" fmla="*/ 2 w 190"/>
                <a:gd name="T55" fmla="*/ 24 h 100"/>
                <a:gd name="T56" fmla="*/ 1 w 190"/>
                <a:gd name="T57" fmla="*/ 19 h 100"/>
                <a:gd name="T58" fmla="*/ 8 w 190"/>
                <a:gd name="T59" fmla="*/ 15 h 100"/>
                <a:gd name="T60" fmla="*/ 16 w 190"/>
                <a:gd name="T61" fmla="*/ 17 h 100"/>
                <a:gd name="T62" fmla="*/ 22 w 190"/>
                <a:gd name="T63" fmla="*/ 20 h 100"/>
                <a:gd name="T64" fmla="*/ 27 w 190"/>
                <a:gd name="T65" fmla="*/ 20 h 100"/>
                <a:gd name="T66" fmla="*/ 37 w 190"/>
                <a:gd name="T67" fmla="*/ 20 h 100"/>
                <a:gd name="T68" fmla="*/ 63 w 190"/>
                <a:gd name="T69" fmla="*/ 24 h 100"/>
                <a:gd name="T70" fmla="*/ 69 w 190"/>
                <a:gd name="T71" fmla="*/ 23 h 100"/>
                <a:gd name="T72" fmla="*/ 69 w 190"/>
                <a:gd name="T73" fmla="*/ 15 h 100"/>
                <a:gd name="T74" fmla="*/ 71 w 190"/>
                <a:gd name="T75" fmla="*/ 11 h 100"/>
                <a:gd name="T76" fmla="*/ 78 w 190"/>
                <a:gd name="T77" fmla="*/ 6 h 100"/>
                <a:gd name="T78" fmla="*/ 85 w 190"/>
                <a:gd name="T79" fmla="*/ 6 h 100"/>
                <a:gd name="T80" fmla="*/ 88 w 190"/>
                <a:gd name="T81" fmla="*/ 1 h 100"/>
                <a:gd name="T82" fmla="*/ 91 w 190"/>
                <a:gd name="T83" fmla="*/ 0 h 100"/>
                <a:gd name="T84" fmla="*/ 96 w 190"/>
                <a:gd name="T85" fmla="*/ 0 h 100"/>
                <a:gd name="T86" fmla="*/ 102 w 190"/>
                <a:gd name="T87" fmla="*/ 2 h 100"/>
                <a:gd name="T88" fmla="*/ 114 w 190"/>
                <a:gd name="T89" fmla="*/ 2 h 100"/>
                <a:gd name="T90" fmla="*/ 119 w 190"/>
                <a:gd name="T91" fmla="*/ 5 h 100"/>
                <a:gd name="T92" fmla="*/ 137 w 190"/>
                <a:gd name="T93" fmla="*/ 12 h 100"/>
                <a:gd name="T94" fmla="*/ 145 w 190"/>
                <a:gd name="T95" fmla="*/ 15 h 100"/>
                <a:gd name="T96" fmla="*/ 153 w 190"/>
                <a:gd name="T97" fmla="*/ 20 h 100"/>
                <a:gd name="T98" fmla="*/ 166 w 190"/>
                <a:gd name="T99" fmla="*/ 26 h 100"/>
                <a:gd name="T100" fmla="*/ 171 w 190"/>
                <a:gd name="T101" fmla="*/ 27 h 100"/>
                <a:gd name="T102" fmla="*/ 173 w 190"/>
                <a:gd name="T103" fmla="*/ 28 h 100"/>
                <a:gd name="T104" fmla="*/ 176 w 190"/>
                <a:gd name="T105" fmla="*/ 27 h 100"/>
                <a:gd name="T106" fmla="*/ 179 w 190"/>
                <a:gd name="T107" fmla="*/ 27 h 100"/>
                <a:gd name="T108" fmla="*/ 186 w 190"/>
                <a:gd name="T109" fmla="*/ 26 h 100"/>
                <a:gd name="T110" fmla="*/ 190 w 190"/>
                <a:gd name="T111" fmla="*/ 28 h 1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0"/>
                <a:gd name="T169" fmla="*/ 0 h 100"/>
                <a:gd name="T170" fmla="*/ 190 w 190"/>
                <a:gd name="T171" fmla="*/ 100 h 1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0" h="100">
                  <a:moveTo>
                    <a:pt x="190" y="100"/>
                  </a:moveTo>
                  <a:cubicBezTo>
                    <a:pt x="184" y="96"/>
                    <a:pt x="179" y="92"/>
                    <a:pt x="172" y="88"/>
                  </a:cubicBezTo>
                  <a:cubicBezTo>
                    <a:pt x="169" y="87"/>
                    <a:pt x="166" y="85"/>
                    <a:pt x="163" y="83"/>
                  </a:cubicBezTo>
                  <a:cubicBezTo>
                    <a:pt x="161" y="83"/>
                    <a:pt x="159" y="82"/>
                    <a:pt x="158" y="81"/>
                  </a:cubicBezTo>
                  <a:cubicBezTo>
                    <a:pt x="156" y="81"/>
                    <a:pt x="154" y="81"/>
                    <a:pt x="152" y="81"/>
                  </a:cubicBezTo>
                  <a:cubicBezTo>
                    <a:pt x="151" y="81"/>
                    <a:pt x="149" y="82"/>
                    <a:pt x="147" y="81"/>
                  </a:cubicBezTo>
                  <a:cubicBezTo>
                    <a:pt x="146" y="81"/>
                    <a:pt x="144" y="79"/>
                    <a:pt x="143" y="79"/>
                  </a:cubicBezTo>
                  <a:cubicBezTo>
                    <a:pt x="141" y="79"/>
                    <a:pt x="138" y="80"/>
                    <a:pt x="136" y="80"/>
                  </a:cubicBezTo>
                  <a:cubicBezTo>
                    <a:pt x="134" y="80"/>
                    <a:pt x="132" y="80"/>
                    <a:pt x="130" y="81"/>
                  </a:cubicBezTo>
                  <a:cubicBezTo>
                    <a:pt x="129" y="81"/>
                    <a:pt x="128" y="81"/>
                    <a:pt x="127" y="81"/>
                  </a:cubicBezTo>
                  <a:cubicBezTo>
                    <a:pt x="120" y="82"/>
                    <a:pt x="114" y="83"/>
                    <a:pt x="107" y="83"/>
                  </a:cubicBezTo>
                  <a:cubicBezTo>
                    <a:pt x="105" y="83"/>
                    <a:pt x="102" y="83"/>
                    <a:pt x="100" y="83"/>
                  </a:cubicBezTo>
                  <a:cubicBezTo>
                    <a:pt x="94" y="83"/>
                    <a:pt x="87" y="85"/>
                    <a:pt x="82" y="82"/>
                  </a:cubicBezTo>
                  <a:cubicBezTo>
                    <a:pt x="79" y="80"/>
                    <a:pt x="76" y="77"/>
                    <a:pt x="73" y="76"/>
                  </a:cubicBezTo>
                  <a:cubicBezTo>
                    <a:pt x="70" y="74"/>
                    <a:pt x="66" y="73"/>
                    <a:pt x="63" y="71"/>
                  </a:cubicBezTo>
                  <a:cubicBezTo>
                    <a:pt x="60" y="70"/>
                    <a:pt x="57" y="67"/>
                    <a:pt x="57" y="64"/>
                  </a:cubicBezTo>
                  <a:cubicBezTo>
                    <a:pt x="57" y="62"/>
                    <a:pt x="56" y="60"/>
                    <a:pt x="57" y="59"/>
                  </a:cubicBezTo>
                  <a:cubicBezTo>
                    <a:pt x="58" y="57"/>
                    <a:pt x="59" y="56"/>
                    <a:pt x="59" y="53"/>
                  </a:cubicBezTo>
                  <a:cubicBezTo>
                    <a:pt x="59" y="52"/>
                    <a:pt x="59" y="50"/>
                    <a:pt x="59" y="49"/>
                  </a:cubicBezTo>
                  <a:cubicBezTo>
                    <a:pt x="59" y="48"/>
                    <a:pt x="55" y="46"/>
                    <a:pt x="54" y="46"/>
                  </a:cubicBezTo>
                  <a:cubicBezTo>
                    <a:pt x="52" y="44"/>
                    <a:pt x="49" y="43"/>
                    <a:pt x="47" y="43"/>
                  </a:cubicBezTo>
                  <a:cubicBezTo>
                    <a:pt x="44" y="42"/>
                    <a:pt x="41" y="42"/>
                    <a:pt x="38" y="41"/>
                  </a:cubicBezTo>
                  <a:cubicBezTo>
                    <a:pt x="36" y="40"/>
                    <a:pt x="33" y="39"/>
                    <a:pt x="30" y="38"/>
                  </a:cubicBezTo>
                  <a:cubicBezTo>
                    <a:pt x="27" y="38"/>
                    <a:pt x="25" y="38"/>
                    <a:pt x="22" y="37"/>
                  </a:cubicBezTo>
                  <a:cubicBezTo>
                    <a:pt x="20" y="36"/>
                    <a:pt x="18" y="35"/>
                    <a:pt x="17" y="34"/>
                  </a:cubicBezTo>
                  <a:cubicBezTo>
                    <a:pt x="17" y="34"/>
                    <a:pt x="9" y="31"/>
                    <a:pt x="9" y="30"/>
                  </a:cubicBezTo>
                  <a:cubicBezTo>
                    <a:pt x="8" y="30"/>
                    <a:pt x="7" y="29"/>
                    <a:pt x="6" y="28"/>
                  </a:cubicBezTo>
                  <a:cubicBezTo>
                    <a:pt x="4" y="27"/>
                    <a:pt x="3" y="26"/>
                    <a:pt x="2" y="24"/>
                  </a:cubicBezTo>
                  <a:cubicBezTo>
                    <a:pt x="0" y="22"/>
                    <a:pt x="0" y="21"/>
                    <a:pt x="1" y="19"/>
                  </a:cubicBezTo>
                  <a:cubicBezTo>
                    <a:pt x="2" y="16"/>
                    <a:pt x="5" y="14"/>
                    <a:pt x="8" y="15"/>
                  </a:cubicBezTo>
                  <a:cubicBezTo>
                    <a:pt x="11" y="15"/>
                    <a:pt x="14" y="16"/>
                    <a:pt x="16" y="17"/>
                  </a:cubicBezTo>
                  <a:cubicBezTo>
                    <a:pt x="18" y="18"/>
                    <a:pt x="20" y="19"/>
                    <a:pt x="22" y="20"/>
                  </a:cubicBezTo>
                  <a:cubicBezTo>
                    <a:pt x="24" y="20"/>
                    <a:pt x="25" y="20"/>
                    <a:pt x="27" y="20"/>
                  </a:cubicBezTo>
                  <a:cubicBezTo>
                    <a:pt x="30" y="20"/>
                    <a:pt x="34" y="20"/>
                    <a:pt x="37" y="20"/>
                  </a:cubicBezTo>
                  <a:cubicBezTo>
                    <a:pt x="45" y="23"/>
                    <a:pt x="54" y="26"/>
                    <a:pt x="63" y="24"/>
                  </a:cubicBezTo>
                  <a:cubicBezTo>
                    <a:pt x="65" y="24"/>
                    <a:pt x="67" y="23"/>
                    <a:pt x="69" y="23"/>
                  </a:cubicBezTo>
                  <a:cubicBezTo>
                    <a:pt x="69" y="22"/>
                    <a:pt x="69" y="16"/>
                    <a:pt x="69" y="15"/>
                  </a:cubicBezTo>
                  <a:cubicBezTo>
                    <a:pt x="70" y="14"/>
                    <a:pt x="70" y="13"/>
                    <a:pt x="71" y="11"/>
                  </a:cubicBezTo>
                  <a:cubicBezTo>
                    <a:pt x="73" y="9"/>
                    <a:pt x="75" y="7"/>
                    <a:pt x="78" y="6"/>
                  </a:cubicBezTo>
                  <a:cubicBezTo>
                    <a:pt x="80" y="6"/>
                    <a:pt x="82" y="6"/>
                    <a:pt x="85" y="6"/>
                  </a:cubicBezTo>
                  <a:cubicBezTo>
                    <a:pt x="86" y="4"/>
                    <a:pt x="86" y="2"/>
                    <a:pt x="88" y="1"/>
                  </a:cubicBezTo>
                  <a:cubicBezTo>
                    <a:pt x="89" y="1"/>
                    <a:pt x="90" y="0"/>
                    <a:pt x="91" y="0"/>
                  </a:cubicBezTo>
                  <a:cubicBezTo>
                    <a:pt x="93" y="0"/>
                    <a:pt x="95" y="0"/>
                    <a:pt x="96" y="0"/>
                  </a:cubicBezTo>
                  <a:cubicBezTo>
                    <a:pt x="98" y="1"/>
                    <a:pt x="100" y="1"/>
                    <a:pt x="102" y="2"/>
                  </a:cubicBezTo>
                  <a:cubicBezTo>
                    <a:pt x="106" y="1"/>
                    <a:pt x="110" y="0"/>
                    <a:pt x="114" y="2"/>
                  </a:cubicBezTo>
                  <a:cubicBezTo>
                    <a:pt x="116" y="3"/>
                    <a:pt x="117" y="4"/>
                    <a:pt x="119" y="5"/>
                  </a:cubicBezTo>
                  <a:cubicBezTo>
                    <a:pt x="125" y="7"/>
                    <a:pt x="131" y="10"/>
                    <a:pt x="137" y="12"/>
                  </a:cubicBezTo>
                  <a:cubicBezTo>
                    <a:pt x="139" y="13"/>
                    <a:pt x="142" y="14"/>
                    <a:pt x="145" y="15"/>
                  </a:cubicBezTo>
                  <a:cubicBezTo>
                    <a:pt x="148" y="16"/>
                    <a:pt x="150" y="18"/>
                    <a:pt x="153" y="20"/>
                  </a:cubicBezTo>
                  <a:cubicBezTo>
                    <a:pt x="157" y="22"/>
                    <a:pt x="162" y="24"/>
                    <a:pt x="166" y="26"/>
                  </a:cubicBezTo>
                  <a:cubicBezTo>
                    <a:pt x="167" y="26"/>
                    <a:pt x="169" y="27"/>
                    <a:pt x="171" y="27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4" y="28"/>
                    <a:pt x="175" y="27"/>
                    <a:pt x="176" y="27"/>
                  </a:cubicBezTo>
                  <a:cubicBezTo>
                    <a:pt x="177" y="27"/>
                    <a:pt x="178" y="27"/>
                    <a:pt x="179" y="27"/>
                  </a:cubicBezTo>
                  <a:cubicBezTo>
                    <a:pt x="181" y="26"/>
                    <a:pt x="184" y="26"/>
                    <a:pt x="186" y="26"/>
                  </a:cubicBezTo>
                  <a:cubicBezTo>
                    <a:pt x="188" y="27"/>
                    <a:pt x="189" y="27"/>
                    <a:pt x="190" y="28"/>
                  </a:cubicBezTo>
                </a:path>
              </a:pathLst>
            </a:custGeom>
            <a:solidFill>
              <a:srgbClr val="EEDBBA"/>
            </a:solidFill>
            <a:ln w="3651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3" name="Freeform 100"/>
            <p:cNvSpPr>
              <a:spLocks/>
            </p:cNvSpPr>
            <p:nvPr/>
          </p:nvSpPr>
          <p:spPr bwMode="auto">
            <a:xfrm>
              <a:off x="7267575" y="1938338"/>
              <a:ext cx="1719263" cy="904875"/>
            </a:xfrm>
            <a:custGeom>
              <a:avLst/>
              <a:gdLst>
                <a:gd name="T0" fmla="*/ 190 w 190"/>
                <a:gd name="T1" fmla="*/ 100 h 100"/>
                <a:gd name="T2" fmla="*/ 172 w 190"/>
                <a:gd name="T3" fmla="*/ 88 h 100"/>
                <a:gd name="T4" fmla="*/ 163 w 190"/>
                <a:gd name="T5" fmla="*/ 83 h 100"/>
                <a:gd name="T6" fmla="*/ 158 w 190"/>
                <a:gd name="T7" fmla="*/ 81 h 100"/>
                <a:gd name="T8" fmla="*/ 152 w 190"/>
                <a:gd name="T9" fmla="*/ 81 h 100"/>
                <a:gd name="T10" fmla="*/ 147 w 190"/>
                <a:gd name="T11" fmla="*/ 81 h 100"/>
                <a:gd name="T12" fmla="*/ 143 w 190"/>
                <a:gd name="T13" fmla="*/ 79 h 100"/>
                <a:gd name="T14" fmla="*/ 136 w 190"/>
                <a:gd name="T15" fmla="*/ 80 h 100"/>
                <a:gd name="T16" fmla="*/ 130 w 190"/>
                <a:gd name="T17" fmla="*/ 81 h 100"/>
                <a:gd name="T18" fmla="*/ 127 w 190"/>
                <a:gd name="T19" fmla="*/ 81 h 100"/>
                <a:gd name="T20" fmla="*/ 107 w 190"/>
                <a:gd name="T21" fmla="*/ 83 h 100"/>
                <a:gd name="T22" fmla="*/ 100 w 190"/>
                <a:gd name="T23" fmla="*/ 83 h 100"/>
                <a:gd name="T24" fmla="*/ 82 w 190"/>
                <a:gd name="T25" fmla="*/ 82 h 100"/>
                <a:gd name="T26" fmla="*/ 73 w 190"/>
                <a:gd name="T27" fmla="*/ 76 h 100"/>
                <a:gd name="T28" fmla="*/ 63 w 190"/>
                <a:gd name="T29" fmla="*/ 71 h 100"/>
                <a:gd name="T30" fmla="*/ 57 w 190"/>
                <a:gd name="T31" fmla="*/ 64 h 100"/>
                <a:gd name="T32" fmla="*/ 57 w 190"/>
                <a:gd name="T33" fmla="*/ 59 h 100"/>
                <a:gd name="T34" fmla="*/ 59 w 190"/>
                <a:gd name="T35" fmla="*/ 53 h 100"/>
                <a:gd name="T36" fmla="*/ 59 w 190"/>
                <a:gd name="T37" fmla="*/ 49 h 100"/>
                <a:gd name="T38" fmla="*/ 54 w 190"/>
                <a:gd name="T39" fmla="*/ 46 h 100"/>
                <a:gd name="T40" fmla="*/ 47 w 190"/>
                <a:gd name="T41" fmla="*/ 43 h 100"/>
                <a:gd name="T42" fmla="*/ 38 w 190"/>
                <a:gd name="T43" fmla="*/ 41 h 100"/>
                <a:gd name="T44" fmla="*/ 30 w 190"/>
                <a:gd name="T45" fmla="*/ 38 h 100"/>
                <a:gd name="T46" fmla="*/ 22 w 190"/>
                <a:gd name="T47" fmla="*/ 37 h 100"/>
                <a:gd name="T48" fmla="*/ 17 w 190"/>
                <a:gd name="T49" fmla="*/ 34 h 100"/>
                <a:gd name="T50" fmla="*/ 9 w 190"/>
                <a:gd name="T51" fmla="*/ 30 h 100"/>
                <a:gd name="T52" fmla="*/ 6 w 190"/>
                <a:gd name="T53" fmla="*/ 28 h 100"/>
                <a:gd name="T54" fmla="*/ 2 w 190"/>
                <a:gd name="T55" fmla="*/ 24 h 100"/>
                <a:gd name="T56" fmla="*/ 1 w 190"/>
                <a:gd name="T57" fmla="*/ 19 h 100"/>
                <a:gd name="T58" fmla="*/ 8 w 190"/>
                <a:gd name="T59" fmla="*/ 15 h 100"/>
                <a:gd name="T60" fmla="*/ 16 w 190"/>
                <a:gd name="T61" fmla="*/ 17 h 100"/>
                <a:gd name="T62" fmla="*/ 22 w 190"/>
                <a:gd name="T63" fmla="*/ 20 h 100"/>
                <a:gd name="T64" fmla="*/ 27 w 190"/>
                <a:gd name="T65" fmla="*/ 20 h 100"/>
                <a:gd name="T66" fmla="*/ 37 w 190"/>
                <a:gd name="T67" fmla="*/ 20 h 100"/>
                <a:gd name="T68" fmla="*/ 63 w 190"/>
                <a:gd name="T69" fmla="*/ 24 h 100"/>
                <a:gd name="T70" fmla="*/ 69 w 190"/>
                <a:gd name="T71" fmla="*/ 23 h 100"/>
                <a:gd name="T72" fmla="*/ 69 w 190"/>
                <a:gd name="T73" fmla="*/ 15 h 100"/>
                <a:gd name="T74" fmla="*/ 71 w 190"/>
                <a:gd name="T75" fmla="*/ 11 h 100"/>
                <a:gd name="T76" fmla="*/ 78 w 190"/>
                <a:gd name="T77" fmla="*/ 6 h 100"/>
                <a:gd name="T78" fmla="*/ 85 w 190"/>
                <a:gd name="T79" fmla="*/ 6 h 100"/>
                <a:gd name="T80" fmla="*/ 88 w 190"/>
                <a:gd name="T81" fmla="*/ 1 h 100"/>
                <a:gd name="T82" fmla="*/ 91 w 190"/>
                <a:gd name="T83" fmla="*/ 0 h 100"/>
                <a:gd name="T84" fmla="*/ 96 w 190"/>
                <a:gd name="T85" fmla="*/ 0 h 100"/>
                <a:gd name="T86" fmla="*/ 102 w 190"/>
                <a:gd name="T87" fmla="*/ 2 h 100"/>
                <a:gd name="T88" fmla="*/ 114 w 190"/>
                <a:gd name="T89" fmla="*/ 2 h 100"/>
                <a:gd name="T90" fmla="*/ 119 w 190"/>
                <a:gd name="T91" fmla="*/ 5 h 100"/>
                <a:gd name="T92" fmla="*/ 137 w 190"/>
                <a:gd name="T93" fmla="*/ 12 h 100"/>
                <a:gd name="T94" fmla="*/ 145 w 190"/>
                <a:gd name="T95" fmla="*/ 15 h 100"/>
                <a:gd name="T96" fmla="*/ 153 w 190"/>
                <a:gd name="T97" fmla="*/ 20 h 100"/>
                <a:gd name="T98" fmla="*/ 166 w 190"/>
                <a:gd name="T99" fmla="*/ 26 h 100"/>
                <a:gd name="T100" fmla="*/ 171 w 190"/>
                <a:gd name="T101" fmla="*/ 27 h 100"/>
                <a:gd name="T102" fmla="*/ 173 w 190"/>
                <a:gd name="T103" fmla="*/ 28 h 100"/>
                <a:gd name="T104" fmla="*/ 176 w 190"/>
                <a:gd name="T105" fmla="*/ 27 h 100"/>
                <a:gd name="T106" fmla="*/ 179 w 190"/>
                <a:gd name="T107" fmla="*/ 27 h 100"/>
                <a:gd name="T108" fmla="*/ 186 w 190"/>
                <a:gd name="T109" fmla="*/ 26 h 100"/>
                <a:gd name="T110" fmla="*/ 190 w 190"/>
                <a:gd name="T111" fmla="*/ 28 h 1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0"/>
                <a:gd name="T169" fmla="*/ 0 h 100"/>
                <a:gd name="T170" fmla="*/ 190 w 190"/>
                <a:gd name="T171" fmla="*/ 100 h 1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0" h="100">
                  <a:moveTo>
                    <a:pt x="190" y="100"/>
                  </a:moveTo>
                  <a:cubicBezTo>
                    <a:pt x="184" y="96"/>
                    <a:pt x="179" y="92"/>
                    <a:pt x="172" y="88"/>
                  </a:cubicBezTo>
                  <a:cubicBezTo>
                    <a:pt x="169" y="87"/>
                    <a:pt x="166" y="85"/>
                    <a:pt x="163" y="83"/>
                  </a:cubicBezTo>
                  <a:cubicBezTo>
                    <a:pt x="161" y="83"/>
                    <a:pt x="159" y="82"/>
                    <a:pt x="158" y="81"/>
                  </a:cubicBezTo>
                  <a:cubicBezTo>
                    <a:pt x="156" y="81"/>
                    <a:pt x="154" y="81"/>
                    <a:pt x="152" y="81"/>
                  </a:cubicBezTo>
                  <a:cubicBezTo>
                    <a:pt x="151" y="81"/>
                    <a:pt x="149" y="82"/>
                    <a:pt x="147" y="81"/>
                  </a:cubicBezTo>
                  <a:cubicBezTo>
                    <a:pt x="146" y="81"/>
                    <a:pt x="144" y="79"/>
                    <a:pt x="143" y="79"/>
                  </a:cubicBezTo>
                  <a:cubicBezTo>
                    <a:pt x="141" y="79"/>
                    <a:pt x="138" y="80"/>
                    <a:pt x="136" y="80"/>
                  </a:cubicBezTo>
                  <a:cubicBezTo>
                    <a:pt x="134" y="80"/>
                    <a:pt x="132" y="80"/>
                    <a:pt x="130" y="81"/>
                  </a:cubicBezTo>
                  <a:cubicBezTo>
                    <a:pt x="129" y="81"/>
                    <a:pt x="128" y="81"/>
                    <a:pt x="127" y="81"/>
                  </a:cubicBezTo>
                  <a:cubicBezTo>
                    <a:pt x="120" y="82"/>
                    <a:pt x="114" y="83"/>
                    <a:pt x="107" y="83"/>
                  </a:cubicBezTo>
                  <a:cubicBezTo>
                    <a:pt x="105" y="83"/>
                    <a:pt x="102" y="83"/>
                    <a:pt x="100" y="83"/>
                  </a:cubicBezTo>
                  <a:cubicBezTo>
                    <a:pt x="94" y="83"/>
                    <a:pt x="87" y="85"/>
                    <a:pt x="82" y="82"/>
                  </a:cubicBezTo>
                  <a:cubicBezTo>
                    <a:pt x="79" y="80"/>
                    <a:pt x="76" y="77"/>
                    <a:pt x="73" y="76"/>
                  </a:cubicBezTo>
                  <a:cubicBezTo>
                    <a:pt x="70" y="74"/>
                    <a:pt x="66" y="73"/>
                    <a:pt x="63" y="71"/>
                  </a:cubicBezTo>
                  <a:cubicBezTo>
                    <a:pt x="60" y="70"/>
                    <a:pt x="57" y="67"/>
                    <a:pt x="57" y="64"/>
                  </a:cubicBezTo>
                  <a:cubicBezTo>
                    <a:pt x="57" y="62"/>
                    <a:pt x="56" y="60"/>
                    <a:pt x="57" y="59"/>
                  </a:cubicBezTo>
                  <a:cubicBezTo>
                    <a:pt x="58" y="57"/>
                    <a:pt x="59" y="56"/>
                    <a:pt x="59" y="53"/>
                  </a:cubicBezTo>
                  <a:cubicBezTo>
                    <a:pt x="59" y="52"/>
                    <a:pt x="59" y="50"/>
                    <a:pt x="59" y="49"/>
                  </a:cubicBezTo>
                  <a:cubicBezTo>
                    <a:pt x="59" y="48"/>
                    <a:pt x="55" y="46"/>
                    <a:pt x="54" y="46"/>
                  </a:cubicBezTo>
                  <a:cubicBezTo>
                    <a:pt x="52" y="44"/>
                    <a:pt x="49" y="43"/>
                    <a:pt x="47" y="43"/>
                  </a:cubicBezTo>
                  <a:cubicBezTo>
                    <a:pt x="44" y="42"/>
                    <a:pt x="41" y="42"/>
                    <a:pt x="38" y="41"/>
                  </a:cubicBezTo>
                  <a:cubicBezTo>
                    <a:pt x="36" y="40"/>
                    <a:pt x="33" y="39"/>
                    <a:pt x="30" y="38"/>
                  </a:cubicBezTo>
                  <a:cubicBezTo>
                    <a:pt x="27" y="38"/>
                    <a:pt x="25" y="38"/>
                    <a:pt x="22" y="37"/>
                  </a:cubicBezTo>
                  <a:cubicBezTo>
                    <a:pt x="20" y="36"/>
                    <a:pt x="18" y="35"/>
                    <a:pt x="17" y="34"/>
                  </a:cubicBezTo>
                  <a:cubicBezTo>
                    <a:pt x="17" y="34"/>
                    <a:pt x="9" y="31"/>
                    <a:pt x="9" y="30"/>
                  </a:cubicBezTo>
                  <a:cubicBezTo>
                    <a:pt x="8" y="30"/>
                    <a:pt x="7" y="29"/>
                    <a:pt x="6" y="28"/>
                  </a:cubicBezTo>
                  <a:cubicBezTo>
                    <a:pt x="4" y="27"/>
                    <a:pt x="3" y="26"/>
                    <a:pt x="2" y="24"/>
                  </a:cubicBezTo>
                  <a:cubicBezTo>
                    <a:pt x="0" y="22"/>
                    <a:pt x="0" y="21"/>
                    <a:pt x="1" y="19"/>
                  </a:cubicBezTo>
                  <a:cubicBezTo>
                    <a:pt x="2" y="16"/>
                    <a:pt x="5" y="14"/>
                    <a:pt x="8" y="15"/>
                  </a:cubicBezTo>
                  <a:cubicBezTo>
                    <a:pt x="11" y="15"/>
                    <a:pt x="14" y="16"/>
                    <a:pt x="16" y="17"/>
                  </a:cubicBezTo>
                  <a:cubicBezTo>
                    <a:pt x="18" y="18"/>
                    <a:pt x="20" y="19"/>
                    <a:pt x="22" y="20"/>
                  </a:cubicBezTo>
                  <a:cubicBezTo>
                    <a:pt x="24" y="20"/>
                    <a:pt x="25" y="20"/>
                    <a:pt x="27" y="20"/>
                  </a:cubicBezTo>
                  <a:cubicBezTo>
                    <a:pt x="30" y="20"/>
                    <a:pt x="34" y="20"/>
                    <a:pt x="37" y="20"/>
                  </a:cubicBezTo>
                  <a:cubicBezTo>
                    <a:pt x="45" y="23"/>
                    <a:pt x="54" y="26"/>
                    <a:pt x="63" y="24"/>
                  </a:cubicBezTo>
                  <a:cubicBezTo>
                    <a:pt x="65" y="24"/>
                    <a:pt x="67" y="23"/>
                    <a:pt x="69" y="23"/>
                  </a:cubicBezTo>
                  <a:cubicBezTo>
                    <a:pt x="69" y="22"/>
                    <a:pt x="69" y="16"/>
                    <a:pt x="69" y="15"/>
                  </a:cubicBezTo>
                  <a:cubicBezTo>
                    <a:pt x="70" y="14"/>
                    <a:pt x="70" y="13"/>
                    <a:pt x="71" y="11"/>
                  </a:cubicBezTo>
                  <a:cubicBezTo>
                    <a:pt x="73" y="9"/>
                    <a:pt x="75" y="7"/>
                    <a:pt x="78" y="6"/>
                  </a:cubicBezTo>
                  <a:cubicBezTo>
                    <a:pt x="80" y="6"/>
                    <a:pt x="82" y="6"/>
                    <a:pt x="85" y="6"/>
                  </a:cubicBezTo>
                  <a:cubicBezTo>
                    <a:pt x="86" y="4"/>
                    <a:pt x="86" y="2"/>
                    <a:pt x="88" y="1"/>
                  </a:cubicBezTo>
                  <a:cubicBezTo>
                    <a:pt x="89" y="1"/>
                    <a:pt x="90" y="0"/>
                    <a:pt x="91" y="0"/>
                  </a:cubicBezTo>
                  <a:cubicBezTo>
                    <a:pt x="93" y="0"/>
                    <a:pt x="95" y="0"/>
                    <a:pt x="96" y="0"/>
                  </a:cubicBezTo>
                  <a:cubicBezTo>
                    <a:pt x="98" y="1"/>
                    <a:pt x="100" y="1"/>
                    <a:pt x="102" y="2"/>
                  </a:cubicBezTo>
                  <a:cubicBezTo>
                    <a:pt x="106" y="1"/>
                    <a:pt x="110" y="0"/>
                    <a:pt x="114" y="2"/>
                  </a:cubicBezTo>
                  <a:cubicBezTo>
                    <a:pt x="116" y="3"/>
                    <a:pt x="117" y="4"/>
                    <a:pt x="119" y="5"/>
                  </a:cubicBezTo>
                  <a:cubicBezTo>
                    <a:pt x="125" y="7"/>
                    <a:pt x="131" y="10"/>
                    <a:pt x="137" y="12"/>
                  </a:cubicBezTo>
                  <a:cubicBezTo>
                    <a:pt x="139" y="13"/>
                    <a:pt x="142" y="14"/>
                    <a:pt x="145" y="15"/>
                  </a:cubicBezTo>
                  <a:cubicBezTo>
                    <a:pt x="148" y="16"/>
                    <a:pt x="150" y="18"/>
                    <a:pt x="153" y="20"/>
                  </a:cubicBezTo>
                  <a:cubicBezTo>
                    <a:pt x="157" y="22"/>
                    <a:pt x="162" y="24"/>
                    <a:pt x="166" y="26"/>
                  </a:cubicBezTo>
                  <a:cubicBezTo>
                    <a:pt x="167" y="26"/>
                    <a:pt x="169" y="27"/>
                    <a:pt x="171" y="27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4" y="28"/>
                    <a:pt x="175" y="27"/>
                    <a:pt x="176" y="27"/>
                  </a:cubicBezTo>
                  <a:cubicBezTo>
                    <a:pt x="177" y="27"/>
                    <a:pt x="178" y="27"/>
                    <a:pt x="179" y="27"/>
                  </a:cubicBezTo>
                  <a:cubicBezTo>
                    <a:pt x="181" y="26"/>
                    <a:pt x="184" y="26"/>
                    <a:pt x="186" y="26"/>
                  </a:cubicBezTo>
                  <a:cubicBezTo>
                    <a:pt x="188" y="27"/>
                    <a:pt x="189" y="27"/>
                    <a:pt x="190" y="28"/>
                  </a:cubicBezTo>
                </a:path>
              </a:pathLst>
            </a:custGeom>
            <a:noFill/>
            <a:ln w="3651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4" name="Freeform 101"/>
            <p:cNvSpPr>
              <a:spLocks/>
            </p:cNvSpPr>
            <p:nvPr/>
          </p:nvSpPr>
          <p:spPr bwMode="auto">
            <a:xfrm>
              <a:off x="7275513" y="2065338"/>
              <a:ext cx="109538" cy="63500"/>
            </a:xfrm>
            <a:custGeom>
              <a:avLst/>
              <a:gdLst>
                <a:gd name="T0" fmla="*/ 8 w 12"/>
                <a:gd name="T1" fmla="*/ 7 h 7"/>
                <a:gd name="T2" fmla="*/ 11 w 12"/>
                <a:gd name="T3" fmla="*/ 4 h 7"/>
                <a:gd name="T4" fmla="*/ 9 w 12"/>
                <a:gd name="T5" fmla="*/ 1 h 7"/>
                <a:gd name="T6" fmla="*/ 5 w 12"/>
                <a:gd name="T7" fmla="*/ 1 h 7"/>
                <a:gd name="T8" fmla="*/ 1 w 12"/>
                <a:gd name="T9" fmla="*/ 3 h 7"/>
                <a:gd name="T10" fmla="*/ 0 w 12"/>
                <a:gd name="T11" fmla="*/ 6 h 7"/>
                <a:gd name="T12" fmla="*/ 2 w 12"/>
                <a:gd name="T13" fmla="*/ 7 h 7"/>
                <a:gd name="T14" fmla="*/ 8 w 12"/>
                <a:gd name="T15" fmla="*/ 7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7"/>
                <a:gd name="T26" fmla="*/ 12 w 12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7">
                  <a:moveTo>
                    <a:pt x="8" y="7"/>
                  </a:moveTo>
                  <a:cubicBezTo>
                    <a:pt x="8" y="7"/>
                    <a:pt x="11" y="4"/>
                    <a:pt x="11" y="4"/>
                  </a:cubicBezTo>
                  <a:cubicBezTo>
                    <a:pt x="12" y="3"/>
                    <a:pt x="10" y="1"/>
                    <a:pt x="9" y="1"/>
                  </a:cubicBezTo>
                  <a:cubicBezTo>
                    <a:pt x="8" y="0"/>
                    <a:pt x="6" y="0"/>
                    <a:pt x="5" y="1"/>
                  </a:cubicBezTo>
                  <a:cubicBezTo>
                    <a:pt x="3" y="1"/>
                    <a:pt x="2" y="2"/>
                    <a:pt x="1" y="3"/>
                  </a:cubicBezTo>
                  <a:cubicBezTo>
                    <a:pt x="1" y="3"/>
                    <a:pt x="0" y="5"/>
                    <a:pt x="0" y="6"/>
                  </a:cubicBezTo>
                  <a:cubicBezTo>
                    <a:pt x="0" y="7"/>
                    <a:pt x="1" y="7"/>
                    <a:pt x="2" y="7"/>
                  </a:cubicBezTo>
                  <a:cubicBezTo>
                    <a:pt x="4" y="7"/>
                    <a:pt x="6" y="7"/>
                    <a:pt x="8" y="7"/>
                  </a:cubicBezTo>
                  <a:close/>
                </a:path>
              </a:pathLst>
            </a:custGeom>
            <a:solidFill>
              <a:srgbClr val="FEE9D9"/>
            </a:solidFill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5" name="Freeform 102"/>
            <p:cNvSpPr>
              <a:spLocks/>
            </p:cNvSpPr>
            <p:nvPr/>
          </p:nvSpPr>
          <p:spPr bwMode="auto">
            <a:xfrm>
              <a:off x="7519988" y="2138363"/>
              <a:ext cx="26988" cy="53975"/>
            </a:xfrm>
            <a:custGeom>
              <a:avLst/>
              <a:gdLst>
                <a:gd name="T0" fmla="*/ 0 w 3"/>
                <a:gd name="T1" fmla="*/ 6 h 6"/>
                <a:gd name="T2" fmla="*/ 3 w 3"/>
                <a:gd name="T3" fmla="*/ 0 h 6"/>
                <a:gd name="T4" fmla="*/ 0 60000 65536"/>
                <a:gd name="T5" fmla="*/ 0 60000 65536"/>
                <a:gd name="T6" fmla="*/ 0 w 3"/>
                <a:gd name="T7" fmla="*/ 0 h 6"/>
                <a:gd name="T8" fmla="*/ 3 w 3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6">
                  <a:moveTo>
                    <a:pt x="0" y="6"/>
                  </a:moveTo>
                  <a:cubicBezTo>
                    <a:pt x="1" y="4"/>
                    <a:pt x="1" y="2"/>
                    <a:pt x="3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6" name="Freeform 103"/>
            <p:cNvSpPr>
              <a:spLocks/>
            </p:cNvSpPr>
            <p:nvPr/>
          </p:nvSpPr>
          <p:spPr bwMode="auto">
            <a:xfrm>
              <a:off x="7546975" y="2147888"/>
              <a:ext cx="36513" cy="61913"/>
            </a:xfrm>
            <a:custGeom>
              <a:avLst/>
              <a:gdLst>
                <a:gd name="T0" fmla="*/ 0 w 4"/>
                <a:gd name="T1" fmla="*/ 7 h 7"/>
                <a:gd name="T2" fmla="*/ 4 w 4"/>
                <a:gd name="T3" fmla="*/ 0 h 7"/>
                <a:gd name="T4" fmla="*/ 0 60000 65536"/>
                <a:gd name="T5" fmla="*/ 0 60000 65536"/>
                <a:gd name="T6" fmla="*/ 0 w 4"/>
                <a:gd name="T7" fmla="*/ 0 h 7"/>
                <a:gd name="T8" fmla="*/ 4 w 4"/>
                <a:gd name="T9" fmla="*/ 7 h 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7">
                  <a:moveTo>
                    <a:pt x="0" y="7"/>
                  </a:moveTo>
                  <a:cubicBezTo>
                    <a:pt x="1" y="4"/>
                    <a:pt x="2" y="2"/>
                    <a:pt x="4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7" name="Freeform 104"/>
            <p:cNvSpPr>
              <a:spLocks/>
            </p:cNvSpPr>
            <p:nvPr/>
          </p:nvSpPr>
          <p:spPr bwMode="auto">
            <a:xfrm>
              <a:off x="7837488" y="2192338"/>
              <a:ext cx="53975" cy="73025"/>
            </a:xfrm>
            <a:custGeom>
              <a:avLst/>
              <a:gdLst>
                <a:gd name="T0" fmla="*/ 0 w 6"/>
                <a:gd name="T1" fmla="*/ 0 h 8"/>
                <a:gd name="T2" fmla="*/ 3 w 6"/>
                <a:gd name="T3" fmla="*/ 3 h 8"/>
                <a:gd name="T4" fmla="*/ 6 w 6"/>
                <a:gd name="T5" fmla="*/ 8 h 8"/>
                <a:gd name="T6" fmla="*/ 0 60000 65536"/>
                <a:gd name="T7" fmla="*/ 0 60000 65536"/>
                <a:gd name="T8" fmla="*/ 0 60000 65536"/>
                <a:gd name="T9" fmla="*/ 0 w 6"/>
                <a:gd name="T10" fmla="*/ 0 h 8"/>
                <a:gd name="T11" fmla="*/ 6 w 6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8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  <a:cubicBezTo>
                    <a:pt x="4" y="4"/>
                    <a:pt x="5" y="6"/>
                    <a:pt x="6" y="8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8" name="Freeform 105"/>
            <p:cNvSpPr>
              <a:spLocks/>
            </p:cNvSpPr>
            <p:nvPr/>
          </p:nvSpPr>
          <p:spPr bwMode="auto">
            <a:xfrm>
              <a:off x="7800975" y="2382838"/>
              <a:ext cx="171450" cy="134938"/>
            </a:xfrm>
            <a:custGeom>
              <a:avLst/>
              <a:gdLst>
                <a:gd name="T0" fmla="*/ 0 w 19"/>
                <a:gd name="T1" fmla="*/ 0 h 15"/>
                <a:gd name="T2" fmla="*/ 4 w 19"/>
                <a:gd name="T3" fmla="*/ 2 h 15"/>
                <a:gd name="T4" fmla="*/ 10 w 19"/>
                <a:gd name="T5" fmla="*/ 6 h 15"/>
                <a:gd name="T6" fmla="*/ 15 w 19"/>
                <a:gd name="T7" fmla="*/ 10 h 15"/>
                <a:gd name="T8" fmla="*/ 19 w 19"/>
                <a:gd name="T9" fmla="*/ 1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5"/>
                <a:gd name="T17" fmla="*/ 19 w 19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5">
                  <a:moveTo>
                    <a:pt x="0" y="0"/>
                  </a:moveTo>
                  <a:cubicBezTo>
                    <a:pt x="1" y="1"/>
                    <a:pt x="3" y="1"/>
                    <a:pt x="4" y="2"/>
                  </a:cubicBezTo>
                  <a:cubicBezTo>
                    <a:pt x="6" y="3"/>
                    <a:pt x="8" y="5"/>
                    <a:pt x="10" y="6"/>
                  </a:cubicBezTo>
                  <a:cubicBezTo>
                    <a:pt x="12" y="8"/>
                    <a:pt x="13" y="9"/>
                    <a:pt x="15" y="10"/>
                  </a:cubicBezTo>
                  <a:cubicBezTo>
                    <a:pt x="16" y="12"/>
                    <a:pt x="18" y="13"/>
                    <a:pt x="19" y="15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69" name="Line 106"/>
            <p:cNvSpPr>
              <a:spLocks noChangeShapeType="1"/>
            </p:cNvSpPr>
            <p:nvPr/>
          </p:nvSpPr>
          <p:spPr bwMode="auto">
            <a:xfrm>
              <a:off x="7818438" y="2419350"/>
              <a:ext cx="55563" cy="7938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0" name="Line 107"/>
            <p:cNvSpPr>
              <a:spLocks noChangeShapeType="1"/>
            </p:cNvSpPr>
            <p:nvPr/>
          </p:nvSpPr>
          <p:spPr bwMode="auto">
            <a:xfrm flipV="1">
              <a:off x="7918450" y="2473325"/>
              <a:ext cx="19050" cy="36513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1" name="Freeform 108"/>
            <p:cNvSpPr>
              <a:spLocks/>
            </p:cNvSpPr>
            <p:nvPr/>
          </p:nvSpPr>
          <p:spPr bwMode="auto">
            <a:xfrm>
              <a:off x="8035925" y="1993900"/>
              <a:ext cx="180975" cy="80963"/>
            </a:xfrm>
            <a:custGeom>
              <a:avLst/>
              <a:gdLst>
                <a:gd name="T0" fmla="*/ 0 w 20"/>
                <a:gd name="T1" fmla="*/ 0 h 9"/>
                <a:gd name="T2" fmla="*/ 6 w 20"/>
                <a:gd name="T3" fmla="*/ 2 h 9"/>
                <a:gd name="T4" fmla="*/ 20 w 20"/>
                <a:gd name="T5" fmla="*/ 9 h 9"/>
                <a:gd name="T6" fmla="*/ 0 60000 65536"/>
                <a:gd name="T7" fmla="*/ 0 60000 65536"/>
                <a:gd name="T8" fmla="*/ 0 60000 65536"/>
                <a:gd name="T9" fmla="*/ 0 w 20"/>
                <a:gd name="T10" fmla="*/ 0 h 9"/>
                <a:gd name="T11" fmla="*/ 20 w 20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9">
                  <a:moveTo>
                    <a:pt x="0" y="0"/>
                  </a:moveTo>
                  <a:cubicBezTo>
                    <a:pt x="2" y="1"/>
                    <a:pt x="4" y="1"/>
                    <a:pt x="6" y="2"/>
                  </a:cubicBezTo>
                  <a:cubicBezTo>
                    <a:pt x="11" y="4"/>
                    <a:pt x="15" y="7"/>
                    <a:pt x="20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2" name="Line 109"/>
            <p:cNvSpPr>
              <a:spLocks noChangeShapeType="1"/>
            </p:cNvSpPr>
            <p:nvPr/>
          </p:nvSpPr>
          <p:spPr bwMode="auto">
            <a:xfrm>
              <a:off x="8189913" y="1957388"/>
              <a:ext cx="73025" cy="36513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3" name="Freeform 110"/>
            <p:cNvSpPr>
              <a:spLocks/>
            </p:cNvSpPr>
            <p:nvPr/>
          </p:nvSpPr>
          <p:spPr bwMode="auto">
            <a:xfrm>
              <a:off x="8524875" y="2536825"/>
              <a:ext cx="36513" cy="117475"/>
            </a:xfrm>
            <a:custGeom>
              <a:avLst/>
              <a:gdLst>
                <a:gd name="T0" fmla="*/ 4 w 4"/>
                <a:gd name="T1" fmla="*/ 13 h 13"/>
                <a:gd name="T2" fmla="*/ 1 w 4"/>
                <a:gd name="T3" fmla="*/ 6 h 13"/>
                <a:gd name="T4" fmla="*/ 0 w 4"/>
                <a:gd name="T5" fmla="*/ 0 h 13"/>
                <a:gd name="T6" fmla="*/ 0 60000 65536"/>
                <a:gd name="T7" fmla="*/ 0 60000 65536"/>
                <a:gd name="T8" fmla="*/ 0 60000 65536"/>
                <a:gd name="T9" fmla="*/ 0 w 4"/>
                <a:gd name="T10" fmla="*/ 0 h 13"/>
                <a:gd name="T11" fmla="*/ 4 w 4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3">
                  <a:moveTo>
                    <a:pt x="4" y="13"/>
                  </a:moveTo>
                  <a:cubicBezTo>
                    <a:pt x="3" y="11"/>
                    <a:pt x="2" y="8"/>
                    <a:pt x="1" y="6"/>
                  </a:cubicBezTo>
                  <a:cubicBezTo>
                    <a:pt x="1" y="4"/>
                    <a:pt x="1" y="2"/>
                    <a:pt x="0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4" name="Freeform 111"/>
            <p:cNvSpPr>
              <a:spLocks/>
            </p:cNvSpPr>
            <p:nvPr/>
          </p:nvSpPr>
          <p:spPr bwMode="auto">
            <a:xfrm>
              <a:off x="8751888" y="2192338"/>
              <a:ext cx="80963" cy="80963"/>
            </a:xfrm>
            <a:custGeom>
              <a:avLst/>
              <a:gdLst>
                <a:gd name="T0" fmla="*/ 9 w 9"/>
                <a:gd name="T1" fmla="*/ 0 h 9"/>
                <a:gd name="T2" fmla="*/ 5 w 9"/>
                <a:gd name="T3" fmla="*/ 2 h 9"/>
                <a:gd name="T4" fmla="*/ 2 w 9"/>
                <a:gd name="T5" fmla="*/ 5 h 9"/>
                <a:gd name="T6" fmla="*/ 0 w 9"/>
                <a:gd name="T7" fmla="*/ 9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9" y="0"/>
                  </a:moveTo>
                  <a:cubicBezTo>
                    <a:pt x="8" y="1"/>
                    <a:pt x="7" y="1"/>
                    <a:pt x="5" y="2"/>
                  </a:cubicBezTo>
                  <a:cubicBezTo>
                    <a:pt x="4" y="3"/>
                    <a:pt x="2" y="3"/>
                    <a:pt x="2" y="5"/>
                  </a:cubicBezTo>
                  <a:cubicBezTo>
                    <a:pt x="1" y="6"/>
                    <a:pt x="1" y="8"/>
                    <a:pt x="0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5" name="Freeform 112"/>
            <p:cNvSpPr>
              <a:spLocks/>
            </p:cNvSpPr>
            <p:nvPr/>
          </p:nvSpPr>
          <p:spPr bwMode="auto">
            <a:xfrm>
              <a:off x="7954963" y="2165350"/>
              <a:ext cx="90488" cy="80963"/>
            </a:xfrm>
            <a:custGeom>
              <a:avLst/>
              <a:gdLst>
                <a:gd name="T0" fmla="*/ 0 w 10"/>
                <a:gd name="T1" fmla="*/ 0 h 9"/>
                <a:gd name="T2" fmla="*/ 6 w 10"/>
                <a:gd name="T3" fmla="*/ 3 h 9"/>
                <a:gd name="T4" fmla="*/ 10 w 10"/>
                <a:gd name="T5" fmla="*/ 9 h 9"/>
                <a:gd name="T6" fmla="*/ 0 60000 65536"/>
                <a:gd name="T7" fmla="*/ 0 60000 65536"/>
                <a:gd name="T8" fmla="*/ 0 60000 65536"/>
                <a:gd name="T9" fmla="*/ 0 w 10"/>
                <a:gd name="T10" fmla="*/ 0 h 9"/>
                <a:gd name="T11" fmla="*/ 10 w 10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9">
                  <a:moveTo>
                    <a:pt x="0" y="0"/>
                  </a:moveTo>
                  <a:cubicBezTo>
                    <a:pt x="1" y="1"/>
                    <a:pt x="4" y="2"/>
                    <a:pt x="6" y="3"/>
                  </a:cubicBezTo>
                  <a:cubicBezTo>
                    <a:pt x="7" y="5"/>
                    <a:pt x="8" y="7"/>
                    <a:pt x="10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09562" y="332357"/>
            <a:ext cx="1982788" cy="1638300"/>
            <a:chOff x="304800" y="1739900"/>
            <a:chExt cx="1982788" cy="1638300"/>
          </a:xfrm>
        </p:grpSpPr>
        <p:sp>
          <p:nvSpPr>
            <p:cNvPr id="77" name="Freeform 70"/>
            <p:cNvSpPr>
              <a:spLocks/>
            </p:cNvSpPr>
            <p:nvPr/>
          </p:nvSpPr>
          <p:spPr bwMode="auto">
            <a:xfrm>
              <a:off x="304800" y="1739900"/>
              <a:ext cx="1049338" cy="1638300"/>
            </a:xfrm>
            <a:custGeom>
              <a:avLst/>
              <a:gdLst>
                <a:gd name="T0" fmla="*/ 115 w 116"/>
                <a:gd name="T1" fmla="*/ 152 h 181"/>
                <a:gd name="T2" fmla="*/ 105 w 116"/>
                <a:gd name="T3" fmla="*/ 167 h 181"/>
                <a:gd name="T4" fmla="*/ 48 w 116"/>
                <a:gd name="T5" fmla="*/ 180 h 181"/>
                <a:gd name="T6" fmla="*/ 33 w 116"/>
                <a:gd name="T7" fmla="*/ 170 h 181"/>
                <a:gd name="T8" fmla="*/ 1 w 116"/>
                <a:gd name="T9" fmla="*/ 29 h 181"/>
                <a:gd name="T10" fmla="*/ 11 w 116"/>
                <a:gd name="T11" fmla="*/ 14 h 181"/>
                <a:gd name="T12" fmla="*/ 68 w 116"/>
                <a:gd name="T13" fmla="*/ 2 h 181"/>
                <a:gd name="T14" fmla="*/ 83 w 116"/>
                <a:gd name="T15" fmla="*/ 11 h 181"/>
                <a:gd name="T16" fmla="*/ 115 w 116"/>
                <a:gd name="T17" fmla="*/ 152 h 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6"/>
                <a:gd name="T28" fmla="*/ 0 h 181"/>
                <a:gd name="T29" fmla="*/ 116 w 116"/>
                <a:gd name="T30" fmla="*/ 181 h 18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6" h="181">
                  <a:moveTo>
                    <a:pt x="115" y="152"/>
                  </a:moveTo>
                  <a:cubicBezTo>
                    <a:pt x="116" y="159"/>
                    <a:pt x="112" y="165"/>
                    <a:pt x="105" y="167"/>
                  </a:cubicBezTo>
                  <a:cubicBezTo>
                    <a:pt x="48" y="180"/>
                    <a:pt x="48" y="180"/>
                    <a:pt x="48" y="180"/>
                  </a:cubicBezTo>
                  <a:cubicBezTo>
                    <a:pt x="41" y="181"/>
                    <a:pt x="35" y="177"/>
                    <a:pt x="33" y="170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3"/>
                    <a:pt x="4" y="16"/>
                    <a:pt x="11" y="14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75" y="0"/>
                    <a:pt x="81" y="4"/>
                    <a:pt x="83" y="11"/>
                  </a:cubicBezTo>
                  <a:lnTo>
                    <a:pt x="115" y="152"/>
                  </a:lnTo>
                  <a:close/>
                </a:path>
              </a:pathLst>
            </a:custGeom>
            <a:solidFill>
              <a:srgbClr val="FFFFFF"/>
            </a:solidFill>
            <a:ln w="3651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8" name="Freeform 71"/>
            <p:cNvSpPr>
              <a:spLocks/>
            </p:cNvSpPr>
            <p:nvPr/>
          </p:nvSpPr>
          <p:spPr bwMode="auto">
            <a:xfrm>
              <a:off x="893763" y="3106738"/>
              <a:ext cx="153988" cy="153988"/>
            </a:xfrm>
            <a:custGeom>
              <a:avLst/>
              <a:gdLst>
                <a:gd name="T0" fmla="*/ 16 w 17"/>
                <a:gd name="T1" fmla="*/ 7 h 17"/>
                <a:gd name="T2" fmla="*/ 10 w 17"/>
                <a:gd name="T3" fmla="*/ 16 h 17"/>
                <a:gd name="T4" fmla="*/ 1 w 17"/>
                <a:gd name="T5" fmla="*/ 10 h 17"/>
                <a:gd name="T6" fmla="*/ 7 w 17"/>
                <a:gd name="T7" fmla="*/ 1 h 17"/>
                <a:gd name="T8" fmla="*/ 16 w 17"/>
                <a:gd name="T9" fmla="*/ 7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6" y="7"/>
                  </a:moveTo>
                  <a:cubicBezTo>
                    <a:pt x="17" y="11"/>
                    <a:pt x="15" y="15"/>
                    <a:pt x="10" y="16"/>
                  </a:cubicBezTo>
                  <a:cubicBezTo>
                    <a:pt x="6" y="17"/>
                    <a:pt x="2" y="14"/>
                    <a:pt x="1" y="10"/>
                  </a:cubicBezTo>
                  <a:cubicBezTo>
                    <a:pt x="0" y="6"/>
                    <a:pt x="2" y="2"/>
                    <a:pt x="7" y="1"/>
                  </a:cubicBezTo>
                  <a:cubicBezTo>
                    <a:pt x="11" y="0"/>
                    <a:pt x="15" y="2"/>
                    <a:pt x="16" y="7"/>
                  </a:cubicBez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79" name="Freeform 72"/>
            <p:cNvSpPr>
              <a:spLocks/>
            </p:cNvSpPr>
            <p:nvPr/>
          </p:nvSpPr>
          <p:spPr bwMode="auto">
            <a:xfrm>
              <a:off x="947738" y="3151188"/>
              <a:ext cx="44450" cy="53975"/>
            </a:xfrm>
            <a:custGeom>
              <a:avLst/>
              <a:gdLst>
                <a:gd name="T0" fmla="*/ 5 w 5"/>
                <a:gd name="T1" fmla="*/ 4 h 6"/>
                <a:gd name="T2" fmla="*/ 4 w 5"/>
                <a:gd name="T3" fmla="*/ 6 h 6"/>
                <a:gd name="T4" fmla="*/ 2 w 5"/>
                <a:gd name="T5" fmla="*/ 6 h 6"/>
                <a:gd name="T6" fmla="*/ 1 w 5"/>
                <a:gd name="T7" fmla="*/ 5 h 6"/>
                <a:gd name="T8" fmla="*/ 0 w 5"/>
                <a:gd name="T9" fmla="*/ 2 h 6"/>
                <a:gd name="T10" fmla="*/ 1 w 5"/>
                <a:gd name="T11" fmla="*/ 1 h 6"/>
                <a:gd name="T12" fmla="*/ 3 w 5"/>
                <a:gd name="T13" fmla="*/ 1 h 6"/>
                <a:gd name="T14" fmla="*/ 4 w 5"/>
                <a:gd name="T15" fmla="*/ 1 h 6"/>
                <a:gd name="T16" fmla="*/ 5 w 5"/>
                <a:gd name="T17" fmla="*/ 4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6"/>
                <a:gd name="T29" fmla="*/ 5 w 5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6">
                  <a:moveTo>
                    <a:pt x="5" y="4"/>
                  </a:moveTo>
                  <a:cubicBezTo>
                    <a:pt x="5" y="5"/>
                    <a:pt x="5" y="5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1"/>
                    <a:pt x="4" y="1"/>
                  </a:cubicBezTo>
                  <a:lnTo>
                    <a:pt x="5" y="4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0" name="Freeform 73"/>
            <p:cNvSpPr>
              <a:spLocks/>
            </p:cNvSpPr>
            <p:nvPr/>
          </p:nvSpPr>
          <p:spPr bwMode="auto">
            <a:xfrm>
              <a:off x="395288" y="2001838"/>
              <a:ext cx="868363" cy="1122363"/>
            </a:xfrm>
            <a:custGeom>
              <a:avLst/>
              <a:gdLst>
                <a:gd name="T0" fmla="*/ 547 w 547"/>
                <a:gd name="T1" fmla="*/ 616 h 707"/>
                <a:gd name="T2" fmla="*/ 137 w 547"/>
                <a:gd name="T3" fmla="*/ 707 h 707"/>
                <a:gd name="T4" fmla="*/ 0 w 547"/>
                <a:gd name="T5" fmla="*/ 92 h 707"/>
                <a:gd name="T6" fmla="*/ 411 w 547"/>
                <a:gd name="T7" fmla="*/ 0 h 707"/>
                <a:gd name="T8" fmla="*/ 547 w 547"/>
                <a:gd name="T9" fmla="*/ 616 h 7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7"/>
                <a:gd name="T16" fmla="*/ 0 h 707"/>
                <a:gd name="T17" fmla="*/ 547 w 547"/>
                <a:gd name="T18" fmla="*/ 707 h 7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7" h="707">
                  <a:moveTo>
                    <a:pt x="547" y="616"/>
                  </a:moveTo>
                  <a:lnTo>
                    <a:pt x="137" y="707"/>
                  </a:lnTo>
                  <a:lnTo>
                    <a:pt x="0" y="92"/>
                  </a:lnTo>
                  <a:lnTo>
                    <a:pt x="411" y="0"/>
                  </a:lnTo>
                  <a:lnTo>
                    <a:pt x="547" y="616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1" name="Freeform 74"/>
            <p:cNvSpPr>
              <a:spLocks/>
            </p:cNvSpPr>
            <p:nvPr/>
          </p:nvSpPr>
          <p:spPr bwMode="auto">
            <a:xfrm>
              <a:off x="803275" y="1749425"/>
              <a:ext cx="98425" cy="36513"/>
            </a:xfrm>
            <a:custGeom>
              <a:avLst/>
              <a:gdLst>
                <a:gd name="T0" fmla="*/ 11 w 11"/>
                <a:gd name="T1" fmla="*/ 1 h 4"/>
                <a:gd name="T2" fmla="*/ 10 w 11"/>
                <a:gd name="T3" fmla="*/ 2 h 4"/>
                <a:gd name="T4" fmla="*/ 1 w 11"/>
                <a:gd name="T5" fmla="*/ 4 h 4"/>
                <a:gd name="T6" fmla="*/ 0 w 11"/>
                <a:gd name="T7" fmla="*/ 3 h 4"/>
                <a:gd name="T8" fmla="*/ 0 w 11"/>
                <a:gd name="T9" fmla="*/ 3 h 4"/>
                <a:gd name="T10" fmla="*/ 1 w 11"/>
                <a:gd name="T11" fmla="*/ 2 h 4"/>
                <a:gd name="T12" fmla="*/ 10 w 11"/>
                <a:gd name="T13" fmla="*/ 0 h 4"/>
                <a:gd name="T14" fmla="*/ 11 w 11"/>
                <a:gd name="T15" fmla="*/ 1 h 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4"/>
                <a:gd name="T26" fmla="*/ 11 w 11"/>
                <a:gd name="T27" fmla="*/ 4 h 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4">
                  <a:moveTo>
                    <a:pt x="11" y="1"/>
                  </a:moveTo>
                  <a:cubicBezTo>
                    <a:pt x="11" y="1"/>
                    <a:pt x="11" y="2"/>
                    <a:pt x="10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2" name="Freeform 75"/>
            <p:cNvSpPr>
              <a:spLocks/>
            </p:cNvSpPr>
            <p:nvPr/>
          </p:nvSpPr>
          <p:spPr bwMode="auto">
            <a:xfrm>
              <a:off x="304800" y="2038350"/>
              <a:ext cx="36513" cy="53975"/>
            </a:xfrm>
            <a:custGeom>
              <a:avLst/>
              <a:gdLst>
                <a:gd name="T0" fmla="*/ 4 w 4"/>
                <a:gd name="T1" fmla="*/ 5 h 6"/>
                <a:gd name="T2" fmla="*/ 3 w 4"/>
                <a:gd name="T3" fmla="*/ 6 h 6"/>
                <a:gd name="T4" fmla="*/ 2 w 4"/>
                <a:gd name="T5" fmla="*/ 6 h 6"/>
                <a:gd name="T6" fmla="*/ 1 w 4"/>
                <a:gd name="T7" fmla="*/ 5 h 6"/>
                <a:gd name="T8" fmla="*/ 0 w 4"/>
                <a:gd name="T9" fmla="*/ 1 h 6"/>
                <a:gd name="T10" fmla="*/ 1 w 4"/>
                <a:gd name="T11" fmla="*/ 0 h 6"/>
                <a:gd name="T12" fmla="*/ 2 w 4"/>
                <a:gd name="T13" fmla="*/ 0 h 6"/>
                <a:gd name="T14" fmla="*/ 3 w 4"/>
                <a:gd name="T15" fmla="*/ 1 h 6"/>
                <a:gd name="T16" fmla="*/ 4 w 4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6"/>
                <a:gd name="T29" fmla="*/ 4 w 4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6">
                  <a:moveTo>
                    <a:pt x="4" y="5"/>
                  </a:moveTo>
                  <a:cubicBezTo>
                    <a:pt x="4" y="5"/>
                    <a:pt x="3" y="5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1" y="6"/>
                    <a:pt x="1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3" name="Freeform 76"/>
            <p:cNvSpPr>
              <a:spLocks/>
            </p:cNvSpPr>
            <p:nvPr/>
          </p:nvSpPr>
          <p:spPr bwMode="auto">
            <a:xfrm>
              <a:off x="331788" y="2147888"/>
              <a:ext cx="36513" cy="53975"/>
            </a:xfrm>
            <a:custGeom>
              <a:avLst/>
              <a:gdLst>
                <a:gd name="T0" fmla="*/ 3 w 4"/>
                <a:gd name="T1" fmla="*/ 4 h 6"/>
                <a:gd name="T2" fmla="*/ 3 w 4"/>
                <a:gd name="T3" fmla="*/ 5 h 6"/>
                <a:gd name="T4" fmla="*/ 2 w 4"/>
                <a:gd name="T5" fmla="*/ 5 h 6"/>
                <a:gd name="T6" fmla="*/ 1 w 4"/>
                <a:gd name="T7" fmla="*/ 5 h 6"/>
                <a:gd name="T8" fmla="*/ 0 w 4"/>
                <a:gd name="T9" fmla="*/ 1 h 6"/>
                <a:gd name="T10" fmla="*/ 1 w 4"/>
                <a:gd name="T11" fmla="*/ 0 h 6"/>
                <a:gd name="T12" fmla="*/ 1 w 4"/>
                <a:gd name="T13" fmla="*/ 0 h 6"/>
                <a:gd name="T14" fmla="*/ 3 w 4"/>
                <a:gd name="T15" fmla="*/ 0 h 6"/>
                <a:gd name="T16" fmla="*/ 3 w 4"/>
                <a:gd name="T17" fmla="*/ 4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6"/>
                <a:gd name="T29" fmla="*/ 4 w 4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6">
                  <a:moveTo>
                    <a:pt x="3" y="4"/>
                  </a:moveTo>
                  <a:cubicBezTo>
                    <a:pt x="4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4" name="Freeform 77"/>
            <p:cNvSpPr>
              <a:spLocks/>
            </p:cNvSpPr>
            <p:nvPr/>
          </p:nvSpPr>
          <p:spPr bwMode="auto">
            <a:xfrm>
              <a:off x="368300" y="2300288"/>
              <a:ext cx="26988" cy="55563"/>
            </a:xfrm>
            <a:custGeom>
              <a:avLst/>
              <a:gdLst>
                <a:gd name="T0" fmla="*/ 3 w 3"/>
                <a:gd name="T1" fmla="*/ 5 h 6"/>
                <a:gd name="T2" fmla="*/ 2 w 3"/>
                <a:gd name="T3" fmla="*/ 5 h 6"/>
                <a:gd name="T4" fmla="*/ 2 w 3"/>
                <a:gd name="T5" fmla="*/ 6 h 6"/>
                <a:gd name="T6" fmla="*/ 1 w 3"/>
                <a:gd name="T7" fmla="*/ 5 h 6"/>
                <a:gd name="T8" fmla="*/ 0 w 3"/>
                <a:gd name="T9" fmla="*/ 1 h 6"/>
                <a:gd name="T10" fmla="*/ 1 w 3"/>
                <a:gd name="T11" fmla="*/ 0 h 6"/>
                <a:gd name="T12" fmla="*/ 1 w 3"/>
                <a:gd name="T13" fmla="*/ 0 h 6"/>
                <a:gd name="T14" fmla="*/ 2 w 3"/>
                <a:gd name="T15" fmla="*/ 0 h 6"/>
                <a:gd name="T16" fmla="*/ 3 w 3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6"/>
                <a:gd name="T29" fmla="*/ 3 w 3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6">
                  <a:moveTo>
                    <a:pt x="3" y="5"/>
                  </a:moveTo>
                  <a:cubicBezTo>
                    <a:pt x="3" y="5"/>
                    <a:pt x="3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3" y="5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5" name="Freeform 78"/>
            <p:cNvSpPr>
              <a:spLocks/>
            </p:cNvSpPr>
            <p:nvPr/>
          </p:nvSpPr>
          <p:spPr bwMode="auto">
            <a:xfrm>
              <a:off x="458788" y="2192338"/>
              <a:ext cx="127000" cy="127000"/>
            </a:xfrm>
            <a:custGeom>
              <a:avLst/>
              <a:gdLst>
                <a:gd name="T0" fmla="*/ 14 w 14"/>
                <a:gd name="T1" fmla="*/ 10 h 14"/>
                <a:gd name="T2" fmla="*/ 12 w 14"/>
                <a:gd name="T3" fmla="*/ 12 h 14"/>
                <a:gd name="T4" fmla="*/ 4 w 14"/>
                <a:gd name="T5" fmla="*/ 14 h 14"/>
                <a:gd name="T6" fmla="*/ 2 w 14"/>
                <a:gd name="T7" fmla="*/ 12 h 14"/>
                <a:gd name="T8" fmla="*/ 0 w 14"/>
                <a:gd name="T9" fmla="*/ 4 h 14"/>
                <a:gd name="T10" fmla="*/ 1 w 14"/>
                <a:gd name="T11" fmla="*/ 2 h 14"/>
                <a:gd name="T12" fmla="*/ 9 w 14"/>
                <a:gd name="T13" fmla="*/ 0 h 14"/>
                <a:gd name="T14" fmla="*/ 12 w 14"/>
                <a:gd name="T15" fmla="*/ 1 h 14"/>
                <a:gd name="T16" fmla="*/ 14 w 14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4" y="10"/>
                  </a:moveTo>
                  <a:cubicBezTo>
                    <a:pt x="14" y="11"/>
                    <a:pt x="13" y="12"/>
                    <a:pt x="12" y="1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6" name="Freeform 79"/>
            <p:cNvSpPr>
              <a:spLocks/>
            </p:cNvSpPr>
            <p:nvPr/>
          </p:nvSpPr>
          <p:spPr bwMode="auto">
            <a:xfrm>
              <a:off x="603250" y="2155825"/>
              <a:ext cx="136525" cy="127000"/>
            </a:xfrm>
            <a:custGeom>
              <a:avLst/>
              <a:gdLst>
                <a:gd name="T0" fmla="*/ 15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3 w 15"/>
                <a:gd name="T7" fmla="*/ 13 h 14"/>
                <a:gd name="T8" fmla="*/ 1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3 w 15"/>
                <a:gd name="T15" fmla="*/ 1 h 14"/>
                <a:gd name="T16" fmla="*/ 15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5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4"/>
                    <a:pt x="3" y="1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3" y="0"/>
                    <a:pt x="13" y="1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7" name="Freeform 80"/>
            <p:cNvSpPr>
              <a:spLocks/>
            </p:cNvSpPr>
            <p:nvPr/>
          </p:nvSpPr>
          <p:spPr bwMode="auto">
            <a:xfrm>
              <a:off x="757238" y="2119313"/>
              <a:ext cx="136525" cy="127000"/>
            </a:xfrm>
            <a:custGeom>
              <a:avLst/>
              <a:gdLst>
                <a:gd name="T0" fmla="*/ 15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3 w 15"/>
                <a:gd name="T7" fmla="*/ 13 h 14"/>
                <a:gd name="T8" fmla="*/ 1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3 w 15"/>
                <a:gd name="T15" fmla="*/ 2 h 14"/>
                <a:gd name="T16" fmla="*/ 15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5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4"/>
                    <a:pt x="3" y="1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3" y="1"/>
                    <a:pt x="13" y="2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8" name="Freeform 81"/>
            <p:cNvSpPr>
              <a:spLocks/>
            </p:cNvSpPr>
            <p:nvPr/>
          </p:nvSpPr>
          <p:spPr bwMode="auto">
            <a:xfrm>
              <a:off x="911225" y="2084388"/>
              <a:ext cx="136525" cy="134938"/>
            </a:xfrm>
            <a:custGeom>
              <a:avLst/>
              <a:gdLst>
                <a:gd name="T0" fmla="*/ 15 w 15"/>
                <a:gd name="T1" fmla="*/ 10 h 15"/>
                <a:gd name="T2" fmla="*/ 13 w 15"/>
                <a:gd name="T3" fmla="*/ 13 h 15"/>
                <a:gd name="T4" fmla="*/ 5 w 15"/>
                <a:gd name="T5" fmla="*/ 14 h 15"/>
                <a:gd name="T6" fmla="*/ 2 w 15"/>
                <a:gd name="T7" fmla="*/ 13 h 15"/>
                <a:gd name="T8" fmla="*/ 1 w 15"/>
                <a:gd name="T9" fmla="*/ 5 h 15"/>
                <a:gd name="T10" fmla="*/ 2 w 15"/>
                <a:gd name="T11" fmla="*/ 2 h 15"/>
                <a:gd name="T12" fmla="*/ 10 w 15"/>
                <a:gd name="T13" fmla="*/ 0 h 15"/>
                <a:gd name="T14" fmla="*/ 13 w 15"/>
                <a:gd name="T15" fmla="*/ 2 h 15"/>
                <a:gd name="T16" fmla="*/ 15 w 15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15" y="10"/>
                  </a:moveTo>
                  <a:cubicBezTo>
                    <a:pt x="15" y="11"/>
                    <a:pt x="14" y="12"/>
                    <a:pt x="13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5"/>
                    <a:pt x="3" y="14"/>
                    <a:pt x="2" y="1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3" y="1"/>
                    <a:pt x="13" y="2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89" name="Freeform 82"/>
            <p:cNvSpPr>
              <a:spLocks/>
            </p:cNvSpPr>
            <p:nvPr/>
          </p:nvSpPr>
          <p:spPr bwMode="auto">
            <a:xfrm>
              <a:off x="576263" y="2735263"/>
              <a:ext cx="136525" cy="127000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2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0" name="Freeform 83"/>
            <p:cNvSpPr>
              <a:spLocks/>
            </p:cNvSpPr>
            <p:nvPr/>
          </p:nvSpPr>
          <p:spPr bwMode="auto">
            <a:xfrm>
              <a:off x="622300" y="2933700"/>
              <a:ext cx="134938" cy="136525"/>
            </a:xfrm>
            <a:custGeom>
              <a:avLst/>
              <a:gdLst>
                <a:gd name="T0" fmla="*/ 14 w 15"/>
                <a:gd name="T1" fmla="*/ 10 h 15"/>
                <a:gd name="T2" fmla="*/ 13 w 15"/>
                <a:gd name="T3" fmla="*/ 13 h 15"/>
                <a:gd name="T4" fmla="*/ 5 w 15"/>
                <a:gd name="T5" fmla="*/ 14 h 15"/>
                <a:gd name="T6" fmla="*/ 2 w 15"/>
                <a:gd name="T7" fmla="*/ 13 h 15"/>
                <a:gd name="T8" fmla="*/ 0 w 15"/>
                <a:gd name="T9" fmla="*/ 5 h 15"/>
                <a:gd name="T10" fmla="*/ 2 w 15"/>
                <a:gd name="T11" fmla="*/ 2 h 15"/>
                <a:gd name="T12" fmla="*/ 10 w 15"/>
                <a:gd name="T13" fmla="*/ 0 h 15"/>
                <a:gd name="T14" fmla="*/ 13 w 15"/>
                <a:gd name="T15" fmla="*/ 2 h 15"/>
                <a:gd name="T16" fmla="*/ 14 w 15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14" y="10"/>
                  </a:moveTo>
                  <a:cubicBezTo>
                    <a:pt x="15" y="11"/>
                    <a:pt x="14" y="12"/>
                    <a:pt x="13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5"/>
                    <a:pt x="3" y="14"/>
                    <a:pt x="2" y="1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3" y="2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1" name="Freeform 84"/>
            <p:cNvSpPr>
              <a:spLocks/>
            </p:cNvSpPr>
            <p:nvPr/>
          </p:nvSpPr>
          <p:spPr bwMode="auto">
            <a:xfrm>
              <a:off x="774700" y="2898775"/>
              <a:ext cx="136525" cy="134938"/>
            </a:xfrm>
            <a:custGeom>
              <a:avLst/>
              <a:gdLst>
                <a:gd name="T0" fmla="*/ 14 w 15"/>
                <a:gd name="T1" fmla="*/ 10 h 15"/>
                <a:gd name="T2" fmla="*/ 13 w 15"/>
                <a:gd name="T3" fmla="*/ 13 h 15"/>
                <a:gd name="T4" fmla="*/ 5 w 15"/>
                <a:gd name="T5" fmla="*/ 15 h 15"/>
                <a:gd name="T6" fmla="*/ 2 w 15"/>
                <a:gd name="T7" fmla="*/ 13 h 15"/>
                <a:gd name="T8" fmla="*/ 0 w 15"/>
                <a:gd name="T9" fmla="*/ 5 h 15"/>
                <a:gd name="T10" fmla="*/ 2 w 15"/>
                <a:gd name="T11" fmla="*/ 2 h 15"/>
                <a:gd name="T12" fmla="*/ 10 w 15"/>
                <a:gd name="T13" fmla="*/ 1 h 15"/>
                <a:gd name="T14" fmla="*/ 13 w 15"/>
                <a:gd name="T15" fmla="*/ 2 h 15"/>
                <a:gd name="T16" fmla="*/ 14 w 15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14" y="10"/>
                  </a:moveTo>
                  <a:cubicBezTo>
                    <a:pt x="15" y="11"/>
                    <a:pt x="14" y="12"/>
                    <a:pt x="13" y="13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2" y="14"/>
                    <a:pt x="2" y="1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2" y="1"/>
                    <a:pt x="13" y="2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2" name="Freeform 85"/>
            <p:cNvSpPr>
              <a:spLocks/>
            </p:cNvSpPr>
            <p:nvPr/>
          </p:nvSpPr>
          <p:spPr bwMode="auto">
            <a:xfrm>
              <a:off x="928688" y="2871788"/>
              <a:ext cx="136525" cy="125413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2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3" name="Freeform 86"/>
            <p:cNvSpPr>
              <a:spLocks/>
            </p:cNvSpPr>
            <p:nvPr/>
          </p:nvSpPr>
          <p:spPr bwMode="auto">
            <a:xfrm>
              <a:off x="1082675" y="2835275"/>
              <a:ext cx="136525" cy="127000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3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2" y="14"/>
                    <a:pt x="2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4" name="Freeform 87"/>
            <p:cNvSpPr>
              <a:spLocks/>
            </p:cNvSpPr>
            <p:nvPr/>
          </p:nvSpPr>
          <p:spPr bwMode="auto">
            <a:xfrm>
              <a:off x="495300" y="2373313"/>
              <a:ext cx="134938" cy="127000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2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5" name="Freeform 88"/>
            <p:cNvSpPr>
              <a:spLocks/>
            </p:cNvSpPr>
            <p:nvPr/>
          </p:nvSpPr>
          <p:spPr bwMode="auto">
            <a:xfrm>
              <a:off x="649288" y="2336800"/>
              <a:ext cx="134938" cy="127000"/>
            </a:xfrm>
            <a:custGeom>
              <a:avLst/>
              <a:gdLst>
                <a:gd name="T0" fmla="*/ 14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2 w 15"/>
                <a:gd name="T7" fmla="*/ 13 h 14"/>
                <a:gd name="T8" fmla="*/ 0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2 w 15"/>
                <a:gd name="T15" fmla="*/ 1 h 14"/>
                <a:gd name="T16" fmla="*/ 14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4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2" y="14"/>
                    <a:pt x="2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6" name="Freeform 89"/>
            <p:cNvSpPr>
              <a:spLocks/>
            </p:cNvSpPr>
            <p:nvPr/>
          </p:nvSpPr>
          <p:spPr bwMode="auto">
            <a:xfrm>
              <a:off x="803275" y="2300288"/>
              <a:ext cx="125413" cy="127000"/>
            </a:xfrm>
            <a:custGeom>
              <a:avLst/>
              <a:gdLst>
                <a:gd name="T0" fmla="*/ 14 w 14"/>
                <a:gd name="T1" fmla="*/ 10 h 14"/>
                <a:gd name="T2" fmla="*/ 13 w 14"/>
                <a:gd name="T3" fmla="*/ 12 h 14"/>
                <a:gd name="T4" fmla="*/ 5 w 14"/>
                <a:gd name="T5" fmla="*/ 14 h 14"/>
                <a:gd name="T6" fmla="*/ 2 w 14"/>
                <a:gd name="T7" fmla="*/ 13 h 14"/>
                <a:gd name="T8" fmla="*/ 0 w 14"/>
                <a:gd name="T9" fmla="*/ 4 h 14"/>
                <a:gd name="T10" fmla="*/ 2 w 14"/>
                <a:gd name="T11" fmla="*/ 2 h 14"/>
                <a:gd name="T12" fmla="*/ 10 w 14"/>
                <a:gd name="T13" fmla="*/ 0 h 14"/>
                <a:gd name="T14" fmla="*/ 12 w 14"/>
                <a:gd name="T15" fmla="*/ 2 h 14"/>
                <a:gd name="T16" fmla="*/ 14 w 14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4" y="10"/>
                  </a:moveTo>
                  <a:cubicBezTo>
                    <a:pt x="14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2" y="14"/>
                    <a:pt x="2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7" name="Freeform 90"/>
            <p:cNvSpPr>
              <a:spLocks/>
            </p:cNvSpPr>
            <p:nvPr/>
          </p:nvSpPr>
          <p:spPr bwMode="auto">
            <a:xfrm>
              <a:off x="957263" y="2265363"/>
              <a:ext cx="125413" cy="134938"/>
            </a:xfrm>
            <a:custGeom>
              <a:avLst/>
              <a:gdLst>
                <a:gd name="T0" fmla="*/ 14 w 14"/>
                <a:gd name="T1" fmla="*/ 10 h 15"/>
                <a:gd name="T2" fmla="*/ 12 w 14"/>
                <a:gd name="T3" fmla="*/ 13 h 15"/>
                <a:gd name="T4" fmla="*/ 5 w 14"/>
                <a:gd name="T5" fmla="*/ 14 h 15"/>
                <a:gd name="T6" fmla="*/ 2 w 14"/>
                <a:gd name="T7" fmla="*/ 13 h 15"/>
                <a:gd name="T8" fmla="*/ 0 w 14"/>
                <a:gd name="T9" fmla="*/ 5 h 15"/>
                <a:gd name="T10" fmla="*/ 2 w 14"/>
                <a:gd name="T11" fmla="*/ 2 h 15"/>
                <a:gd name="T12" fmla="*/ 10 w 14"/>
                <a:gd name="T13" fmla="*/ 0 h 15"/>
                <a:gd name="T14" fmla="*/ 12 w 14"/>
                <a:gd name="T15" fmla="*/ 2 h 15"/>
                <a:gd name="T16" fmla="*/ 14 w 14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5"/>
                <a:gd name="T29" fmla="*/ 14 w 14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5">
                  <a:moveTo>
                    <a:pt x="14" y="10"/>
                  </a:moveTo>
                  <a:cubicBezTo>
                    <a:pt x="14" y="11"/>
                    <a:pt x="14" y="12"/>
                    <a:pt x="12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5"/>
                    <a:pt x="2" y="14"/>
                    <a:pt x="2" y="1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8" name="Freeform 91"/>
            <p:cNvSpPr>
              <a:spLocks/>
            </p:cNvSpPr>
            <p:nvPr/>
          </p:nvSpPr>
          <p:spPr bwMode="auto">
            <a:xfrm>
              <a:off x="539750" y="2554288"/>
              <a:ext cx="127000" cy="127000"/>
            </a:xfrm>
            <a:custGeom>
              <a:avLst/>
              <a:gdLst>
                <a:gd name="T0" fmla="*/ 14 w 14"/>
                <a:gd name="T1" fmla="*/ 10 h 14"/>
                <a:gd name="T2" fmla="*/ 12 w 14"/>
                <a:gd name="T3" fmla="*/ 12 h 14"/>
                <a:gd name="T4" fmla="*/ 4 w 14"/>
                <a:gd name="T5" fmla="*/ 14 h 14"/>
                <a:gd name="T6" fmla="*/ 2 w 14"/>
                <a:gd name="T7" fmla="*/ 12 h 14"/>
                <a:gd name="T8" fmla="*/ 0 w 14"/>
                <a:gd name="T9" fmla="*/ 4 h 14"/>
                <a:gd name="T10" fmla="*/ 2 w 14"/>
                <a:gd name="T11" fmla="*/ 2 h 14"/>
                <a:gd name="T12" fmla="*/ 9 w 14"/>
                <a:gd name="T13" fmla="*/ 0 h 14"/>
                <a:gd name="T14" fmla="*/ 12 w 14"/>
                <a:gd name="T15" fmla="*/ 1 h 14"/>
                <a:gd name="T16" fmla="*/ 14 w 14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4" y="10"/>
                  </a:moveTo>
                  <a:cubicBezTo>
                    <a:pt x="14" y="11"/>
                    <a:pt x="13" y="12"/>
                    <a:pt x="12" y="1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2" y="13"/>
                    <a:pt x="2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99" name="Freeform 92"/>
            <p:cNvSpPr>
              <a:spLocks/>
            </p:cNvSpPr>
            <p:nvPr/>
          </p:nvSpPr>
          <p:spPr bwMode="auto">
            <a:xfrm>
              <a:off x="693738" y="2517775"/>
              <a:ext cx="127000" cy="127000"/>
            </a:xfrm>
            <a:custGeom>
              <a:avLst/>
              <a:gdLst>
                <a:gd name="T0" fmla="*/ 14 w 14"/>
                <a:gd name="T1" fmla="*/ 10 h 14"/>
                <a:gd name="T2" fmla="*/ 12 w 14"/>
                <a:gd name="T3" fmla="*/ 12 h 14"/>
                <a:gd name="T4" fmla="*/ 4 w 14"/>
                <a:gd name="T5" fmla="*/ 14 h 14"/>
                <a:gd name="T6" fmla="*/ 2 w 14"/>
                <a:gd name="T7" fmla="*/ 13 h 14"/>
                <a:gd name="T8" fmla="*/ 0 w 14"/>
                <a:gd name="T9" fmla="*/ 4 h 14"/>
                <a:gd name="T10" fmla="*/ 1 w 14"/>
                <a:gd name="T11" fmla="*/ 2 h 14"/>
                <a:gd name="T12" fmla="*/ 9 w 14"/>
                <a:gd name="T13" fmla="*/ 0 h 14"/>
                <a:gd name="T14" fmla="*/ 12 w 14"/>
                <a:gd name="T15" fmla="*/ 1 h 14"/>
                <a:gd name="T16" fmla="*/ 14 w 14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4" y="10"/>
                  </a:moveTo>
                  <a:cubicBezTo>
                    <a:pt x="14" y="11"/>
                    <a:pt x="13" y="12"/>
                    <a:pt x="12" y="1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2" y="14"/>
                    <a:pt x="2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0"/>
                    <a:pt x="12" y="1"/>
                  </a:cubicBezTo>
                  <a:lnTo>
                    <a:pt x="14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0" name="Freeform 93"/>
            <p:cNvSpPr>
              <a:spLocks/>
            </p:cNvSpPr>
            <p:nvPr/>
          </p:nvSpPr>
          <p:spPr bwMode="auto">
            <a:xfrm>
              <a:off x="838200" y="2481263"/>
              <a:ext cx="136525" cy="127000"/>
            </a:xfrm>
            <a:custGeom>
              <a:avLst/>
              <a:gdLst>
                <a:gd name="T0" fmla="*/ 15 w 15"/>
                <a:gd name="T1" fmla="*/ 10 h 14"/>
                <a:gd name="T2" fmla="*/ 13 w 15"/>
                <a:gd name="T3" fmla="*/ 12 h 14"/>
                <a:gd name="T4" fmla="*/ 5 w 15"/>
                <a:gd name="T5" fmla="*/ 14 h 14"/>
                <a:gd name="T6" fmla="*/ 3 w 15"/>
                <a:gd name="T7" fmla="*/ 13 h 14"/>
                <a:gd name="T8" fmla="*/ 1 w 15"/>
                <a:gd name="T9" fmla="*/ 4 h 14"/>
                <a:gd name="T10" fmla="*/ 2 w 15"/>
                <a:gd name="T11" fmla="*/ 2 h 14"/>
                <a:gd name="T12" fmla="*/ 10 w 15"/>
                <a:gd name="T13" fmla="*/ 0 h 14"/>
                <a:gd name="T14" fmla="*/ 13 w 15"/>
                <a:gd name="T15" fmla="*/ 2 h 14"/>
                <a:gd name="T16" fmla="*/ 15 w 15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15" y="10"/>
                  </a:moveTo>
                  <a:cubicBezTo>
                    <a:pt x="15" y="11"/>
                    <a:pt x="14" y="12"/>
                    <a:pt x="1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4"/>
                    <a:pt x="3" y="1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3" y="1"/>
                    <a:pt x="13" y="2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1" name="Freeform 94"/>
            <p:cNvSpPr>
              <a:spLocks/>
            </p:cNvSpPr>
            <p:nvPr/>
          </p:nvSpPr>
          <p:spPr bwMode="auto">
            <a:xfrm>
              <a:off x="992188" y="2446338"/>
              <a:ext cx="136525" cy="134938"/>
            </a:xfrm>
            <a:custGeom>
              <a:avLst/>
              <a:gdLst>
                <a:gd name="T0" fmla="*/ 15 w 15"/>
                <a:gd name="T1" fmla="*/ 10 h 15"/>
                <a:gd name="T2" fmla="*/ 13 w 15"/>
                <a:gd name="T3" fmla="*/ 13 h 15"/>
                <a:gd name="T4" fmla="*/ 5 w 15"/>
                <a:gd name="T5" fmla="*/ 14 h 15"/>
                <a:gd name="T6" fmla="*/ 3 w 15"/>
                <a:gd name="T7" fmla="*/ 13 h 15"/>
                <a:gd name="T8" fmla="*/ 1 w 15"/>
                <a:gd name="T9" fmla="*/ 5 h 15"/>
                <a:gd name="T10" fmla="*/ 2 w 15"/>
                <a:gd name="T11" fmla="*/ 2 h 15"/>
                <a:gd name="T12" fmla="*/ 10 w 15"/>
                <a:gd name="T13" fmla="*/ 0 h 15"/>
                <a:gd name="T14" fmla="*/ 13 w 15"/>
                <a:gd name="T15" fmla="*/ 2 h 15"/>
                <a:gd name="T16" fmla="*/ 15 w 15"/>
                <a:gd name="T17" fmla="*/ 1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15" y="10"/>
                  </a:moveTo>
                  <a:cubicBezTo>
                    <a:pt x="15" y="11"/>
                    <a:pt x="14" y="12"/>
                    <a:pt x="13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5"/>
                    <a:pt x="3" y="14"/>
                    <a:pt x="3" y="1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1" y="2"/>
                    <a:pt x="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3" y="1"/>
                    <a:pt x="13" y="2"/>
                  </a:cubicBezTo>
                  <a:lnTo>
                    <a:pt x="15" y="10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2" name="Freeform 113"/>
            <p:cNvSpPr>
              <a:spLocks/>
            </p:cNvSpPr>
            <p:nvPr/>
          </p:nvSpPr>
          <p:spPr bwMode="auto">
            <a:xfrm>
              <a:off x="522288" y="2228850"/>
              <a:ext cx="1765300" cy="941388"/>
            </a:xfrm>
            <a:custGeom>
              <a:avLst/>
              <a:gdLst>
                <a:gd name="T0" fmla="*/ 195 w 195"/>
                <a:gd name="T1" fmla="*/ 104 h 104"/>
                <a:gd name="T2" fmla="*/ 177 w 195"/>
                <a:gd name="T3" fmla="*/ 91 h 104"/>
                <a:gd name="T4" fmla="*/ 167 w 195"/>
                <a:gd name="T5" fmla="*/ 86 h 104"/>
                <a:gd name="T6" fmla="*/ 162 w 195"/>
                <a:gd name="T7" fmla="*/ 84 h 104"/>
                <a:gd name="T8" fmla="*/ 156 w 195"/>
                <a:gd name="T9" fmla="*/ 84 h 104"/>
                <a:gd name="T10" fmla="*/ 151 w 195"/>
                <a:gd name="T11" fmla="*/ 84 h 104"/>
                <a:gd name="T12" fmla="*/ 147 w 195"/>
                <a:gd name="T13" fmla="*/ 82 h 104"/>
                <a:gd name="T14" fmla="*/ 140 w 195"/>
                <a:gd name="T15" fmla="*/ 83 h 104"/>
                <a:gd name="T16" fmla="*/ 134 w 195"/>
                <a:gd name="T17" fmla="*/ 83 h 104"/>
                <a:gd name="T18" fmla="*/ 130 w 195"/>
                <a:gd name="T19" fmla="*/ 84 h 104"/>
                <a:gd name="T20" fmla="*/ 110 w 195"/>
                <a:gd name="T21" fmla="*/ 86 h 104"/>
                <a:gd name="T22" fmla="*/ 102 w 195"/>
                <a:gd name="T23" fmla="*/ 86 h 104"/>
                <a:gd name="T24" fmla="*/ 84 w 195"/>
                <a:gd name="T25" fmla="*/ 84 h 104"/>
                <a:gd name="T26" fmla="*/ 75 w 195"/>
                <a:gd name="T27" fmla="*/ 78 h 104"/>
                <a:gd name="T28" fmla="*/ 64 w 195"/>
                <a:gd name="T29" fmla="*/ 74 h 104"/>
                <a:gd name="T30" fmla="*/ 58 w 195"/>
                <a:gd name="T31" fmla="*/ 66 h 104"/>
                <a:gd name="T32" fmla="*/ 58 w 195"/>
                <a:gd name="T33" fmla="*/ 61 h 104"/>
                <a:gd name="T34" fmla="*/ 60 w 195"/>
                <a:gd name="T35" fmla="*/ 55 h 104"/>
                <a:gd name="T36" fmla="*/ 60 w 195"/>
                <a:gd name="T37" fmla="*/ 51 h 104"/>
                <a:gd name="T38" fmla="*/ 55 w 195"/>
                <a:gd name="T39" fmla="*/ 47 h 104"/>
                <a:gd name="T40" fmla="*/ 47 w 195"/>
                <a:gd name="T41" fmla="*/ 44 h 104"/>
                <a:gd name="T42" fmla="*/ 39 w 195"/>
                <a:gd name="T43" fmla="*/ 43 h 104"/>
                <a:gd name="T44" fmla="*/ 31 w 195"/>
                <a:gd name="T45" fmla="*/ 40 h 104"/>
                <a:gd name="T46" fmla="*/ 22 w 195"/>
                <a:gd name="T47" fmla="*/ 38 h 104"/>
                <a:gd name="T48" fmla="*/ 17 w 195"/>
                <a:gd name="T49" fmla="*/ 35 h 104"/>
                <a:gd name="T50" fmla="*/ 9 w 195"/>
                <a:gd name="T51" fmla="*/ 32 h 104"/>
                <a:gd name="T52" fmla="*/ 6 w 195"/>
                <a:gd name="T53" fmla="*/ 29 h 104"/>
                <a:gd name="T54" fmla="*/ 1 w 195"/>
                <a:gd name="T55" fmla="*/ 25 h 104"/>
                <a:gd name="T56" fmla="*/ 0 w 195"/>
                <a:gd name="T57" fmla="*/ 20 h 104"/>
                <a:gd name="T58" fmla="*/ 8 w 195"/>
                <a:gd name="T59" fmla="*/ 15 h 104"/>
                <a:gd name="T60" fmla="*/ 16 w 195"/>
                <a:gd name="T61" fmla="*/ 17 h 104"/>
                <a:gd name="T62" fmla="*/ 23 w 195"/>
                <a:gd name="T63" fmla="*/ 21 h 104"/>
                <a:gd name="T64" fmla="*/ 27 w 195"/>
                <a:gd name="T65" fmla="*/ 21 h 104"/>
                <a:gd name="T66" fmla="*/ 38 w 195"/>
                <a:gd name="T67" fmla="*/ 21 h 104"/>
                <a:gd name="T68" fmla="*/ 64 w 195"/>
                <a:gd name="T69" fmla="*/ 25 h 104"/>
                <a:gd name="T70" fmla="*/ 71 w 195"/>
                <a:gd name="T71" fmla="*/ 23 h 104"/>
                <a:gd name="T72" fmla="*/ 71 w 195"/>
                <a:gd name="T73" fmla="*/ 16 h 104"/>
                <a:gd name="T74" fmla="*/ 73 w 195"/>
                <a:gd name="T75" fmla="*/ 12 h 104"/>
                <a:gd name="T76" fmla="*/ 80 w 195"/>
                <a:gd name="T77" fmla="*/ 6 h 104"/>
                <a:gd name="T78" fmla="*/ 87 w 195"/>
                <a:gd name="T79" fmla="*/ 6 h 104"/>
                <a:gd name="T80" fmla="*/ 90 w 195"/>
                <a:gd name="T81" fmla="*/ 1 h 104"/>
                <a:gd name="T82" fmla="*/ 93 w 195"/>
                <a:gd name="T83" fmla="*/ 0 h 104"/>
                <a:gd name="T84" fmla="*/ 99 w 195"/>
                <a:gd name="T85" fmla="*/ 0 h 104"/>
                <a:gd name="T86" fmla="*/ 105 w 195"/>
                <a:gd name="T87" fmla="*/ 2 h 104"/>
                <a:gd name="T88" fmla="*/ 117 w 195"/>
                <a:gd name="T89" fmla="*/ 2 h 104"/>
                <a:gd name="T90" fmla="*/ 122 w 195"/>
                <a:gd name="T91" fmla="*/ 6 h 104"/>
                <a:gd name="T92" fmla="*/ 140 w 195"/>
                <a:gd name="T93" fmla="*/ 12 h 104"/>
                <a:gd name="T94" fmla="*/ 149 w 195"/>
                <a:gd name="T95" fmla="*/ 16 h 104"/>
                <a:gd name="T96" fmla="*/ 157 w 195"/>
                <a:gd name="T97" fmla="*/ 21 h 104"/>
                <a:gd name="T98" fmla="*/ 170 w 195"/>
                <a:gd name="T99" fmla="*/ 27 h 104"/>
                <a:gd name="T100" fmla="*/ 175 w 195"/>
                <a:gd name="T101" fmla="*/ 28 h 104"/>
                <a:gd name="T102" fmla="*/ 178 w 195"/>
                <a:gd name="T103" fmla="*/ 29 h 104"/>
                <a:gd name="T104" fmla="*/ 180 w 195"/>
                <a:gd name="T105" fmla="*/ 28 h 104"/>
                <a:gd name="T106" fmla="*/ 184 w 195"/>
                <a:gd name="T107" fmla="*/ 28 h 104"/>
                <a:gd name="T108" fmla="*/ 191 w 195"/>
                <a:gd name="T109" fmla="*/ 27 h 104"/>
                <a:gd name="T110" fmla="*/ 195 w 195"/>
                <a:gd name="T111" fmla="*/ 29 h 1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5"/>
                <a:gd name="T169" fmla="*/ 0 h 104"/>
                <a:gd name="T170" fmla="*/ 195 w 195"/>
                <a:gd name="T171" fmla="*/ 104 h 1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5" h="104">
                  <a:moveTo>
                    <a:pt x="195" y="104"/>
                  </a:moveTo>
                  <a:cubicBezTo>
                    <a:pt x="189" y="99"/>
                    <a:pt x="183" y="95"/>
                    <a:pt x="177" y="91"/>
                  </a:cubicBezTo>
                  <a:cubicBezTo>
                    <a:pt x="174" y="89"/>
                    <a:pt x="170" y="88"/>
                    <a:pt x="167" y="86"/>
                  </a:cubicBezTo>
                  <a:cubicBezTo>
                    <a:pt x="165" y="85"/>
                    <a:pt x="164" y="84"/>
                    <a:pt x="162" y="84"/>
                  </a:cubicBezTo>
                  <a:cubicBezTo>
                    <a:pt x="160" y="84"/>
                    <a:pt x="158" y="84"/>
                    <a:pt x="156" y="84"/>
                  </a:cubicBezTo>
                  <a:cubicBezTo>
                    <a:pt x="155" y="84"/>
                    <a:pt x="153" y="84"/>
                    <a:pt x="151" y="84"/>
                  </a:cubicBezTo>
                  <a:cubicBezTo>
                    <a:pt x="149" y="83"/>
                    <a:pt x="148" y="82"/>
                    <a:pt x="147" y="82"/>
                  </a:cubicBezTo>
                  <a:cubicBezTo>
                    <a:pt x="144" y="82"/>
                    <a:pt x="142" y="82"/>
                    <a:pt x="140" y="83"/>
                  </a:cubicBezTo>
                  <a:cubicBezTo>
                    <a:pt x="138" y="83"/>
                    <a:pt x="136" y="83"/>
                    <a:pt x="134" y="83"/>
                  </a:cubicBezTo>
                  <a:cubicBezTo>
                    <a:pt x="133" y="84"/>
                    <a:pt x="131" y="84"/>
                    <a:pt x="130" y="84"/>
                  </a:cubicBezTo>
                  <a:cubicBezTo>
                    <a:pt x="123" y="85"/>
                    <a:pt x="117" y="86"/>
                    <a:pt x="110" y="86"/>
                  </a:cubicBezTo>
                  <a:cubicBezTo>
                    <a:pt x="108" y="86"/>
                    <a:pt x="105" y="86"/>
                    <a:pt x="102" y="86"/>
                  </a:cubicBezTo>
                  <a:cubicBezTo>
                    <a:pt x="96" y="85"/>
                    <a:pt x="89" y="88"/>
                    <a:pt x="84" y="84"/>
                  </a:cubicBezTo>
                  <a:cubicBezTo>
                    <a:pt x="81" y="82"/>
                    <a:pt x="78" y="80"/>
                    <a:pt x="75" y="78"/>
                  </a:cubicBezTo>
                  <a:cubicBezTo>
                    <a:pt x="71" y="77"/>
                    <a:pt x="68" y="75"/>
                    <a:pt x="64" y="74"/>
                  </a:cubicBezTo>
                  <a:cubicBezTo>
                    <a:pt x="61" y="72"/>
                    <a:pt x="58" y="70"/>
                    <a:pt x="58" y="66"/>
                  </a:cubicBezTo>
                  <a:cubicBezTo>
                    <a:pt x="58" y="64"/>
                    <a:pt x="58" y="62"/>
                    <a:pt x="58" y="61"/>
                  </a:cubicBezTo>
                  <a:cubicBezTo>
                    <a:pt x="59" y="59"/>
                    <a:pt x="60" y="57"/>
                    <a:pt x="60" y="55"/>
                  </a:cubicBezTo>
                  <a:cubicBezTo>
                    <a:pt x="60" y="53"/>
                    <a:pt x="60" y="52"/>
                    <a:pt x="60" y="51"/>
                  </a:cubicBezTo>
                  <a:cubicBezTo>
                    <a:pt x="60" y="50"/>
                    <a:pt x="56" y="48"/>
                    <a:pt x="55" y="47"/>
                  </a:cubicBezTo>
                  <a:cubicBezTo>
                    <a:pt x="53" y="46"/>
                    <a:pt x="50" y="45"/>
                    <a:pt x="47" y="44"/>
                  </a:cubicBezTo>
                  <a:cubicBezTo>
                    <a:pt x="45" y="44"/>
                    <a:pt x="42" y="44"/>
                    <a:pt x="39" y="43"/>
                  </a:cubicBezTo>
                  <a:cubicBezTo>
                    <a:pt x="36" y="42"/>
                    <a:pt x="33" y="41"/>
                    <a:pt x="31" y="40"/>
                  </a:cubicBezTo>
                  <a:cubicBezTo>
                    <a:pt x="28" y="39"/>
                    <a:pt x="25" y="39"/>
                    <a:pt x="22" y="38"/>
                  </a:cubicBezTo>
                  <a:cubicBezTo>
                    <a:pt x="20" y="37"/>
                    <a:pt x="19" y="36"/>
                    <a:pt x="17" y="35"/>
                  </a:cubicBezTo>
                  <a:cubicBezTo>
                    <a:pt x="17" y="35"/>
                    <a:pt x="9" y="32"/>
                    <a:pt x="9" y="32"/>
                  </a:cubicBezTo>
                  <a:cubicBezTo>
                    <a:pt x="8" y="31"/>
                    <a:pt x="7" y="30"/>
                    <a:pt x="6" y="29"/>
                  </a:cubicBezTo>
                  <a:cubicBezTo>
                    <a:pt x="4" y="28"/>
                    <a:pt x="3" y="27"/>
                    <a:pt x="1" y="25"/>
                  </a:cubicBezTo>
                  <a:cubicBezTo>
                    <a:pt x="0" y="23"/>
                    <a:pt x="0" y="22"/>
                    <a:pt x="0" y="20"/>
                  </a:cubicBezTo>
                  <a:cubicBezTo>
                    <a:pt x="2" y="17"/>
                    <a:pt x="5" y="14"/>
                    <a:pt x="8" y="15"/>
                  </a:cubicBezTo>
                  <a:cubicBezTo>
                    <a:pt x="11" y="16"/>
                    <a:pt x="13" y="16"/>
                    <a:pt x="16" y="17"/>
                  </a:cubicBezTo>
                  <a:cubicBezTo>
                    <a:pt x="18" y="18"/>
                    <a:pt x="20" y="20"/>
                    <a:pt x="23" y="21"/>
                  </a:cubicBezTo>
                  <a:cubicBezTo>
                    <a:pt x="24" y="21"/>
                    <a:pt x="26" y="21"/>
                    <a:pt x="27" y="21"/>
                  </a:cubicBezTo>
                  <a:cubicBezTo>
                    <a:pt x="31" y="21"/>
                    <a:pt x="35" y="20"/>
                    <a:pt x="38" y="21"/>
                  </a:cubicBezTo>
                  <a:cubicBezTo>
                    <a:pt x="46" y="24"/>
                    <a:pt x="55" y="27"/>
                    <a:pt x="64" y="25"/>
                  </a:cubicBezTo>
                  <a:cubicBezTo>
                    <a:pt x="66" y="25"/>
                    <a:pt x="68" y="24"/>
                    <a:pt x="71" y="23"/>
                  </a:cubicBezTo>
                  <a:cubicBezTo>
                    <a:pt x="71" y="23"/>
                    <a:pt x="71" y="17"/>
                    <a:pt x="71" y="16"/>
                  </a:cubicBezTo>
                  <a:cubicBezTo>
                    <a:pt x="72" y="14"/>
                    <a:pt x="72" y="13"/>
                    <a:pt x="73" y="12"/>
                  </a:cubicBezTo>
                  <a:cubicBezTo>
                    <a:pt x="75" y="9"/>
                    <a:pt x="76" y="7"/>
                    <a:pt x="80" y="6"/>
                  </a:cubicBezTo>
                  <a:cubicBezTo>
                    <a:pt x="82" y="6"/>
                    <a:pt x="84" y="6"/>
                    <a:pt x="87" y="6"/>
                  </a:cubicBezTo>
                  <a:cubicBezTo>
                    <a:pt x="88" y="5"/>
                    <a:pt x="89" y="2"/>
                    <a:pt x="90" y="1"/>
                  </a:cubicBezTo>
                  <a:cubicBezTo>
                    <a:pt x="91" y="1"/>
                    <a:pt x="92" y="0"/>
                    <a:pt x="93" y="0"/>
                  </a:cubicBezTo>
                  <a:cubicBezTo>
                    <a:pt x="95" y="0"/>
                    <a:pt x="97" y="0"/>
                    <a:pt x="99" y="0"/>
                  </a:cubicBezTo>
                  <a:cubicBezTo>
                    <a:pt x="101" y="1"/>
                    <a:pt x="103" y="1"/>
                    <a:pt x="105" y="2"/>
                  </a:cubicBezTo>
                  <a:cubicBezTo>
                    <a:pt x="108" y="1"/>
                    <a:pt x="113" y="0"/>
                    <a:pt x="117" y="2"/>
                  </a:cubicBezTo>
                  <a:cubicBezTo>
                    <a:pt x="119" y="4"/>
                    <a:pt x="120" y="5"/>
                    <a:pt x="122" y="6"/>
                  </a:cubicBezTo>
                  <a:cubicBezTo>
                    <a:pt x="128" y="8"/>
                    <a:pt x="134" y="10"/>
                    <a:pt x="140" y="12"/>
                  </a:cubicBezTo>
                  <a:cubicBezTo>
                    <a:pt x="143" y="14"/>
                    <a:pt x="146" y="14"/>
                    <a:pt x="149" y="16"/>
                  </a:cubicBezTo>
                  <a:cubicBezTo>
                    <a:pt x="152" y="17"/>
                    <a:pt x="154" y="19"/>
                    <a:pt x="157" y="21"/>
                  </a:cubicBezTo>
                  <a:cubicBezTo>
                    <a:pt x="161" y="23"/>
                    <a:pt x="166" y="25"/>
                    <a:pt x="170" y="27"/>
                  </a:cubicBezTo>
                  <a:cubicBezTo>
                    <a:pt x="172" y="27"/>
                    <a:pt x="174" y="28"/>
                    <a:pt x="175" y="28"/>
                  </a:cubicBezTo>
                  <a:cubicBezTo>
                    <a:pt x="178" y="29"/>
                    <a:pt x="178" y="29"/>
                    <a:pt x="178" y="29"/>
                  </a:cubicBezTo>
                  <a:cubicBezTo>
                    <a:pt x="178" y="29"/>
                    <a:pt x="180" y="28"/>
                    <a:pt x="180" y="28"/>
                  </a:cubicBezTo>
                  <a:cubicBezTo>
                    <a:pt x="181" y="28"/>
                    <a:pt x="183" y="28"/>
                    <a:pt x="184" y="28"/>
                  </a:cubicBezTo>
                  <a:cubicBezTo>
                    <a:pt x="186" y="27"/>
                    <a:pt x="189" y="27"/>
                    <a:pt x="191" y="27"/>
                  </a:cubicBezTo>
                  <a:cubicBezTo>
                    <a:pt x="193" y="28"/>
                    <a:pt x="194" y="29"/>
                    <a:pt x="195" y="29"/>
                  </a:cubicBezTo>
                </a:path>
              </a:pathLst>
            </a:custGeom>
            <a:solidFill>
              <a:srgbClr val="EEDBBA"/>
            </a:solidFill>
            <a:ln w="3651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3" name="Freeform 114"/>
            <p:cNvSpPr>
              <a:spLocks/>
            </p:cNvSpPr>
            <p:nvPr/>
          </p:nvSpPr>
          <p:spPr bwMode="auto">
            <a:xfrm>
              <a:off x="522288" y="2228850"/>
              <a:ext cx="1765300" cy="941388"/>
            </a:xfrm>
            <a:custGeom>
              <a:avLst/>
              <a:gdLst>
                <a:gd name="T0" fmla="*/ 195 w 195"/>
                <a:gd name="T1" fmla="*/ 104 h 104"/>
                <a:gd name="T2" fmla="*/ 177 w 195"/>
                <a:gd name="T3" fmla="*/ 91 h 104"/>
                <a:gd name="T4" fmla="*/ 167 w 195"/>
                <a:gd name="T5" fmla="*/ 86 h 104"/>
                <a:gd name="T6" fmla="*/ 162 w 195"/>
                <a:gd name="T7" fmla="*/ 84 h 104"/>
                <a:gd name="T8" fmla="*/ 156 w 195"/>
                <a:gd name="T9" fmla="*/ 84 h 104"/>
                <a:gd name="T10" fmla="*/ 151 w 195"/>
                <a:gd name="T11" fmla="*/ 84 h 104"/>
                <a:gd name="T12" fmla="*/ 147 w 195"/>
                <a:gd name="T13" fmla="*/ 82 h 104"/>
                <a:gd name="T14" fmla="*/ 140 w 195"/>
                <a:gd name="T15" fmla="*/ 83 h 104"/>
                <a:gd name="T16" fmla="*/ 134 w 195"/>
                <a:gd name="T17" fmla="*/ 83 h 104"/>
                <a:gd name="T18" fmla="*/ 130 w 195"/>
                <a:gd name="T19" fmla="*/ 84 h 104"/>
                <a:gd name="T20" fmla="*/ 110 w 195"/>
                <a:gd name="T21" fmla="*/ 86 h 104"/>
                <a:gd name="T22" fmla="*/ 102 w 195"/>
                <a:gd name="T23" fmla="*/ 86 h 104"/>
                <a:gd name="T24" fmla="*/ 84 w 195"/>
                <a:gd name="T25" fmla="*/ 84 h 104"/>
                <a:gd name="T26" fmla="*/ 75 w 195"/>
                <a:gd name="T27" fmla="*/ 78 h 104"/>
                <a:gd name="T28" fmla="*/ 64 w 195"/>
                <a:gd name="T29" fmla="*/ 74 h 104"/>
                <a:gd name="T30" fmla="*/ 58 w 195"/>
                <a:gd name="T31" fmla="*/ 66 h 104"/>
                <a:gd name="T32" fmla="*/ 58 w 195"/>
                <a:gd name="T33" fmla="*/ 61 h 104"/>
                <a:gd name="T34" fmla="*/ 60 w 195"/>
                <a:gd name="T35" fmla="*/ 55 h 104"/>
                <a:gd name="T36" fmla="*/ 60 w 195"/>
                <a:gd name="T37" fmla="*/ 51 h 104"/>
                <a:gd name="T38" fmla="*/ 55 w 195"/>
                <a:gd name="T39" fmla="*/ 47 h 104"/>
                <a:gd name="T40" fmla="*/ 47 w 195"/>
                <a:gd name="T41" fmla="*/ 44 h 104"/>
                <a:gd name="T42" fmla="*/ 39 w 195"/>
                <a:gd name="T43" fmla="*/ 43 h 104"/>
                <a:gd name="T44" fmla="*/ 31 w 195"/>
                <a:gd name="T45" fmla="*/ 40 h 104"/>
                <a:gd name="T46" fmla="*/ 22 w 195"/>
                <a:gd name="T47" fmla="*/ 38 h 104"/>
                <a:gd name="T48" fmla="*/ 17 w 195"/>
                <a:gd name="T49" fmla="*/ 35 h 104"/>
                <a:gd name="T50" fmla="*/ 9 w 195"/>
                <a:gd name="T51" fmla="*/ 32 h 104"/>
                <a:gd name="T52" fmla="*/ 6 w 195"/>
                <a:gd name="T53" fmla="*/ 29 h 104"/>
                <a:gd name="T54" fmla="*/ 1 w 195"/>
                <a:gd name="T55" fmla="*/ 25 h 104"/>
                <a:gd name="T56" fmla="*/ 0 w 195"/>
                <a:gd name="T57" fmla="*/ 20 h 104"/>
                <a:gd name="T58" fmla="*/ 8 w 195"/>
                <a:gd name="T59" fmla="*/ 15 h 104"/>
                <a:gd name="T60" fmla="*/ 16 w 195"/>
                <a:gd name="T61" fmla="*/ 17 h 104"/>
                <a:gd name="T62" fmla="*/ 23 w 195"/>
                <a:gd name="T63" fmla="*/ 21 h 104"/>
                <a:gd name="T64" fmla="*/ 27 w 195"/>
                <a:gd name="T65" fmla="*/ 21 h 104"/>
                <a:gd name="T66" fmla="*/ 38 w 195"/>
                <a:gd name="T67" fmla="*/ 21 h 104"/>
                <a:gd name="T68" fmla="*/ 64 w 195"/>
                <a:gd name="T69" fmla="*/ 25 h 104"/>
                <a:gd name="T70" fmla="*/ 71 w 195"/>
                <a:gd name="T71" fmla="*/ 23 h 104"/>
                <a:gd name="T72" fmla="*/ 71 w 195"/>
                <a:gd name="T73" fmla="*/ 16 h 104"/>
                <a:gd name="T74" fmla="*/ 73 w 195"/>
                <a:gd name="T75" fmla="*/ 12 h 104"/>
                <a:gd name="T76" fmla="*/ 80 w 195"/>
                <a:gd name="T77" fmla="*/ 6 h 104"/>
                <a:gd name="T78" fmla="*/ 87 w 195"/>
                <a:gd name="T79" fmla="*/ 6 h 104"/>
                <a:gd name="T80" fmla="*/ 90 w 195"/>
                <a:gd name="T81" fmla="*/ 1 h 104"/>
                <a:gd name="T82" fmla="*/ 93 w 195"/>
                <a:gd name="T83" fmla="*/ 0 h 104"/>
                <a:gd name="T84" fmla="*/ 99 w 195"/>
                <a:gd name="T85" fmla="*/ 0 h 104"/>
                <a:gd name="T86" fmla="*/ 105 w 195"/>
                <a:gd name="T87" fmla="*/ 2 h 104"/>
                <a:gd name="T88" fmla="*/ 117 w 195"/>
                <a:gd name="T89" fmla="*/ 2 h 104"/>
                <a:gd name="T90" fmla="*/ 122 w 195"/>
                <a:gd name="T91" fmla="*/ 6 h 104"/>
                <a:gd name="T92" fmla="*/ 140 w 195"/>
                <a:gd name="T93" fmla="*/ 12 h 104"/>
                <a:gd name="T94" fmla="*/ 149 w 195"/>
                <a:gd name="T95" fmla="*/ 16 h 104"/>
                <a:gd name="T96" fmla="*/ 157 w 195"/>
                <a:gd name="T97" fmla="*/ 21 h 104"/>
                <a:gd name="T98" fmla="*/ 170 w 195"/>
                <a:gd name="T99" fmla="*/ 27 h 104"/>
                <a:gd name="T100" fmla="*/ 175 w 195"/>
                <a:gd name="T101" fmla="*/ 28 h 104"/>
                <a:gd name="T102" fmla="*/ 178 w 195"/>
                <a:gd name="T103" fmla="*/ 29 h 104"/>
                <a:gd name="T104" fmla="*/ 180 w 195"/>
                <a:gd name="T105" fmla="*/ 28 h 104"/>
                <a:gd name="T106" fmla="*/ 184 w 195"/>
                <a:gd name="T107" fmla="*/ 28 h 104"/>
                <a:gd name="T108" fmla="*/ 191 w 195"/>
                <a:gd name="T109" fmla="*/ 27 h 104"/>
                <a:gd name="T110" fmla="*/ 195 w 195"/>
                <a:gd name="T111" fmla="*/ 29 h 1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5"/>
                <a:gd name="T169" fmla="*/ 0 h 104"/>
                <a:gd name="T170" fmla="*/ 195 w 195"/>
                <a:gd name="T171" fmla="*/ 104 h 1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5" h="104">
                  <a:moveTo>
                    <a:pt x="195" y="104"/>
                  </a:moveTo>
                  <a:cubicBezTo>
                    <a:pt x="189" y="99"/>
                    <a:pt x="183" y="95"/>
                    <a:pt x="177" y="91"/>
                  </a:cubicBezTo>
                  <a:cubicBezTo>
                    <a:pt x="174" y="89"/>
                    <a:pt x="170" y="88"/>
                    <a:pt x="167" y="86"/>
                  </a:cubicBezTo>
                  <a:cubicBezTo>
                    <a:pt x="165" y="85"/>
                    <a:pt x="164" y="84"/>
                    <a:pt x="162" y="84"/>
                  </a:cubicBezTo>
                  <a:cubicBezTo>
                    <a:pt x="160" y="84"/>
                    <a:pt x="158" y="84"/>
                    <a:pt x="156" y="84"/>
                  </a:cubicBezTo>
                  <a:cubicBezTo>
                    <a:pt x="155" y="84"/>
                    <a:pt x="153" y="84"/>
                    <a:pt x="151" y="84"/>
                  </a:cubicBezTo>
                  <a:cubicBezTo>
                    <a:pt x="149" y="83"/>
                    <a:pt x="148" y="82"/>
                    <a:pt x="147" y="82"/>
                  </a:cubicBezTo>
                  <a:cubicBezTo>
                    <a:pt x="144" y="82"/>
                    <a:pt x="142" y="82"/>
                    <a:pt x="140" y="83"/>
                  </a:cubicBezTo>
                  <a:cubicBezTo>
                    <a:pt x="138" y="83"/>
                    <a:pt x="136" y="83"/>
                    <a:pt x="134" y="83"/>
                  </a:cubicBezTo>
                  <a:cubicBezTo>
                    <a:pt x="133" y="84"/>
                    <a:pt x="131" y="84"/>
                    <a:pt x="130" y="84"/>
                  </a:cubicBezTo>
                  <a:cubicBezTo>
                    <a:pt x="123" y="85"/>
                    <a:pt x="117" y="86"/>
                    <a:pt x="110" y="86"/>
                  </a:cubicBezTo>
                  <a:cubicBezTo>
                    <a:pt x="108" y="86"/>
                    <a:pt x="105" y="86"/>
                    <a:pt x="102" y="86"/>
                  </a:cubicBezTo>
                  <a:cubicBezTo>
                    <a:pt x="96" y="85"/>
                    <a:pt x="89" y="88"/>
                    <a:pt x="84" y="84"/>
                  </a:cubicBezTo>
                  <a:cubicBezTo>
                    <a:pt x="81" y="82"/>
                    <a:pt x="78" y="80"/>
                    <a:pt x="75" y="78"/>
                  </a:cubicBezTo>
                  <a:cubicBezTo>
                    <a:pt x="71" y="77"/>
                    <a:pt x="68" y="75"/>
                    <a:pt x="64" y="74"/>
                  </a:cubicBezTo>
                  <a:cubicBezTo>
                    <a:pt x="61" y="72"/>
                    <a:pt x="58" y="70"/>
                    <a:pt x="58" y="66"/>
                  </a:cubicBezTo>
                  <a:cubicBezTo>
                    <a:pt x="58" y="64"/>
                    <a:pt x="58" y="62"/>
                    <a:pt x="58" y="61"/>
                  </a:cubicBezTo>
                  <a:cubicBezTo>
                    <a:pt x="59" y="59"/>
                    <a:pt x="60" y="57"/>
                    <a:pt x="60" y="55"/>
                  </a:cubicBezTo>
                  <a:cubicBezTo>
                    <a:pt x="60" y="53"/>
                    <a:pt x="60" y="52"/>
                    <a:pt x="60" y="51"/>
                  </a:cubicBezTo>
                  <a:cubicBezTo>
                    <a:pt x="60" y="50"/>
                    <a:pt x="56" y="48"/>
                    <a:pt x="55" y="47"/>
                  </a:cubicBezTo>
                  <a:cubicBezTo>
                    <a:pt x="53" y="46"/>
                    <a:pt x="50" y="45"/>
                    <a:pt x="47" y="44"/>
                  </a:cubicBezTo>
                  <a:cubicBezTo>
                    <a:pt x="45" y="44"/>
                    <a:pt x="42" y="44"/>
                    <a:pt x="39" y="43"/>
                  </a:cubicBezTo>
                  <a:cubicBezTo>
                    <a:pt x="36" y="42"/>
                    <a:pt x="33" y="41"/>
                    <a:pt x="31" y="40"/>
                  </a:cubicBezTo>
                  <a:cubicBezTo>
                    <a:pt x="28" y="39"/>
                    <a:pt x="25" y="39"/>
                    <a:pt x="22" y="38"/>
                  </a:cubicBezTo>
                  <a:cubicBezTo>
                    <a:pt x="20" y="37"/>
                    <a:pt x="19" y="36"/>
                    <a:pt x="17" y="35"/>
                  </a:cubicBezTo>
                  <a:cubicBezTo>
                    <a:pt x="17" y="35"/>
                    <a:pt x="9" y="32"/>
                    <a:pt x="9" y="32"/>
                  </a:cubicBezTo>
                  <a:cubicBezTo>
                    <a:pt x="8" y="31"/>
                    <a:pt x="7" y="30"/>
                    <a:pt x="6" y="29"/>
                  </a:cubicBezTo>
                  <a:cubicBezTo>
                    <a:pt x="4" y="28"/>
                    <a:pt x="3" y="27"/>
                    <a:pt x="1" y="25"/>
                  </a:cubicBezTo>
                  <a:cubicBezTo>
                    <a:pt x="0" y="23"/>
                    <a:pt x="0" y="22"/>
                    <a:pt x="0" y="20"/>
                  </a:cubicBezTo>
                  <a:cubicBezTo>
                    <a:pt x="2" y="17"/>
                    <a:pt x="5" y="14"/>
                    <a:pt x="8" y="15"/>
                  </a:cubicBezTo>
                  <a:cubicBezTo>
                    <a:pt x="11" y="16"/>
                    <a:pt x="13" y="16"/>
                    <a:pt x="16" y="17"/>
                  </a:cubicBezTo>
                  <a:cubicBezTo>
                    <a:pt x="18" y="18"/>
                    <a:pt x="20" y="20"/>
                    <a:pt x="23" y="21"/>
                  </a:cubicBezTo>
                  <a:cubicBezTo>
                    <a:pt x="24" y="21"/>
                    <a:pt x="26" y="21"/>
                    <a:pt x="27" y="21"/>
                  </a:cubicBezTo>
                  <a:cubicBezTo>
                    <a:pt x="31" y="21"/>
                    <a:pt x="35" y="20"/>
                    <a:pt x="38" y="21"/>
                  </a:cubicBezTo>
                  <a:cubicBezTo>
                    <a:pt x="46" y="24"/>
                    <a:pt x="55" y="27"/>
                    <a:pt x="64" y="25"/>
                  </a:cubicBezTo>
                  <a:cubicBezTo>
                    <a:pt x="66" y="25"/>
                    <a:pt x="68" y="24"/>
                    <a:pt x="71" y="23"/>
                  </a:cubicBezTo>
                  <a:cubicBezTo>
                    <a:pt x="71" y="23"/>
                    <a:pt x="71" y="17"/>
                    <a:pt x="71" y="16"/>
                  </a:cubicBezTo>
                  <a:cubicBezTo>
                    <a:pt x="72" y="14"/>
                    <a:pt x="72" y="13"/>
                    <a:pt x="73" y="12"/>
                  </a:cubicBezTo>
                  <a:cubicBezTo>
                    <a:pt x="75" y="9"/>
                    <a:pt x="76" y="7"/>
                    <a:pt x="80" y="6"/>
                  </a:cubicBezTo>
                  <a:cubicBezTo>
                    <a:pt x="82" y="6"/>
                    <a:pt x="84" y="6"/>
                    <a:pt x="87" y="6"/>
                  </a:cubicBezTo>
                  <a:cubicBezTo>
                    <a:pt x="88" y="5"/>
                    <a:pt x="89" y="2"/>
                    <a:pt x="90" y="1"/>
                  </a:cubicBezTo>
                  <a:cubicBezTo>
                    <a:pt x="91" y="1"/>
                    <a:pt x="92" y="0"/>
                    <a:pt x="93" y="0"/>
                  </a:cubicBezTo>
                  <a:cubicBezTo>
                    <a:pt x="95" y="0"/>
                    <a:pt x="97" y="0"/>
                    <a:pt x="99" y="0"/>
                  </a:cubicBezTo>
                  <a:cubicBezTo>
                    <a:pt x="101" y="1"/>
                    <a:pt x="103" y="1"/>
                    <a:pt x="105" y="2"/>
                  </a:cubicBezTo>
                  <a:cubicBezTo>
                    <a:pt x="108" y="1"/>
                    <a:pt x="113" y="0"/>
                    <a:pt x="117" y="2"/>
                  </a:cubicBezTo>
                  <a:cubicBezTo>
                    <a:pt x="119" y="4"/>
                    <a:pt x="120" y="5"/>
                    <a:pt x="122" y="6"/>
                  </a:cubicBezTo>
                  <a:cubicBezTo>
                    <a:pt x="128" y="8"/>
                    <a:pt x="134" y="10"/>
                    <a:pt x="140" y="12"/>
                  </a:cubicBezTo>
                  <a:cubicBezTo>
                    <a:pt x="143" y="14"/>
                    <a:pt x="146" y="14"/>
                    <a:pt x="149" y="16"/>
                  </a:cubicBezTo>
                  <a:cubicBezTo>
                    <a:pt x="152" y="17"/>
                    <a:pt x="154" y="19"/>
                    <a:pt x="157" y="21"/>
                  </a:cubicBezTo>
                  <a:cubicBezTo>
                    <a:pt x="161" y="23"/>
                    <a:pt x="166" y="25"/>
                    <a:pt x="170" y="27"/>
                  </a:cubicBezTo>
                  <a:cubicBezTo>
                    <a:pt x="172" y="27"/>
                    <a:pt x="174" y="28"/>
                    <a:pt x="175" y="28"/>
                  </a:cubicBezTo>
                  <a:cubicBezTo>
                    <a:pt x="178" y="29"/>
                    <a:pt x="178" y="29"/>
                    <a:pt x="178" y="29"/>
                  </a:cubicBezTo>
                  <a:cubicBezTo>
                    <a:pt x="178" y="29"/>
                    <a:pt x="180" y="28"/>
                    <a:pt x="180" y="28"/>
                  </a:cubicBezTo>
                  <a:cubicBezTo>
                    <a:pt x="181" y="28"/>
                    <a:pt x="183" y="28"/>
                    <a:pt x="184" y="28"/>
                  </a:cubicBezTo>
                  <a:cubicBezTo>
                    <a:pt x="186" y="27"/>
                    <a:pt x="189" y="27"/>
                    <a:pt x="191" y="27"/>
                  </a:cubicBezTo>
                  <a:cubicBezTo>
                    <a:pt x="193" y="28"/>
                    <a:pt x="194" y="29"/>
                    <a:pt x="195" y="29"/>
                  </a:cubicBezTo>
                </a:path>
              </a:pathLst>
            </a:custGeom>
            <a:noFill/>
            <a:ln w="3651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4" name="Freeform 115"/>
            <p:cNvSpPr>
              <a:spLocks/>
            </p:cNvSpPr>
            <p:nvPr/>
          </p:nvSpPr>
          <p:spPr bwMode="auto">
            <a:xfrm>
              <a:off x="522288" y="2363788"/>
              <a:ext cx="117475" cy="63500"/>
            </a:xfrm>
            <a:custGeom>
              <a:avLst/>
              <a:gdLst>
                <a:gd name="T0" fmla="*/ 9 w 13"/>
                <a:gd name="T1" fmla="*/ 7 h 7"/>
                <a:gd name="T2" fmla="*/ 12 w 13"/>
                <a:gd name="T3" fmla="*/ 4 h 7"/>
                <a:gd name="T4" fmla="*/ 10 w 13"/>
                <a:gd name="T5" fmla="*/ 1 h 7"/>
                <a:gd name="T6" fmla="*/ 5 w 13"/>
                <a:gd name="T7" fmla="*/ 0 h 7"/>
                <a:gd name="T8" fmla="*/ 2 w 13"/>
                <a:gd name="T9" fmla="*/ 3 h 7"/>
                <a:gd name="T10" fmla="*/ 0 w 13"/>
                <a:gd name="T11" fmla="*/ 5 h 7"/>
                <a:gd name="T12" fmla="*/ 3 w 13"/>
                <a:gd name="T13" fmla="*/ 7 h 7"/>
                <a:gd name="T14" fmla="*/ 9 w 13"/>
                <a:gd name="T15" fmla="*/ 7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7"/>
                <a:gd name="T26" fmla="*/ 13 w 13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7">
                  <a:moveTo>
                    <a:pt x="9" y="7"/>
                  </a:moveTo>
                  <a:cubicBezTo>
                    <a:pt x="9" y="7"/>
                    <a:pt x="12" y="4"/>
                    <a:pt x="12" y="4"/>
                  </a:cubicBezTo>
                  <a:cubicBezTo>
                    <a:pt x="13" y="3"/>
                    <a:pt x="11" y="1"/>
                    <a:pt x="10" y="1"/>
                  </a:cubicBezTo>
                  <a:cubicBezTo>
                    <a:pt x="9" y="0"/>
                    <a:pt x="7" y="0"/>
                    <a:pt x="5" y="0"/>
                  </a:cubicBezTo>
                  <a:cubicBezTo>
                    <a:pt x="4" y="1"/>
                    <a:pt x="3" y="1"/>
                    <a:pt x="2" y="3"/>
                  </a:cubicBezTo>
                  <a:cubicBezTo>
                    <a:pt x="1" y="3"/>
                    <a:pt x="0" y="5"/>
                    <a:pt x="0" y="5"/>
                  </a:cubicBezTo>
                  <a:cubicBezTo>
                    <a:pt x="0" y="6"/>
                    <a:pt x="2" y="6"/>
                    <a:pt x="3" y="7"/>
                  </a:cubicBezTo>
                  <a:cubicBezTo>
                    <a:pt x="5" y="7"/>
                    <a:pt x="7" y="7"/>
                    <a:pt x="9" y="7"/>
                  </a:cubicBezTo>
                  <a:close/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5" name="Freeform 116"/>
            <p:cNvSpPr>
              <a:spLocks/>
            </p:cNvSpPr>
            <p:nvPr/>
          </p:nvSpPr>
          <p:spPr bwMode="auto">
            <a:xfrm>
              <a:off x="784225" y="2436813"/>
              <a:ext cx="19050" cy="53975"/>
            </a:xfrm>
            <a:custGeom>
              <a:avLst/>
              <a:gdLst>
                <a:gd name="T0" fmla="*/ 0 w 2"/>
                <a:gd name="T1" fmla="*/ 6 h 6"/>
                <a:gd name="T2" fmla="*/ 2 w 2"/>
                <a:gd name="T3" fmla="*/ 0 h 6"/>
                <a:gd name="T4" fmla="*/ 0 60000 65536"/>
                <a:gd name="T5" fmla="*/ 0 60000 65536"/>
                <a:gd name="T6" fmla="*/ 0 w 2"/>
                <a:gd name="T7" fmla="*/ 0 h 6"/>
                <a:gd name="T8" fmla="*/ 2 w 2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6">
                  <a:moveTo>
                    <a:pt x="0" y="6"/>
                  </a:moveTo>
                  <a:cubicBezTo>
                    <a:pt x="0" y="4"/>
                    <a:pt x="1" y="2"/>
                    <a:pt x="2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6" name="Freeform 117"/>
            <p:cNvSpPr>
              <a:spLocks/>
            </p:cNvSpPr>
            <p:nvPr/>
          </p:nvSpPr>
          <p:spPr bwMode="auto">
            <a:xfrm>
              <a:off x="803275" y="2446338"/>
              <a:ext cx="44450" cy="63500"/>
            </a:xfrm>
            <a:custGeom>
              <a:avLst/>
              <a:gdLst>
                <a:gd name="T0" fmla="*/ 0 w 5"/>
                <a:gd name="T1" fmla="*/ 7 h 7"/>
                <a:gd name="T2" fmla="*/ 5 w 5"/>
                <a:gd name="T3" fmla="*/ 0 h 7"/>
                <a:gd name="T4" fmla="*/ 0 60000 65536"/>
                <a:gd name="T5" fmla="*/ 0 60000 65536"/>
                <a:gd name="T6" fmla="*/ 0 w 5"/>
                <a:gd name="T7" fmla="*/ 0 h 7"/>
                <a:gd name="T8" fmla="*/ 5 w 5"/>
                <a:gd name="T9" fmla="*/ 7 h 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" h="7">
                  <a:moveTo>
                    <a:pt x="0" y="7"/>
                  </a:moveTo>
                  <a:cubicBezTo>
                    <a:pt x="2" y="4"/>
                    <a:pt x="3" y="2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7" name="Freeform 118"/>
            <p:cNvSpPr>
              <a:spLocks/>
            </p:cNvSpPr>
            <p:nvPr/>
          </p:nvSpPr>
          <p:spPr bwMode="auto">
            <a:xfrm>
              <a:off x="1101725" y="2490788"/>
              <a:ext cx="63500" cy="80963"/>
            </a:xfrm>
            <a:custGeom>
              <a:avLst/>
              <a:gdLst>
                <a:gd name="T0" fmla="*/ 0 w 7"/>
                <a:gd name="T1" fmla="*/ 0 h 9"/>
                <a:gd name="T2" fmla="*/ 3 w 7"/>
                <a:gd name="T3" fmla="*/ 3 h 9"/>
                <a:gd name="T4" fmla="*/ 7 w 7"/>
                <a:gd name="T5" fmla="*/ 9 h 9"/>
                <a:gd name="T6" fmla="*/ 0 60000 65536"/>
                <a:gd name="T7" fmla="*/ 0 60000 65536"/>
                <a:gd name="T8" fmla="*/ 0 60000 65536"/>
                <a:gd name="T9" fmla="*/ 0 w 7"/>
                <a:gd name="T10" fmla="*/ 0 h 9"/>
                <a:gd name="T11" fmla="*/ 7 w 7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9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  <a:cubicBezTo>
                    <a:pt x="5" y="4"/>
                    <a:pt x="6" y="7"/>
                    <a:pt x="7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8" name="Freeform 119"/>
            <p:cNvSpPr>
              <a:spLocks/>
            </p:cNvSpPr>
            <p:nvPr/>
          </p:nvSpPr>
          <p:spPr bwMode="auto">
            <a:xfrm>
              <a:off x="1065213" y="2690813"/>
              <a:ext cx="180975" cy="134938"/>
            </a:xfrm>
            <a:custGeom>
              <a:avLst/>
              <a:gdLst>
                <a:gd name="T0" fmla="*/ 0 w 20"/>
                <a:gd name="T1" fmla="*/ 0 h 15"/>
                <a:gd name="T2" fmla="*/ 5 w 20"/>
                <a:gd name="T3" fmla="*/ 2 h 15"/>
                <a:gd name="T4" fmla="*/ 10 w 20"/>
                <a:gd name="T5" fmla="*/ 6 h 15"/>
                <a:gd name="T6" fmla="*/ 16 w 20"/>
                <a:gd name="T7" fmla="*/ 10 h 15"/>
                <a:gd name="T8" fmla="*/ 20 w 20"/>
                <a:gd name="T9" fmla="*/ 1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5"/>
                <a:gd name="T17" fmla="*/ 20 w 2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5">
                  <a:moveTo>
                    <a:pt x="0" y="0"/>
                  </a:moveTo>
                  <a:cubicBezTo>
                    <a:pt x="2" y="0"/>
                    <a:pt x="3" y="1"/>
                    <a:pt x="5" y="2"/>
                  </a:cubicBezTo>
                  <a:cubicBezTo>
                    <a:pt x="7" y="3"/>
                    <a:pt x="9" y="5"/>
                    <a:pt x="10" y="6"/>
                  </a:cubicBezTo>
                  <a:cubicBezTo>
                    <a:pt x="12" y="8"/>
                    <a:pt x="14" y="9"/>
                    <a:pt x="16" y="10"/>
                  </a:cubicBezTo>
                  <a:cubicBezTo>
                    <a:pt x="17" y="12"/>
                    <a:pt x="18" y="14"/>
                    <a:pt x="20" y="15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09" name="Line 120"/>
            <p:cNvSpPr>
              <a:spLocks noChangeShapeType="1"/>
            </p:cNvSpPr>
            <p:nvPr/>
          </p:nvSpPr>
          <p:spPr bwMode="auto">
            <a:xfrm>
              <a:off x="1082675" y="2725738"/>
              <a:ext cx="55563" cy="1588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10" name="Line 121"/>
            <p:cNvSpPr>
              <a:spLocks noChangeShapeType="1"/>
            </p:cNvSpPr>
            <p:nvPr/>
          </p:nvSpPr>
          <p:spPr bwMode="auto">
            <a:xfrm flipV="1">
              <a:off x="1182688" y="2781300"/>
              <a:ext cx="19050" cy="44450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11" name="Freeform 122"/>
            <p:cNvSpPr>
              <a:spLocks/>
            </p:cNvSpPr>
            <p:nvPr/>
          </p:nvSpPr>
          <p:spPr bwMode="auto">
            <a:xfrm>
              <a:off x="1309688" y="2282825"/>
              <a:ext cx="180975" cy="90488"/>
            </a:xfrm>
            <a:custGeom>
              <a:avLst/>
              <a:gdLst>
                <a:gd name="T0" fmla="*/ 0 w 20"/>
                <a:gd name="T1" fmla="*/ 0 h 10"/>
                <a:gd name="T2" fmla="*/ 6 w 20"/>
                <a:gd name="T3" fmla="*/ 3 h 10"/>
                <a:gd name="T4" fmla="*/ 20 w 20"/>
                <a:gd name="T5" fmla="*/ 10 h 10"/>
                <a:gd name="T6" fmla="*/ 0 60000 65536"/>
                <a:gd name="T7" fmla="*/ 0 60000 65536"/>
                <a:gd name="T8" fmla="*/ 0 60000 65536"/>
                <a:gd name="T9" fmla="*/ 0 w 20"/>
                <a:gd name="T10" fmla="*/ 0 h 10"/>
                <a:gd name="T11" fmla="*/ 20 w 20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0">
                  <a:moveTo>
                    <a:pt x="0" y="0"/>
                  </a:moveTo>
                  <a:cubicBezTo>
                    <a:pt x="2" y="1"/>
                    <a:pt x="4" y="2"/>
                    <a:pt x="6" y="3"/>
                  </a:cubicBezTo>
                  <a:cubicBezTo>
                    <a:pt x="11" y="5"/>
                    <a:pt x="16" y="8"/>
                    <a:pt x="20" y="1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12" name="Line 123"/>
            <p:cNvSpPr>
              <a:spLocks noChangeShapeType="1"/>
            </p:cNvSpPr>
            <p:nvPr/>
          </p:nvSpPr>
          <p:spPr bwMode="auto">
            <a:xfrm>
              <a:off x="1473200" y="2246313"/>
              <a:ext cx="63500" cy="36513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13" name="Freeform 124"/>
            <p:cNvSpPr>
              <a:spLocks/>
            </p:cNvSpPr>
            <p:nvPr/>
          </p:nvSpPr>
          <p:spPr bwMode="auto">
            <a:xfrm>
              <a:off x="1816100" y="2843213"/>
              <a:ext cx="36513" cy="127000"/>
            </a:xfrm>
            <a:custGeom>
              <a:avLst/>
              <a:gdLst>
                <a:gd name="T0" fmla="*/ 4 w 4"/>
                <a:gd name="T1" fmla="*/ 14 h 14"/>
                <a:gd name="T2" fmla="*/ 1 w 4"/>
                <a:gd name="T3" fmla="*/ 6 h 14"/>
                <a:gd name="T4" fmla="*/ 0 w 4"/>
                <a:gd name="T5" fmla="*/ 0 h 14"/>
                <a:gd name="T6" fmla="*/ 0 60000 65536"/>
                <a:gd name="T7" fmla="*/ 0 60000 65536"/>
                <a:gd name="T8" fmla="*/ 0 60000 65536"/>
                <a:gd name="T9" fmla="*/ 0 w 4"/>
                <a:gd name="T10" fmla="*/ 0 h 14"/>
                <a:gd name="T11" fmla="*/ 4 w 4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4">
                  <a:moveTo>
                    <a:pt x="4" y="14"/>
                  </a:moveTo>
                  <a:cubicBezTo>
                    <a:pt x="3" y="11"/>
                    <a:pt x="2" y="9"/>
                    <a:pt x="1" y="6"/>
                  </a:cubicBezTo>
                  <a:cubicBezTo>
                    <a:pt x="1" y="4"/>
                    <a:pt x="0" y="2"/>
                    <a:pt x="0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14" name="Freeform 125"/>
            <p:cNvSpPr>
              <a:spLocks/>
            </p:cNvSpPr>
            <p:nvPr/>
          </p:nvSpPr>
          <p:spPr bwMode="auto">
            <a:xfrm>
              <a:off x="2052638" y="2490788"/>
              <a:ext cx="80963" cy="80963"/>
            </a:xfrm>
            <a:custGeom>
              <a:avLst/>
              <a:gdLst>
                <a:gd name="T0" fmla="*/ 9 w 9"/>
                <a:gd name="T1" fmla="*/ 0 h 9"/>
                <a:gd name="T2" fmla="*/ 5 w 9"/>
                <a:gd name="T3" fmla="*/ 2 h 9"/>
                <a:gd name="T4" fmla="*/ 1 w 9"/>
                <a:gd name="T5" fmla="*/ 5 h 9"/>
                <a:gd name="T6" fmla="*/ 0 w 9"/>
                <a:gd name="T7" fmla="*/ 9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9" y="0"/>
                  </a:moveTo>
                  <a:cubicBezTo>
                    <a:pt x="8" y="1"/>
                    <a:pt x="6" y="2"/>
                    <a:pt x="5" y="2"/>
                  </a:cubicBezTo>
                  <a:cubicBezTo>
                    <a:pt x="4" y="3"/>
                    <a:pt x="2" y="4"/>
                    <a:pt x="1" y="5"/>
                  </a:cubicBezTo>
                  <a:cubicBezTo>
                    <a:pt x="1" y="6"/>
                    <a:pt x="0" y="8"/>
                    <a:pt x="0" y="9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15" name="Freeform 126"/>
            <p:cNvSpPr>
              <a:spLocks/>
            </p:cNvSpPr>
            <p:nvPr/>
          </p:nvSpPr>
          <p:spPr bwMode="auto">
            <a:xfrm>
              <a:off x="1219200" y="2463800"/>
              <a:ext cx="100013" cy="90488"/>
            </a:xfrm>
            <a:custGeom>
              <a:avLst/>
              <a:gdLst>
                <a:gd name="T0" fmla="*/ 0 w 11"/>
                <a:gd name="T1" fmla="*/ 0 h 10"/>
                <a:gd name="T2" fmla="*/ 7 w 11"/>
                <a:gd name="T3" fmla="*/ 3 h 10"/>
                <a:gd name="T4" fmla="*/ 11 w 11"/>
                <a:gd name="T5" fmla="*/ 10 h 10"/>
                <a:gd name="T6" fmla="*/ 0 60000 65536"/>
                <a:gd name="T7" fmla="*/ 0 60000 65536"/>
                <a:gd name="T8" fmla="*/ 0 60000 65536"/>
                <a:gd name="T9" fmla="*/ 0 w 11"/>
                <a:gd name="T10" fmla="*/ 0 h 10"/>
                <a:gd name="T11" fmla="*/ 11 w 11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0">
                  <a:moveTo>
                    <a:pt x="0" y="0"/>
                  </a:moveTo>
                  <a:cubicBezTo>
                    <a:pt x="2" y="1"/>
                    <a:pt x="5" y="2"/>
                    <a:pt x="7" y="3"/>
                  </a:cubicBezTo>
                  <a:cubicBezTo>
                    <a:pt x="8" y="5"/>
                    <a:pt x="10" y="8"/>
                    <a:pt x="11" y="1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1512743" y="2878137"/>
            <a:ext cx="1768619" cy="779463"/>
            <a:chOff x="792019" y="4495800"/>
            <a:chExt cx="1768619" cy="779463"/>
          </a:xfrm>
        </p:grpSpPr>
        <p:sp>
          <p:nvSpPr>
            <p:cNvPr id="117" name="Freeform 127"/>
            <p:cNvSpPr>
              <a:spLocks/>
            </p:cNvSpPr>
            <p:nvPr/>
          </p:nvSpPr>
          <p:spPr bwMode="auto">
            <a:xfrm>
              <a:off x="792019" y="4495800"/>
              <a:ext cx="1768619" cy="779463"/>
            </a:xfrm>
            <a:custGeom>
              <a:avLst/>
              <a:gdLst>
                <a:gd name="T0" fmla="*/ 0 w 474"/>
                <a:gd name="T1" fmla="*/ 365 h 491"/>
                <a:gd name="T2" fmla="*/ 280 w 474"/>
                <a:gd name="T3" fmla="*/ 365 h 491"/>
                <a:gd name="T4" fmla="*/ 280 w 474"/>
                <a:gd name="T5" fmla="*/ 491 h 491"/>
                <a:gd name="T6" fmla="*/ 474 w 474"/>
                <a:gd name="T7" fmla="*/ 246 h 491"/>
                <a:gd name="T8" fmla="*/ 280 w 474"/>
                <a:gd name="T9" fmla="*/ 0 h 491"/>
                <a:gd name="T10" fmla="*/ 280 w 474"/>
                <a:gd name="T11" fmla="*/ 126 h 491"/>
                <a:gd name="T12" fmla="*/ 0 w 474"/>
                <a:gd name="T13" fmla="*/ 120 h 491"/>
                <a:gd name="T14" fmla="*/ 0 w 474"/>
                <a:gd name="T15" fmla="*/ 365 h 4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4"/>
                <a:gd name="T25" fmla="*/ 0 h 491"/>
                <a:gd name="T26" fmla="*/ 474 w 474"/>
                <a:gd name="T27" fmla="*/ 491 h 49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4" h="491">
                  <a:moveTo>
                    <a:pt x="0" y="365"/>
                  </a:moveTo>
                  <a:lnTo>
                    <a:pt x="280" y="365"/>
                  </a:lnTo>
                  <a:lnTo>
                    <a:pt x="280" y="491"/>
                  </a:lnTo>
                  <a:lnTo>
                    <a:pt x="474" y="246"/>
                  </a:lnTo>
                  <a:lnTo>
                    <a:pt x="280" y="0"/>
                  </a:lnTo>
                  <a:lnTo>
                    <a:pt x="280" y="126"/>
                  </a:lnTo>
                  <a:lnTo>
                    <a:pt x="0" y="120"/>
                  </a:lnTo>
                  <a:lnTo>
                    <a:pt x="0" y="365"/>
                  </a:lnTo>
                  <a:close/>
                </a:path>
              </a:pathLst>
            </a:custGeom>
            <a:solidFill>
              <a:srgbClr val="FFFFFF"/>
            </a:solidFill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18" name="Rectangle 128"/>
            <p:cNvSpPr>
              <a:spLocks noChangeArrowheads="1"/>
            </p:cNvSpPr>
            <p:nvPr/>
          </p:nvSpPr>
          <p:spPr bwMode="auto">
            <a:xfrm>
              <a:off x="1056487" y="4699007"/>
              <a:ext cx="620875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 smtClean="0">
                  <a:solidFill>
                    <a:srgbClr val="231F20"/>
                  </a:solidFill>
                  <a:latin typeface="Myriad Pro"/>
                  <a:cs typeface="Myriad Pro"/>
                </a:rPr>
                <a:t>learn</a:t>
              </a:r>
              <a:endParaRPr lang="en-US" dirty="0">
                <a:latin typeface="Myriad Pro"/>
                <a:cs typeface="Myriad Pro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4808537" y="351407"/>
            <a:ext cx="1458913" cy="1519238"/>
            <a:chOff x="4803775" y="1758950"/>
            <a:chExt cx="1458913" cy="1519238"/>
          </a:xfrm>
        </p:grpSpPr>
        <p:sp>
          <p:nvSpPr>
            <p:cNvPr id="120" name="Freeform 29"/>
            <p:cNvSpPr>
              <a:spLocks/>
            </p:cNvSpPr>
            <p:nvPr/>
          </p:nvSpPr>
          <p:spPr bwMode="auto">
            <a:xfrm>
              <a:off x="6026150" y="2400300"/>
              <a:ext cx="73025" cy="73025"/>
            </a:xfrm>
            <a:custGeom>
              <a:avLst/>
              <a:gdLst>
                <a:gd name="T0" fmla="*/ 1 w 8"/>
                <a:gd name="T1" fmla="*/ 8 h 8"/>
                <a:gd name="T2" fmla="*/ 8 w 8"/>
                <a:gd name="T3" fmla="*/ 4 h 8"/>
                <a:gd name="T4" fmla="*/ 0 w 8"/>
                <a:gd name="T5" fmla="*/ 0 h 8"/>
                <a:gd name="T6" fmla="*/ 1 w 8"/>
                <a:gd name="T7" fmla="*/ 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1" y="8"/>
                  </a:moveTo>
                  <a:cubicBezTo>
                    <a:pt x="4" y="8"/>
                    <a:pt x="3" y="3"/>
                    <a:pt x="8" y="4"/>
                  </a:cubicBezTo>
                  <a:cubicBezTo>
                    <a:pt x="5" y="3"/>
                    <a:pt x="3" y="0"/>
                    <a:pt x="0" y="0"/>
                  </a:cubicBezTo>
                  <a:cubicBezTo>
                    <a:pt x="1" y="1"/>
                    <a:pt x="2" y="4"/>
                    <a:pt x="1" y="8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1" name="Freeform 30"/>
            <p:cNvSpPr>
              <a:spLocks noEditPoints="1"/>
            </p:cNvSpPr>
            <p:nvPr/>
          </p:nvSpPr>
          <p:spPr bwMode="auto">
            <a:xfrm>
              <a:off x="4803775" y="1758950"/>
              <a:ext cx="1458913" cy="1519238"/>
            </a:xfrm>
            <a:custGeom>
              <a:avLst/>
              <a:gdLst>
                <a:gd name="T0" fmla="*/ 61 w 161"/>
                <a:gd name="T1" fmla="*/ 141 h 168"/>
                <a:gd name="T2" fmla="*/ 16 w 161"/>
                <a:gd name="T3" fmla="*/ 99 h 168"/>
                <a:gd name="T4" fmla="*/ 21 w 161"/>
                <a:gd name="T5" fmla="*/ 69 h 168"/>
                <a:gd name="T6" fmla="*/ 32 w 161"/>
                <a:gd name="T7" fmla="*/ 75 h 168"/>
                <a:gd name="T8" fmla="*/ 69 w 161"/>
                <a:gd name="T9" fmla="*/ 95 h 168"/>
                <a:gd name="T10" fmla="*/ 80 w 161"/>
                <a:gd name="T11" fmla="*/ 96 h 168"/>
                <a:gd name="T12" fmla="*/ 103 w 161"/>
                <a:gd name="T13" fmla="*/ 126 h 168"/>
                <a:gd name="T14" fmla="*/ 119 w 161"/>
                <a:gd name="T15" fmla="*/ 110 h 168"/>
                <a:gd name="T16" fmla="*/ 123 w 161"/>
                <a:gd name="T17" fmla="*/ 16 h 168"/>
                <a:gd name="T18" fmla="*/ 127 w 161"/>
                <a:gd name="T19" fmla="*/ 130 h 168"/>
                <a:gd name="T20" fmla="*/ 130 w 161"/>
                <a:gd name="T21" fmla="*/ 126 h 168"/>
                <a:gd name="T22" fmla="*/ 91 w 161"/>
                <a:gd name="T23" fmla="*/ 1 h 168"/>
                <a:gd name="T24" fmla="*/ 18 w 161"/>
                <a:gd name="T25" fmla="*/ 66 h 168"/>
                <a:gd name="T26" fmla="*/ 12 w 161"/>
                <a:gd name="T27" fmla="*/ 103 h 168"/>
                <a:gd name="T28" fmla="*/ 60 w 161"/>
                <a:gd name="T29" fmla="*/ 146 h 168"/>
                <a:gd name="T30" fmla="*/ 69 w 161"/>
                <a:gd name="T31" fmla="*/ 168 h 168"/>
                <a:gd name="T32" fmla="*/ 93 w 161"/>
                <a:gd name="T33" fmla="*/ 93 h 168"/>
                <a:gd name="T34" fmla="*/ 91 w 161"/>
                <a:gd name="T35" fmla="*/ 93 h 168"/>
                <a:gd name="T36" fmla="*/ 60 w 161"/>
                <a:gd name="T37" fmla="*/ 74 h 168"/>
                <a:gd name="T38" fmla="*/ 37 w 161"/>
                <a:gd name="T39" fmla="*/ 64 h 168"/>
                <a:gd name="T40" fmla="*/ 40 w 161"/>
                <a:gd name="T41" fmla="*/ 21 h 168"/>
                <a:gd name="T42" fmla="*/ 63 w 161"/>
                <a:gd name="T43" fmla="*/ 15 h 168"/>
                <a:gd name="T44" fmla="*/ 85 w 161"/>
                <a:gd name="T45" fmla="*/ 8 h 168"/>
                <a:gd name="T46" fmla="*/ 107 w 161"/>
                <a:gd name="T47" fmla="*/ 20 h 168"/>
                <a:gd name="T48" fmla="*/ 122 w 161"/>
                <a:gd name="T49" fmla="*/ 23 h 168"/>
                <a:gd name="T50" fmla="*/ 133 w 161"/>
                <a:gd name="T51" fmla="*/ 29 h 168"/>
                <a:gd name="T52" fmla="*/ 133 w 161"/>
                <a:gd name="T53" fmla="*/ 31 h 168"/>
                <a:gd name="T54" fmla="*/ 146 w 161"/>
                <a:gd name="T55" fmla="*/ 51 h 168"/>
                <a:gd name="T56" fmla="*/ 139 w 161"/>
                <a:gd name="T57" fmla="*/ 90 h 168"/>
                <a:gd name="T58" fmla="*/ 128 w 161"/>
                <a:gd name="T59" fmla="*/ 67 h 168"/>
                <a:gd name="T60" fmla="*/ 114 w 161"/>
                <a:gd name="T61" fmla="*/ 58 h 168"/>
                <a:gd name="T62" fmla="*/ 104 w 161"/>
                <a:gd name="T63" fmla="*/ 63 h 168"/>
                <a:gd name="T64" fmla="*/ 127 w 161"/>
                <a:gd name="T65" fmla="*/ 71 h 168"/>
                <a:gd name="T66" fmla="*/ 106 w 161"/>
                <a:gd name="T67" fmla="*/ 71 h 168"/>
                <a:gd name="T68" fmla="*/ 95 w 161"/>
                <a:gd name="T69" fmla="*/ 90 h 168"/>
                <a:gd name="T70" fmla="*/ 95 w 161"/>
                <a:gd name="T71" fmla="*/ 90 h 168"/>
                <a:gd name="T72" fmla="*/ 93 w 161"/>
                <a:gd name="T73" fmla="*/ 5 h 168"/>
                <a:gd name="T74" fmla="*/ 122 w 161"/>
                <a:gd name="T75" fmla="*/ 15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1"/>
                <a:gd name="T115" fmla="*/ 0 h 168"/>
                <a:gd name="T116" fmla="*/ 161 w 161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1" h="168">
                  <a:moveTo>
                    <a:pt x="69" y="168"/>
                  </a:moveTo>
                  <a:cubicBezTo>
                    <a:pt x="68" y="157"/>
                    <a:pt x="67" y="146"/>
                    <a:pt x="61" y="141"/>
                  </a:cubicBezTo>
                  <a:cubicBezTo>
                    <a:pt x="47" y="140"/>
                    <a:pt x="31" y="149"/>
                    <a:pt x="20" y="141"/>
                  </a:cubicBezTo>
                  <a:cubicBezTo>
                    <a:pt x="24" y="118"/>
                    <a:pt x="15" y="117"/>
                    <a:pt x="16" y="99"/>
                  </a:cubicBezTo>
                  <a:cubicBezTo>
                    <a:pt x="13" y="96"/>
                    <a:pt x="9" y="94"/>
                    <a:pt x="5" y="91"/>
                  </a:cubicBezTo>
                  <a:cubicBezTo>
                    <a:pt x="8" y="82"/>
                    <a:pt x="17" y="78"/>
                    <a:pt x="21" y="69"/>
                  </a:cubicBezTo>
                  <a:cubicBezTo>
                    <a:pt x="19" y="31"/>
                    <a:pt x="47" y="12"/>
                    <a:pt x="66" y="7"/>
                  </a:cubicBezTo>
                  <a:cubicBezTo>
                    <a:pt x="40" y="10"/>
                    <a:pt x="11" y="47"/>
                    <a:pt x="32" y="75"/>
                  </a:cubicBezTo>
                  <a:cubicBezTo>
                    <a:pt x="40" y="78"/>
                    <a:pt x="49" y="79"/>
                    <a:pt x="56" y="77"/>
                  </a:cubicBezTo>
                  <a:cubicBezTo>
                    <a:pt x="60" y="83"/>
                    <a:pt x="66" y="87"/>
                    <a:pt x="69" y="95"/>
                  </a:cubicBezTo>
                  <a:cubicBezTo>
                    <a:pt x="90" y="93"/>
                    <a:pt x="88" y="132"/>
                    <a:pt x="101" y="128"/>
                  </a:cubicBezTo>
                  <a:cubicBezTo>
                    <a:pt x="90" y="122"/>
                    <a:pt x="90" y="104"/>
                    <a:pt x="80" y="96"/>
                  </a:cubicBezTo>
                  <a:cubicBezTo>
                    <a:pt x="82" y="95"/>
                    <a:pt x="85" y="94"/>
                    <a:pt x="88" y="95"/>
                  </a:cubicBezTo>
                  <a:cubicBezTo>
                    <a:pt x="100" y="98"/>
                    <a:pt x="92" y="122"/>
                    <a:pt x="103" y="126"/>
                  </a:cubicBezTo>
                  <a:cubicBezTo>
                    <a:pt x="100" y="122"/>
                    <a:pt x="98" y="117"/>
                    <a:pt x="98" y="110"/>
                  </a:cubicBezTo>
                  <a:cubicBezTo>
                    <a:pt x="102" y="108"/>
                    <a:pt x="111" y="112"/>
                    <a:pt x="119" y="110"/>
                  </a:cubicBezTo>
                  <a:cubicBezTo>
                    <a:pt x="135" y="99"/>
                    <a:pt x="153" y="83"/>
                    <a:pt x="149" y="55"/>
                  </a:cubicBezTo>
                  <a:cubicBezTo>
                    <a:pt x="147" y="38"/>
                    <a:pt x="135" y="26"/>
                    <a:pt x="123" y="16"/>
                  </a:cubicBezTo>
                  <a:cubicBezTo>
                    <a:pt x="144" y="28"/>
                    <a:pt x="156" y="40"/>
                    <a:pt x="152" y="72"/>
                  </a:cubicBezTo>
                  <a:cubicBezTo>
                    <a:pt x="149" y="95"/>
                    <a:pt x="125" y="102"/>
                    <a:pt x="127" y="130"/>
                  </a:cubicBezTo>
                  <a:cubicBezTo>
                    <a:pt x="127" y="142"/>
                    <a:pt x="134" y="154"/>
                    <a:pt x="141" y="163"/>
                  </a:cubicBezTo>
                  <a:cubicBezTo>
                    <a:pt x="142" y="151"/>
                    <a:pt x="130" y="139"/>
                    <a:pt x="130" y="126"/>
                  </a:cubicBezTo>
                  <a:cubicBezTo>
                    <a:pt x="130" y="106"/>
                    <a:pt x="155" y="93"/>
                    <a:pt x="157" y="71"/>
                  </a:cubicBezTo>
                  <a:cubicBezTo>
                    <a:pt x="161" y="28"/>
                    <a:pt x="132" y="6"/>
                    <a:pt x="91" y="1"/>
                  </a:cubicBezTo>
                  <a:cubicBezTo>
                    <a:pt x="86" y="0"/>
                    <a:pt x="82" y="0"/>
                    <a:pt x="77" y="1"/>
                  </a:cubicBezTo>
                  <a:cubicBezTo>
                    <a:pt x="42" y="6"/>
                    <a:pt x="14" y="20"/>
                    <a:pt x="18" y="66"/>
                  </a:cubicBezTo>
                  <a:cubicBezTo>
                    <a:pt x="14" y="76"/>
                    <a:pt x="4" y="80"/>
                    <a:pt x="0" y="91"/>
                  </a:cubicBezTo>
                  <a:cubicBezTo>
                    <a:pt x="2" y="98"/>
                    <a:pt x="10" y="96"/>
                    <a:pt x="12" y="103"/>
                  </a:cubicBezTo>
                  <a:cubicBezTo>
                    <a:pt x="9" y="117"/>
                    <a:pt x="19" y="126"/>
                    <a:pt x="16" y="144"/>
                  </a:cubicBezTo>
                  <a:cubicBezTo>
                    <a:pt x="28" y="153"/>
                    <a:pt x="43" y="145"/>
                    <a:pt x="60" y="146"/>
                  </a:cubicBezTo>
                  <a:cubicBezTo>
                    <a:pt x="65" y="150"/>
                    <a:pt x="63" y="162"/>
                    <a:pt x="68" y="168"/>
                  </a:cubicBezTo>
                  <a:cubicBezTo>
                    <a:pt x="68" y="168"/>
                    <a:pt x="69" y="168"/>
                    <a:pt x="69" y="168"/>
                  </a:cubicBezTo>
                  <a:close/>
                  <a:moveTo>
                    <a:pt x="133" y="93"/>
                  </a:moveTo>
                  <a:cubicBezTo>
                    <a:pt x="130" y="110"/>
                    <a:pt x="94" y="117"/>
                    <a:pt x="93" y="93"/>
                  </a:cubicBezTo>
                  <a:cubicBezTo>
                    <a:pt x="108" y="94"/>
                    <a:pt x="122" y="77"/>
                    <a:pt x="133" y="93"/>
                  </a:cubicBezTo>
                  <a:close/>
                  <a:moveTo>
                    <a:pt x="91" y="93"/>
                  </a:moveTo>
                  <a:cubicBezTo>
                    <a:pt x="81" y="93"/>
                    <a:pt x="80" y="94"/>
                    <a:pt x="71" y="93"/>
                  </a:cubicBezTo>
                  <a:cubicBezTo>
                    <a:pt x="69" y="85"/>
                    <a:pt x="61" y="83"/>
                    <a:pt x="60" y="74"/>
                  </a:cubicBezTo>
                  <a:cubicBezTo>
                    <a:pt x="50" y="74"/>
                    <a:pt x="39" y="78"/>
                    <a:pt x="32" y="72"/>
                  </a:cubicBezTo>
                  <a:cubicBezTo>
                    <a:pt x="31" y="66"/>
                    <a:pt x="36" y="67"/>
                    <a:pt x="37" y="64"/>
                  </a:cubicBezTo>
                  <a:cubicBezTo>
                    <a:pt x="32" y="63"/>
                    <a:pt x="34" y="69"/>
                    <a:pt x="29" y="67"/>
                  </a:cubicBezTo>
                  <a:cubicBezTo>
                    <a:pt x="20" y="49"/>
                    <a:pt x="35" y="35"/>
                    <a:pt x="40" y="21"/>
                  </a:cubicBezTo>
                  <a:cubicBezTo>
                    <a:pt x="45" y="19"/>
                    <a:pt x="45" y="20"/>
                    <a:pt x="48" y="23"/>
                  </a:cubicBezTo>
                  <a:cubicBezTo>
                    <a:pt x="49" y="16"/>
                    <a:pt x="57" y="11"/>
                    <a:pt x="63" y="15"/>
                  </a:cubicBezTo>
                  <a:cubicBezTo>
                    <a:pt x="64" y="5"/>
                    <a:pt x="85" y="7"/>
                    <a:pt x="87" y="15"/>
                  </a:cubicBezTo>
                  <a:cubicBezTo>
                    <a:pt x="87" y="12"/>
                    <a:pt x="86" y="10"/>
                    <a:pt x="85" y="8"/>
                  </a:cubicBezTo>
                  <a:cubicBezTo>
                    <a:pt x="91" y="9"/>
                    <a:pt x="96" y="9"/>
                    <a:pt x="104" y="10"/>
                  </a:cubicBezTo>
                  <a:cubicBezTo>
                    <a:pt x="108" y="13"/>
                    <a:pt x="106" y="18"/>
                    <a:pt x="107" y="20"/>
                  </a:cubicBezTo>
                  <a:cubicBezTo>
                    <a:pt x="110" y="19"/>
                    <a:pt x="109" y="16"/>
                    <a:pt x="109" y="13"/>
                  </a:cubicBezTo>
                  <a:cubicBezTo>
                    <a:pt x="116" y="14"/>
                    <a:pt x="118" y="19"/>
                    <a:pt x="122" y="23"/>
                  </a:cubicBezTo>
                  <a:cubicBezTo>
                    <a:pt x="122" y="21"/>
                    <a:pt x="122" y="18"/>
                    <a:pt x="123" y="18"/>
                  </a:cubicBezTo>
                  <a:cubicBezTo>
                    <a:pt x="126" y="23"/>
                    <a:pt x="131" y="24"/>
                    <a:pt x="133" y="29"/>
                  </a:cubicBezTo>
                  <a:cubicBezTo>
                    <a:pt x="129" y="31"/>
                    <a:pt x="127" y="34"/>
                    <a:pt x="127" y="39"/>
                  </a:cubicBezTo>
                  <a:cubicBezTo>
                    <a:pt x="131" y="38"/>
                    <a:pt x="129" y="32"/>
                    <a:pt x="133" y="31"/>
                  </a:cubicBezTo>
                  <a:cubicBezTo>
                    <a:pt x="142" y="33"/>
                    <a:pt x="146" y="47"/>
                    <a:pt x="141" y="53"/>
                  </a:cubicBezTo>
                  <a:cubicBezTo>
                    <a:pt x="143" y="53"/>
                    <a:pt x="145" y="52"/>
                    <a:pt x="146" y="51"/>
                  </a:cubicBezTo>
                  <a:cubicBezTo>
                    <a:pt x="147" y="56"/>
                    <a:pt x="149" y="64"/>
                    <a:pt x="144" y="66"/>
                  </a:cubicBezTo>
                  <a:cubicBezTo>
                    <a:pt x="152" y="74"/>
                    <a:pt x="140" y="83"/>
                    <a:pt x="139" y="90"/>
                  </a:cubicBezTo>
                  <a:cubicBezTo>
                    <a:pt x="132" y="89"/>
                    <a:pt x="127" y="84"/>
                    <a:pt x="120" y="82"/>
                  </a:cubicBezTo>
                  <a:cubicBezTo>
                    <a:pt x="121" y="76"/>
                    <a:pt x="131" y="71"/>
                    <a:pt x="128" y="67"/>
                  </a:cubicBezTo>
                  <a:cubicBezTo>
                    <a:pt x="127" y="68"/>
                    <a:pt x="124" y="66"/>
                    <a:pt x="117" y="67"/>
                  </a:cubicBezTo>
                  <a:cubicBezTo>
                    <a:pt x="116" y="64"/>
                    <a:pt x="114" y="62"/>
                    <a:pt x="114" y="58"/>
                  </a:cubicBezTo>
                  <a:cubicBezTo>
                    <a:pt x="118" y="53"/>
                    <a:pt x="126" y="51"/>
                    <a:pt x="128" y="45"/>
                  </a:cubicBezTo>
                  <a:cubicBezTo>
                    <a:pt x="119" y="50"/>
                    <a:pt x="114" y="58"/>
                    <a:pt x="104" y="63"/>
                  </a:cubicBezTo>
                  <a:cubicBezTo>
                    <a:pt x="109" y="64"/>
                    <a:pt x="109" y="60"/>
                    <a:pt x="114" y="61"/>
                  </a:cubicBezTo>
                  <a:cubicBezTo>
                    <a:pt x="110" y="72"/>
                    <a:pt x="123" y="67"/>
                    <a:pt x="127" y="71"/>
                  </a:cubicBezTo>
                  <a:cubicBezTo>
                    <a:pt x="119" y="74"/>
                    <a:pt x="117" y="91"/>
                    <a:pt x="107" y="87"/>
                  </a:cubicBezTo>
                  <a:cubicBezTo>
                    <a:pt x="113" y="85"/>
                    <a:pt x="111" y="71"/>
                    <a:pt x="106" y="71"/>
                  </a:cubicBezTo>
                  <a:cubicBezTo>
                    <a:pt x="109" y="73"/>
                    <a:pt x="110" y="79"/>
                    <a:pt x="109" y="85"/>
                  </a:cubicBezTo>
                  <a:cubicBezTo>
                    <a:pt x="104" y="86"/>
                    <a:pt x="100" y="95"/>
                    <a:pt x="95" y="90"/>
                  </a:cubicBezTo>
                  <a:cubicBezTo>
                    <a:pt x="99" y="89"/>
                    <a:pt x="96" y="82"/>
                    <a:pt x="91" y="83"/>
                  </a:cubicBezTo>
                  <a:cubicBezTo>
                    <a:pt x="92" y="87"/>
                    <a:pt x="96" y="85"/>
                    <a:pt x="95" y="90"/>
                  </a:cubicBezTo>
                  <a:cubicBezTo>
                    <a:pt x="93" y="90"/>
                    <a:pt x="91" y="90"/>
                    <a:pt x="91" y="93"/>
                  </a:cubicBezTo>
                  <a:close/>
                  <a:moveTo>
                    <a:pt x="93" y="5"/>
                  </a:moveTo>
                  <a:cubicBezTo>
                    <a:pt x="85" y="6"/>
                    <a:pt x="73" y="6"/>
                    <a:pt x="64" y="8"/>
                  </a:cubicBezTo>
                  <a:cubicBezTo>
                    <a:pt x="84" y="3"/>
                    <a:pt x="110" y="5"/>
                    <a:pt x="122" y="15"/>
                  </a:cubicBezTo>
                  <a:cubicBezTo>
                    <a:pt x="111" y="13"/>
                    <a:pt x="104" y="7"/>
                    <a:pt x="93" y="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2" name="Freeform 31"/>
            <p:cNvSpPr>
              <a:spLocks/>
            </p:cNvSpPr>
            <p:nvPr/>
          </p:nvSpPr>
          <p:spPr bwMode="auto">
            <a:xfrm>
              <a:off x="5419725" y="2517775"/>
              <a:ext cx="217488" cy="63500"/>
            </a:xfrm>
            <a:custGeom>
              <a:avLst/>
              <a:gdLst>
                <a:gd name="T0" fmla="*/ 20 w 24"/>
                <a:gd name="T1" fmla="*/ 6 h 7"/>
                <a:gd name="T2" fmla="*/ 1 w 24"/>
                <a:gd name="T3" fmla="*/ 1 h 7"/>
                <a:gd name="T4" fmla="*/ 20 w 24"/>
                <a:gd name="T5" fmla="*/ 6 h 7"/>
                <a:gd name="T6" fmla="*/ 0 60000 65536"/>
                <a:gd name="T7" fmla="*/ 0 60000 65536"/>
                <a:gd name="T8" fmla="*/ 0 60000 65536"/>
                <a:gd name="T9" fmla="*/ 0 w 24"/>
                <a:gd name="T10" fmla="*/ 0 h 7"/>
                <a:gd name="T11" fmla="*/ 24 w 24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7">
                  <a:moveTo>
                    <a:pt x="20" y="6"/>
                  </a:moveTo>
                  <a:cubicBezTo>
                    <a:pt x="24" y="0"/>
                    <a:pt x="0" y="0"/>
                    <a:pt x="1" y="1"/>
                  </a:cubicBezTo>
                  <a:cubicBezTo>
                    <a:pt x="6" y="7"/>
                    <a:pt x="17" y="1"/>
                    <a:pt x="20" y="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3" name="Freeform 32"/>
            <p:cNvSpPr>
              <a:spLocks/>
            </p:cNvSpPr>
            <p:nvPr/>
          </p:nvSpPr>
          <p:spPr bwMode="auto">
            <a:xfrm>
              <a:off x="5302250" y="2373313"/>
              <a:ext cx="407988" cy="127000"/>
            </a:xfrm>
            <a:custGeom>
              <a:avLst/>
              <a:gdLst>
                <a:gd name="T0" fmla="*/ 40 w 45"/>
                <a:gd name="T1" fmla="*/ 14 h 14"/>
                <a:gd name="T2" fmla="*/ 25 w 45"/>
                <a:gd name="T3" fmla="*/ 9 h 14"/>
                <a:gd name="T4" fmla="*/ 16 w 45"/>
                <a:gd name="T5" fmla="*/ 3 h 14"/>
                <a:gd name="T6" fmla="*/ 21 w 45"/>
                <a:gd name="T7" fmla="*/ 11 h 14"/>
                <a:gd name="T8" fmla="*/ 40 w 45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4"/>
                <a:gd name="T17" fmla="*/ 45 w 45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4">
                  <a:moveTo>
                    <a:pt x="40" y="14"/>
                  </a:moveTo>
                  <a:cubicBezTo>
                    <a:pt x="45" y="8"/>
                    <a:pt x="28" y="12"/>
                    <a:pt x="25" y="9"/>
                  </a:cubicBezTo>
                  <a:cubicBezTo>
                    <a:pt x="25" y="0"/>
                    <a:pt x="0" y="2"/>
                    <a:pt x="16" y="3"/>
                  </a:cubicBezTo>
                  <a:cubicBezTo>
                    <a:pt x="19" y="4"/>
                    <a:pt x="21" y="6"/>
                    <a:pt x="21" y="11"/>
                  </a:cubicBezTo>
                  <a:cubicBezTo>
                    <a:pt x="30" y="12"/>
                    <a:pt x="32" y="12"/>
                    <a:pt x="40" y="14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4" name="Freeform 33"/>
            <p:cNvSpPr>
              <a:spLocks/>
            </p:cNvSpPr>
            <p:nvPr/>
          </p:nvSpPr>
          <p:spPr bwMode="auto">
            <a:xfrm>
              <a:off x="5067300" y="2192338"/>
              <a:ext cx="280988" cy="190500"/>
            </a:xfrm>
            <a:custGeom>
              <a:avLst/>
              <a:gdLst>
                <a:gd name="T0" fmla="*/ 26 w 31"/>
                <a:gd name="T1" fmla="*/ 21 h 21"/>
                <a:gd name="T2" fmla="*/ 26 w 31"/>
                <a:gd name="T3" fmla="*/ 19 h 21"/>
                <a:gd name="T4" fmla="*/ 31 w 31"/>
                <a:gd name="T5" fmla="*/ 18 h 21"/>
                <a:gd name="T6" fmla="*/ 7 w 31"/>
                <a:gd name="T7" fmla="*/ 0 h 21"/>
                <a:gd name="T8" fmla="*/ 15 w 31"/>
                <a:gd name="T9" fmla="*/ 10 h 21"/>
                <a:gd name="T10" fmla="*/ 11 w 31"/>
                <a:gd name="T11" fmla="*/ 15 h 21"/>
                <a:gd name="T12" fmla="*/ 26 w 31"/>
                <a:gd name="T13" fmla="*/ 21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"/>
                <a:gd name="T22" fmla="*/ 0 h 21"/>
                <a:gd name="T23" fmla="*/ 31 w 31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" h="21">
                  <a:moveTo>
                    <a:pt x="26" y="21"/>
                  </a:moveTo>
                  <a:cubicBezTo>
                    <a:pt x="28" y="21"/>
                    <a:pt x="27" y="19"/>
                    <a:pt x="26" y="19"/>
                  </a:cubicBezTo>
                  <a:cubicBezTo>
                    <a:pt x="26" y="18"/>
                    <a:pt x="29" y="18"/>
                    <a:pt x="31" y="18"/>
                  </a:cubicBezTo>
                  <a:cubicBezTo>
                    <a:pt x="27" y="20"/>
                    <a:pt x="12" y="7"/>
                    <a:pt x="7" y="0"/>
                  </a:cubicBezTo>
                  <a:cubicBezTo>
                    <a:pt x="0" y="1"/>
                    <a:pt x="15" y="5"/>
                    <a:pt x="15" y="10"/>
                  </a:cubicBezTo>
                  <a:cubicBezTo>
                    <a:pt x="15" y="13"/>
                    <a:pt x="13" y="14"/>
                    <a:pt x="11" y="15"/>
                  </a:cubicBezTo>
                  <a:cubicBezTo>
                    <a:pt x="14" y="16"/>
                    <a:pt x="24" y="14"/>
                    <a:pt x="26" y="21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5" name="Freeform 34"/>
            <p:cNvSpPr>
              <a:spLocks/>
            </p:cNvSpPr>
            <p:nvPr/>
          </p:nvSpPr>
          <p:spPr bwMode="auto">
            <a:xfrm>
              <a:off x="5275263" y="2047875"/>
              <a:ext cx="633413" cy="342900"/>
            </a:xfrm>
            <a:custGeom>
              <a:avLst/>
              <a:gdLst>
                <a:gd name="T0" fmla="*/ 0 w 70"/>
                <a:gd name="T1" fmla="*/ 16 h 38"/>
                <a:gd name="T2" fmla="*/ 70 w 70"/>
                <a:gd name="T3" fmla="*/ 5 h 38"/>
                <a:gd name="T4" fmla="*/ 57 w 70"/>
                <a:gd name="T5" fmla="*/ 0 h 38"/>
                <a:gd name="T6" fmla="*/ 63 w 70"/>
                <a:gd name="T7" fmla="*/ 8 h 38"/>
                <a:gd name="T8" fmla="*/ 41 w 70"/>
                <a:gd name="T9" fmla="*/ 18 h 38"/>
                <a:gd name="T10" fmla="*/ 0 w 70"/>
                <a:gd name="T11" fmla="*/ 16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"/>
                <a:gd name="T19" fmla="*/ 0 h 38"/>
                <a:gd name="T20" fmla="*/ 70 w 70"/>
                <a:gd name="T21" fmla="*/ 38 h 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" h="38">
                  <a:moveTo>
                    <a:pt x="0" y="16"/>
                  </a:moveTo>
                  <a:cubicBezTo>
                    <a:pt x="16" y="38"/>
                    <a:pt x="57" y="23"/>
                    <a:pt x="70" y="5"/>
                  </a:cubicBezTo>
                  <a:cubicBezTo>
                    <a:pt x="69" y="4"/>
                    <a:pt x="57" y="7"/>
                    <a:pt x="57" y="0"/>
                  </a:cubicBezTo>
                  <a:cubicBezTo>
                    <a:pt x="53" y="3"/>
                    <a:pt x="61" y="7"/>
                    <a:pt x="63" y="8"/>
                  </a:cubicBezTo>
                  <a:cubicBezTo>
                    <a:pt x="61" y="15"/>
                    <a:pt x="49" y="21"/>
                    <a:pt x="41" y="18"/>
                  </a:cubicBezTo>
                  <a:cubicBezTo>
                    <a:pt x="30" y="32"/>
                    <a:pt x="12" y="24"/>
                    <a:pt x="0" y="1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6" name="Freeform 35"/>
            <p:cNvSpPr>
              <a:spLocks/>
            </p:cNvSpPr>
            <p:nvPr/>
          </p:nvSpPr>
          <p:spPr bwMode="auto">
            <a:xfrm>
              <a:off x="5165725" y="1966913"/>
              <a:ext cx="317500" cy="234950"/>
            </a:xfrm>
            <a:custGeom>
              <a:avLst/>
              <a:gdLst>
                <a:gd name="T0" fmla="*/ 31 w 35"/>
                <a:gd name="T1" fmla="*/ 25 h 26"/>
                <a:gd name="T2" fmla="*/ 20 w 35"/>
                <a:gd name="T3" fmla="*/ 16 h 26"/>
                <a:gd name="T4" fmla="*/ 26 w 35"/>
                <a:gd name="T5" fmla="*/ 11 h 26"/>
                <a:gd name="T6" fmla="*/ 12 w 35"/>
                <a:gd name="T7" fmla="*/ 11 h 26"/>
                <a:gd name="T8" fmla="*/ 0 w 35"/>
                <a:gd name="T9" fmla="*/ 5 h 26"/>
                <a:gd name="T10" fmla="*/ 8 w 35"/>
                <a:gd name="T11" fmla="*/ 13 h 26"/>
                <a:gd name="T12" fmla="*/ 20 w 35"/>
                <a:gd name="T13" fmla="*/ 21 h 26"/>
                <a:gd name="T14" fmla="*/ 31 w 35"/>
                <a:gd name="T15" fmla="*/ 25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26"/>
                <a:gd name="T26" fmla="*/ 35 w 35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26">
                  <a:moveTo>
                    <a:pt x="31" y="25"/>
                  </a:moveTo>
                  <a:cubicBezTo>
                    <a:pt x="35" y="26"/>
                    <a:pt x="25" y="15"/>
                    <a:pt x="20" y="16"/>
                  </a:cubicBezTo>
                  <a:cubicBezTo>
                    <a:pt x="19" y="12"/>
                    <a:pt x="22" y="10"/>
                    <a:pt x="26" y="11"/>
                  </a:cubicBezTo>
                  <a:cubicBezTo>
                    <a:pt x="30" y="10"/>
                    <a:pt x="18" y="9"/>
                    <a:pt x="12" y="11"/>
                  </a:cubicBezTo>
                  <a:cubicBezTo>
                    <a:pt x="9" y="8"/>
                    <a:pt x="6" y="0"/>
                    <a:pt x="0" y="5"/>
                  </a:cubicBezTo>
                  <a:cubicBezTo>
                    <a:pt x="3" y="8"/>
                    <a:pt x="11" y="5"/>
                    <a:pt x="8" y="13"/>
                  </a:cubicBezTo>
                  <a:cubicBezTo>
                    <a:pt x="15" y="12"/>
                    <a:pt x="20" y="13"/>
                    <a:pt x="20" y="21"/>
                  </a:cubicBezTo>
                  <a:cubicBezTo>
                    <a:pt x="24" y="16"/>
                    <a:pt x="29" y="22"/>
                    <a:pt x="31" y="2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7" name="Freeform 36"/>
            <p:cNvSpPr>
              <a:spLocks/>
            </p:cNvSpPr>
            <p:nvPr/>
          </p:nvSpPr>
          <p:spPr bwMode="auto">
            <a:xfrm>
              <a:off x="5356225" y="1830388"/>
              <a:ext cx="425450" cy="352425"/>
            </a:xfrm>
            <a:custGeom>
              <a:avLst/>
              <a:gdLst>
                <a:gd name="T0" fmla="*/ 32 w 47"/>
                <a:gd name="T1" fmla="*/ 39 h 39"/>
                <a:gd name="T2" fmla="*/ 21 w 47"/>
                <a:gd name="T3" fmla="*/ 31 h 39"/>
                <a:gd name="T4" fmla="*/ 30 w 47"/>
                <a:gd name="T5" fmla="*/ 18 h 39"/>
                <a:gd name="T6" fmla="*/ 30 w 47"/>
                <a:gd name="T7" fmla="*/ 8 h 39"/>
                <a:gd name="T8" fmla="*/ 27 w 47"/>
                <a:gd name="T9" fmla="*/ 18 h 39"/>
                <a:gd name="T10" fmla="*/ 5 w 47"/>
                <a:gd name="T11" fmla="*/ 7 h 39"/>
                <a:gd name="T12" fmla="*/ 24 w 47"/>
                <a:gd name="T13" fmla="*/ 18 h 39"/>
                <a:gd name="T14" fmla="*/ 32 w 47"/>
                <a:gd name="T15" fmla="*/ 39 h 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39"/>
                <a:gd name="T26" fmla="*/ 47 w 47"/>
                <a:gd name="T27" fmla="*/ 39 h 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39">
                  <a:moveTo>
                    <a:pt x="32" y="39"/>
                  </a:moveTo>
                  <a:cubicBezTo>
                    <a:pt x="28" y="37"/>
                    <a:pt x="27" y="31"/>
                    <a:pt x="21" y="31"/>
                  </a:cubicBezTo>
                  <a:cubicBezTo>
                    <a:pt x="20" y="23"/>
                    <a:pt x="24" y="19"/>
                    <a:pt x="30" y="18"/>
                  </a:cubicBezTo>
                  <a:cubicBezTo>
                    <a:pt x="30" y="5"/>
                    <a:pt x="47" y="0"/>
                    <a:pt x="30" y="8"/>
                  </a:cubicBezTo>
                  <a:cubicBezTo>
                    <a:pt x="30" y="12"/>
                    <a:pt x="29" y="15"/>
                    <a:pt x="27" y="18"/>
                  </a:cubicBezTo>
                  <a:cubicBezTo>
                    <a:pt x="24" y="10"/>
                    <a:pt x="9" y="14"/>
                    <a:pt x="5" y="7"/>
                  </a:cubicBezTo>
                  <a:cubicBezTo>
                    <a:pt x="0" y="15"/>
                    <a:pt x="21" y="12"/>
                    <a:pt x="24" y="18"/>
                  </a:cubicBezTo>
                  <a:cubicBezTo>
                    <a:pt x="14" y="25"/>
                    <a:pt x="23" y="37"/>
                    <a:pt x="32" y="39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8" name="Freeform 129"/>
            <p:cNvSpPr>
              <a:spLocks/>
            </p:cNvSpPr>
            <p:nvPr/>
          </p:nvSpPr>
          <p:spPr bwMode="auto">
            <a:xfrm>
              <a:off x="5257800" y="1876425"/>
              <a:ext cx="569913" cy="1022350"/>
            </a:xfrm>
            <a:custGeom>
              <a:avLst/>
              <a:gdLst>
                <a:gd name="T0" fmla="*/ 24 w 63"/>
                <a:gd name="T1" fmla="*/ 106 h 113"/>
                <a:gd name="T2" fmla="*/ 25 w 63"/>
                <a:gd name="T3" fmla="*/ 100 h 113"/>
                <a:gd name="T4" fmla="*/ 26 w 63"/>
                <a:gd name="T5" fmla="*/ 94 h 113"/>
                <a:gd name="T6" fmla="*/ 24 w 63"/>
                <a:gd name="T7" fmla="*/ 90 h 113"/>
                <a:gd name="T8" fmla="*/ 17 w 63"/>
                <a:gd name="T9" fmla="*/ 83 h 113"/>
                <a:gd name="T10" fmla="*/ 10 w 63"/>
                <a:gd name="T11" fmla="*/ 76 h 113"/>
                <a:gd name="T12" fmla="*/ 9 w 63"/>
                <a:gd name="T13" fmla="*/ 73 h 113"/>
                <a:gd name="T14" fmla="*/ 7 w 63"/>
                <a:gd name="T15" fmla="*/ 66 h 113"/>
                <a:gd name="T16" fmla="*/ 5 w 63"/>
                <a:gd name="T17" fmla="*/ 60 h 113"/>
                <a:gd name="T18" fmla="*/ 3 w 63"/>
                <a:gd name="T19" fmla="*/ 54 h 113"/>
                <a:gd name="T20" fmla="*/ 1 w 63"/>
                <a:gd name="T21" fmla="*/ 49 h 113"/>
                <a:gd name="T22" fmla="*/ 2 w 63"/>
                <a:gd name="T23" fmla="*/ 45 h 113"/>
                <a:gd name="T24" fmla="*/ 8 w 63"/>
                <a:gd name="T25" fmla="*/ 45 h 113"/>
                <a:gd name="T26" fmla="*/ 12 w 63"/>
                <a:gd name="T27" fmla="*/ 49 h 113"/>
                <a:gd name="T28" fmla="*/ 14 w 63"/>
                <a:gd name="T29" fmla="*/ 55 h 113"/>
                <a:gd name="T30" fmla="*/ 16 w 63"/>
                <a:gd name="T31" fmla="*/ 60 h 113"/>
                <a:gd name="T32" fmla="*/ 17 w 63"/>
                <a:gd name="T33" fmla="*/ 64 h 113"/>
                <a:gd name="T34" fmla="*/ 19 w 63"/>
                <a:gd name="T35" fmla="*/ 59 h 113"/>
                <a:gd name="T36" fmla="*/ 20 w 63"/>
                <a:gd name="T37" fmla="*/ 55 h 113"/>
                <a:gd name="T38" fmla="*/ 21 w 63"/>
                <a:gd name="T39" fmla="*/ 48 h 113"/>
                <a:gd name="T40" fmla="*/ 21 w 63"/>
                <a:gd name="T41" fmla="*/ 43 h 113"/>
                <a:gd name="T42" fmla="*/ 21 w 63"/>
                <a:gd name="T43" fmla="*/ 34 h 113"/>
                <a:gd name="T44" fmla="*/ 22 w 63"/>
                <a:gd name="T45" fmla="*/ 19 h 113"/>
                <a:gd name="T46" fmla="*/ 23 w 63"/>
                <a:gd name="T47" fmla="*/ 12 h 113"/>
                <a:gd name="T48" fmla="*/ 24 w 63"/>
                <a:gd name="T49" fmla="*/ 6 h 113"/>
                <a:gd name="T50" fmla="*/ 30 w 63"/>
                <a:gd name="T51" fmla="*/ 5 h 113"/>
                <a:gd name="T52" fmla="*/ 38 w 63"/>
                <a:gd name="T53" fmla="*/ 3 h 113"/>
                <a:gd name="T54" fmla="*/ 40 w 63"/>
                <a:gd name="T55" fmla="*/ 5 h 113"/>
                <a:gd name="T56" fmla="*/ 44 w 63"/>
                <a:gd name="T57" fmla="*/ 5 h 113"/>
                <a:gd name="T58" fmla="*/ 47 w 63"/>
                <a:gd name="T59" fmla="*/ 12 h 113"/>
                <a:gd name="T60" fmla="*/ 48 w 63"/>
                <a:gd name="T61" fmla="*/ 21 h 113"/>
                <a:gd name="T62" fmla="*/ 56 w 63"/>
                <a:gd name="T63" fmla="*/ 28 h 113"/>
                <a:gd name="T64" fmla="*/ 59 w 63"/>
                <a:gd name="T65" fmla="*/ 41 h 113"/>
                <a:gd name="T66" fmla="*/ 62 w 63"/>
                <a:gd name="T67" fmla="*/ 54 h 113"/>
                <a:gd name="T68" fmla="*/ 60 w 63"/>
                <a:gd name="T69" fmla="*/ 75 h 113"/>
                <a:gd name="T70" fmla="*/ 57 w 63"/>
                <a:gd name="T71" fmla="*/ 89 h 113"/>
                <a:gd name="T72" fmla="*/ 55 w 63"/>
                <a:gd name="T73" fmla="*/ 93 h 113"/>
                <a:gd name="T74" fmla="*/ 54 w 63"/>
                <a:gd name="T75" fmla="*/ 95 h 113"/>
                <a:gd name="T76" fmla="*/ 54 w 63"/>
                <a:gd name="T77" fmla="*/ 103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3"/>
                <a:gd name="T118" fmla="*/ 0 h 113"/>
                <a:gd name="T119" fmla="*/ 63 w 63"/>
                <a:gd name="T120" fmla="*/ 113 h 11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3" h="113">
                  <a:moveTo>
                    <a:pt x="24" y="113"/>
                  </a:moveTo>
                  <a:cubicBezTo>
                    <a:pt x="24" y="113"/>
                    <a:pt x="24" y="107"/>
                    <a:pt x="24" y="106"/>
                  </a:cubicBezTo>
                  <a:cubicBezTo>
                    <a:pt x="24" y="105"/>
                    <a:pt x="24" y="104"/>
                    <a:pt x="24" y="104"/>
                  </a:cubicBezTo>
                  <a:cubicBezTo>
                    <a:pt x="24" y="102"/>
                    <a:pt x="24" y="101"/>
                    <a:pt x="25" y="100"/>
                  </a:cubicBezTo>
                  <a:cubicBezTo>
                    <a:pt x="25" y="98"/>
                    <a:pt x="25" y="97"/>
                    <a:pt x="26" y="96"/>
                  </a:cubicBezTo>
                  <a:cubicBezTo>
                    <a:pt x="26" y="95"/>
                    <a:pt x="26" y="95"/>
                    <a:pt x="26" y="94"/>
                  </a:cubicBezTo>
                  <a:cubicBezTo>
                    <a:pt x="26" y="94"/>
                    <a:pt x="26" y="93"/>
                    <a:pt x="25" y="92"/>
                  </a:cubicBezTo>
                  <a:cubicBezTo>
                    <a:pt x="25" y="91"/>
                    <a:pt x="24" y="90"/>
                    <a:pt x="24" y="90"/>
                  </a:cubicBezTo>
                  <a:cubicBezTo>
                    <a:pt x="23" y="88"/>
                    <a:pt x="21" y="87"/>
                    <a:pt x="20" y="86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9"/>
                    <a:pt x="11" y="78"/>
                    <a:pt x="10" y="76"/>
                  </a:cubicBezTo>
                  <a:cubicBezTo>
                    <a:pt x="10" y="76"/>
                    <a:pt x="10" y="75"/>
                    <a:pt x="10" y="75"/>
                  </a:cubicBezTo>
                  <a:cubicBezTo>
                    <a:pt x="9" y="74"/>
                    <a:pt x="9" y="74"/>
                    <a:pt x="9" y="73"/>
                  </a:cubicBezTo>
                  <a:cubicBezTo>
                    <a:pt x="9" y="72"/>
                    <a:pt x="8" y="70"/>
                    <a:pt x="8" y="69"/>
                  </a:cubicBezTo>
                  <a:cubicBezTo>
                    <a:pt x="8" y="68"/>
                    <a:pt x="8" y="67"/>
                    <a:pt x="7" y="66"/>
                  </a:cubicBezTo>
                  <a:cubicBezTo>
                    <a:pt x="7" y="65"/>
                    <a:pt x="7" y="63"/>
                    <a:pt x="6" y="62"/>
                  </a:cubicBezTo>
                  <a:cubicBezTo>
                    <a:pt x="6" y="61"/>
                    <a:pt x="5" y="60"/>
                    <a:pt x="5" y="60"/>
                  </a:cubicBezTo>
                  <a:cubicBezTo>
                    <a:pt x="5" y="59"/>
                    <a:pt x="4" y="58"/>
                    <a:pt x="4" y="57"/>
                  </a:cubicBezTo>
                  <a:cubicBezTo>
                    <a:pt x="4" y="56"/>
                    <a:pt x="4" y="55"/>
                    <a:pt x="3" y="54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" y="52"/>
                    <a:pt x="2" y="50"/>
                    <a:pt x="1" y="49"/>
                  </a:cubicBezTo>
                  <a:cubicBezTo>
                    <a:pt x="1" y="48"/>
                    <a:pt x="1" y="48"/>
                    <a:pt x="1" y="47"/>
                  </a:cubicBezTo>
                  <a:cubicBezTo>
                    <a:pt x="0" y="46"/>
                    <a:pt x="1" y="45"/>
                    <a:pt x="2" y="45"/>
                  </a:cubicBezTo>
                  <a:cubicBezTo>
                    <a:pt x="3" y="44"/>
                    <a:pt x="4" y="44"/>
                    <a:pt x="5" y="44"/>
                  </a:cubicBezTo>
                  <a:cubicBezTo>
                    <a:pt x="6" y="44"/>
                    <a:pt x="7" y="45"/>
                    <a:pt x="8" y="45"/>
                  </a:cubicBezTo>
                  <a:cubicBezTo>
                    <a:pt x="10" y="46"/>
                    <a:pt x="10" y="47"/>
                    <a:pt x="11" y="48"/>
                  </a:cubicBezTo>
                  <a:cubicBezTo>
                    <a:pt x="11" y="48"/>
                    <a:pt x="11" y="49"/>
                    <a:pt x="12" y="49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4" y="53"/>
                    <a:pt x="14" y="54"/>
                    <a:pt x="14" y="55"/>
                  </a:cubicBezTo>
                  <a:cubicBezTo>
                    <a:pt x="14" y="56"/>
                    <a:pt x="15" y="58"/>
                    <a:pt x="15" y="59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6" y="61"/>
                    <a:pt x="16" y="62"/>
                    <a:pt x="17" y="63"/>
                  </a:cubicBezTo>
                  <a:cubicBezTo>
                    <a:pt x="17" y="63"/>
                    <a:pt x="17" y="64"/>
                    <a:pt x="17" y="64"/>
                  </a:cubicBezTo>
                  <a:cubicBezTo>
                    <a:pt x="18" y="64"/>
                    <a:pt x="18" y="62"/>
                    <a:pt x="18" y="61"/>
                  </a:cubicBezTo>
                  <a:cubicBezTo>
                    <a:pt x="19" y="61"/>
                    <a:pt x="19" y="60"/>
                    <a:pt x="19" y="59"/>
                  </a:cubicBezTo>
                  <a:cubicBezTo>
                    <a:pt x="19" y="59"/>
                    <a:pt x="20" y="58"/>
                    <a:pt x="20" y="57"/>
                  </a:cubicBezTo>
                  <a:cubicBezTo>
                    <a:pt x="20" y="56"/>
                    <a:pt x="20" y="55"/>
                    <a:pt x="20" y="55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0"/>
                    <a:pt x="21" y="49"/>
                    <a:pt x="21" y="48"/>
                  </a:cubicBezTo>
                  <a:cubicBezTo>
                    <a:pt x="21" y="47"/>
                    <a:pt x="21" y="46"/>
                    <a:pt x="21" y="45"/>
                  </a:cubicBezTo>
                  <a:cubicBezTo>
                    <a:pt x="21" y="44"/>
                    <a:pt x="21" y="43"/>
                    <a:pt x="21" y="43"/>
                  </a:cubicBezTo>
                  <a:cubicBezTo>
                    <a:pt x="21" y="40"/>
                    <a:pt x="21" y="37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1"/>
                    <a:pt x="21" y="29"/>
                    <a:pt x="21" y="26"/>
                  </a:cubicBezTo>
                  <a:cubicBezTo>
                    <a:pt x="21" y="24"/>
                    <a:pt x="22" y="22"/>
                    <a:pt x="22" y="19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2"/>
                    <a:pt x="23" y="12"/>
                  </a:cubicBezTo>
                  <a:cubicBezTo>
                    <a:pt x="23" y="10"/>
                    <a:pt x="23" y="9"/>
                    <a:pt x="23" y="8"/>
                  </a:cubicBezTo>
                  <a:cubicBezTo>
                    <a:pt x="24" y="8"/>
                    <a:pt x="24" y="7"/>
                    <a:pt x="24" y="6"/>
                  </a:cubicBezTo>
                  <a:cubicBezTo>
                    <a:pt x="25" y="6"/>
                    <a:pt x="26" y="5"/>
                    <a:pt x="28" y="5"/>
                  </a:cubicBezTo>
                  <a:cubicBezTo>
                    <a:pt x="28" y="5"/>
                    <a:pt x="29" y="5"/>
                    <a:pt x="30" y="5"/>
                  </a:cubicBezTo>
                  <a:cubicBezTo>
                    <a:pt x="30" y="3"/>
                    <a:pt x="31" y="1"/>
                    <a:pt x="33" y="1"/>
                  </a:cubicBezTo>
                  <a:cubicBezTo>
                    <a:pt x="35" y="0"/>
                    <a:pt x="37" y="1"/>
                    <a:pt x="38" y="3"/>
                  </a:cubicBezTo>
                  <a:cubicBezTo>
                    <a:pt x="38" y="4"/>
                    <a:pt x="38" y="6"/>
                    <a:pt x="38" y="7"/>
                  </a:cubicBezTo>
                  <a:cubicBezTo>
                    <a:pt x="38" y="6"/>
                    <a:pt x="39" y="6"/>
                    <a:pt x="40" y="5"/>
                  </a:cubicBezTo>
                  <a:cubicBezTo>
                    <a:pt x="40" y="5"/>
                    <a:pt x="41" y="5"/>
                    <a:pt x="41" y="5"/>
                  </a:cubicBezTo>
                  <a:cubicBezTo>
                    <a:pt x="42" y="4"/>
                    <a:pt x="43" y="5"/>
                    <a:pt x="44" y="5"/>
                  </a:cubicBezTo>
                  <a:cubicBezTo>
                    <a:pt x="45" y="6"/>
                    <a:pt x="46" y="7"/>
                    <a:pt x="46" y="8"/>
                  </a:cubicBezTo>
                  <a:cubicBezTo>
                    <a:pt x="47" y="10"/>
                    <a:pt x="47" y="11"/>
                    <a:pt x="47" y="12"/>
                  </a:cubicBezTo>
                  <a:cubicBezTo>
                    <a:pt x="47" y="12"/>
                    <a:pt x="48" y="15"/>
                    <a:pt x="48" y="15"/>
                  </a:cubicBezTo>
                  <a:cubicBezTo>
                    <a:pt x="48" y="17"/>
                    <a:pt x="48" y="19"/>
                    <a:pt x="48" y="21"/>
                  </a:cubicBezTo>
                  <a:cubicBezTo>
                    <a:pt x="49" y="20"/>
                    <a:pt x="51" y="19"/>
                    <a:pt x="53" y="21"/>
                  </a:cubicBezTo>
                  <a:cubicBezTo>
                    <a:pt x="55" y="22"/>
                    <a:pt x="55" y="25"/>
                    <a:pt x="56" y="28"/>
                  </a:cubicBezTo>
                  <a:cubicBezTo>
                    <a:pt x="57" y="30"/>
                    <a:pt x="58" y="32"/>
                    <a:pt x="58" y="34"/>
                  </a:cubicBezTo>
                  <a:cubicBezTo>
                    <a:pt x="59" y="36"/>
                    <a:pt x="58" y="39"/>
                    <a:pt x="59" y="41"/>
                  </a:cubicBezTo>
                  <a:cubicBezTo>
                    <a:pt x="59" y="43"/>
                    <a:pt x="60" y="45"/>
                    <a:pt x="60" y="47"/>
                  </a:cubicBezTo>
                  <a:cubicBezTo>
                    <a:pt x="60" y="50"/>
                    <a:pt x="62" y="52"/>
                    <a:pt x="62" y="54"/>
                  </a:cubicBezTo>
                  <a:cubicBezTo>
                    <a:pt x="62" y="56"/>
                    <a:pt x="63" y="58"/>
                    <a:pt x="62" y="60"/>
                  </a:cubicBezTo>
                  <a:cubicBezTo>
                    <a:pt x="62" y="65"/>
                    <a:pt x="62" y="70"/>
                    <a:pt x="60" y="75"/>
                  </a:cubicBezTo>
                  <a:cubicBezTo>
                    <a:pt x="60" y="78"/>
                    <a:pt x="59" y="81"/>
                    <a:pt x="58" y="84"/>
                  </a:cubicBezTo>
                  <a:cubicBezTo>
                    <a:pt x="58" y="86"/>
                    <a:pt x="57" y="87"/>
                    <a:pt x="57" y="89"/>
                  </a:cubicBezTo>
                  <a:cubicBezTo>
                    <a:pt x="57" y="90"/>
                    <a:pt x="56" y="91"/>
                    <a:pt x="55" y="92"/>
                  </a:cubicBezTo>
                  <a:cubicBezTo>
                    <a:pt x="55" y="92"/>
                    <a:pt x="55" y="92"/>
                    <a:pt x="55" y="93"/>
                  </a:cubicBezTo>
                  <a:cubicBezTo>
                    <a:pt x="55" y="93"/>
                    <a:pt x="54" y="93"/>
                    <a:pt x="54" y="93"/>
                  </a:cubicBezTo>
                  <a:cubicBezTo>
                    <a:pt x="54" y="93"/>
                    <a:pt x="54" y="94"/>
                    <a:pt x="54" y="95"/>
                  </a:cubicBezTo>
                  <a:cubicBezTo>
                    <a:pt x="54" y="95"/>
                    <a:pt x="54" y="96"/>
                    <a:pt x="54" y="96"/>
                  </a:cubicBezTo>
                  <a:cubicBezTo>
                    <a:pt x="53" y="98"/>
                    <a:pt x="54" y="101"/>
                    <a:pt x="54" y="103"/>
                  </a:cubicBezTo>
                  <a:cubicBezTo>
                    <a:pt x="54" y="109"/>
                    <a:pt x="54" y="109"/>
                    <a:pt x="54" y="109"/>
                  </a:cubicBezTo>
                </a:path>
              </a:pathLst>
            </a:custGeom>
            <a:solidFill>
              <a:srgbClr val="EEDBBA"/>
            </a:solidFill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29" name="Freeform 130"/>
            <p:cNvSpPr>
              <a:spLocks/>
            </p:cNvSpPr>
            <p:nvPr/>
          </p:nvSpPr>
          <p:spPr bwMode="auto">
            <a:xfrm>
              <a:off x="5257800" y="1876425"/>
              <a:ext cx="569913" cy="1022350"/>
            </a:xfrm>
            <a:custGeom>
              <a:avLst/>
              <a:gdLst>
                <a:gd name="T0" fmla="*/ 24 w 63"/>
                <a:gd name="T1" fmla="*/ 106 h 113"/>
                <a:gd name="T2" fmla="*/ 25 w 63"/>
                <a:gd name="T3" fmla="*/ 100 h 113"/>
                <a:gd name="T4" fmla="*/ 26 w 63"/>
                <a:gd name="T5" fmla="*/ 94 h 113"/>
                <a:gd name="T6" fmla="*/ 24 w 63"/>
                <a:gd name="T7" fmla="*/ 90 h 113"/>
                <a:gd name="T8" fmla="*/ 17 w 63"/>
                <a:gd name="T9" fmla="*/ 83 h 113"/>
                <a:gd name="T10" fmla="*/ 10 w 63"/>
                <a:gd name="T11" fmla="*/ 76 h 113"/>
                <a:gd name="T12" fmla="*/ 9 w 63"/>
                <a:gd name="T13" fmla="*/ 73 h 113"/>
                <a:gd name="T14" fmla="*/ 7 w 63"/>
                <a:gd name="T15" fmla="*/ 66 h 113"/>
                <a:gd name="T16" fmla="*/ 5 w 63"/>
                <a:gd name="T17" fmla="*/ 60 h 113"/>
                <a:gd name="T18" fmla="*/ 3 w 63"/>
                <a:gd name="T19" fmla="*/ 54 h 113"/>
                <a:gd name="T20" fmla="*/ 1 w 63"/>
                <a:gd name="T21" fmla="*/ 49 h 113"/>
                <a:gd name="T22" fmla="*/ 2 w 63"/>
                <a:gd name="T23" fmla="*/ 45 h 113"/>
                <a:gd name="T24" fmla="*/ 8 w 63"/>
                <a:gd name="T25" fmla="*/ 45 h 113"/>
                <a:gd name="T26" fmla="*/ 12 w 63"/>
                <a:gd name="T27" fmla="*/ 49 h 113"/>
                <a:gd name="T28" fmla="*/ 14 w 63"/>
                <a:gd name="T29" fmla="*/ 55 h 113"/>
                <a:gd name="T30" fmla="*/ 16 w 63"/>
                <a:gd name="T31" fmla="*/ 60 h 113"/>
                <a:gd name="T32" fmla="*/ 17 w 63"/>
                <a:gd name="T33" fmla="*/ 64 h 113"/>
                <a:gd name="T34" fmla="*/ 19 w 63"/>
                <a:gd name="T35" fmla="*/ 59 h 113"/>
                <a:gd name="T36" fmla="*/ 20 w 63"/>
                <a:gd name="T37" fmla="*/ 55 h 113"/>
                <a:gd name="T38" fmla="*/ 21 w 63"/>
                <a:gd name="T39" fmla="*/ 48 h 113"/>
                <a:gd name="T40" fmla="*/ 21 w 63"/>
                <a:gd name="T41" fmla="*/ 43 h 113"/>
                <a:gd name="T42" fmla="*/ 21 w 63"/>
                <a:gd name="T43" fmla="*/ 34 h 113"/>
                <a:gd name="T44" fmla="*/ 22 w 63"/>
                <a:gd name="T45" fmla="*/ 19 h 113"/>
                <a:gd name="T46" fmla="*/ 23 w 63"/>
                <a:gd name="T47" fmla="*/ 12 h 113"/>
                <a:gd name="T48" fmla="*/ 24 w 63"/>
                <a:gd name="T49" fmla="*/ 6 h 113"/>
                <a:gd name="T50" fmla="*/ 30 w 63"/>
                <a:gd name="T51" fmla="*/ 5 h 113"/>
                <a:gd name="T52" fmla="*/ 38 w 63"/>
                <a:gd name="T53" fmla="*/ 3 h 113"/>
                <a:gd name="T54" fmla="*/ 40 w 63"/>
                <a:gd name="T55" fmla="*/ 5 h 113"/>
                <a:gd name="T56" fmla="*/ 44 w 63"/>
                <a:gd name="T57" fmla="*/ 5 h 113"/>
                <a:gd name="T58" fmla="*/ 47 w 63"/>
                <a:gd name="T59" fmla="*/ 12 h 113"/>
                <a:gd name="T60" fmla="*/ 48 w 63"/>
                <a:gd name="T61" fmla="*/ 21 h 113"/>
                <a:gd name="T62" fmla="*/ 56 w 63"/>
                <a:gd name="T63" fmla="*/ 28 h 113"/>
                <a:gd name="T64" fmla="*/ 59 w 63"/>
                <a:gd name="T65" fmla="*/ 41 h 113"/>
                <a:gd name="T66" fmla="*/ 62 w 63"/>
                <a:gd name="T67" fmla="*/ 54 h 113"/>
                <a:gd name="T68" fmla="*/ 60 w 63"/>
                <a:gd name="T69" fmla="*/ 75 h 113"/>
                <a:gd name="T70" fmla="*/ 57 w 63"/>
                <a:gd name="T71" fmla="*/ 89 h 113"/>
                <a:gd name="T72" fmla="*/ 55 w 63"/>
                <a:gd name="T73" fmla="*/ 93 h 113"/>
                <a:gd name="T74" fmla="*/ 54 w 63"/>
                <a:gd name="T75" fmla="*/ 95 h 113"/>
                <a:gd name="T76" fmla="*/ 54 w 63"/>
                <a:gd name="T77" fmla="*/ 103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3"/>
                <a:gd name="T118" fmla="*/ 0 h 113"/>
                <a:gd name="T119" fmla="*/ 63 w 63"/>
                <a:gd name="T120" fmla="*/ 113 h 11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3" h="113">
                  <a:moveTo>
                    <a:pt x="24" y="113"/>
                  </a:moveTo>
                  <a:cubicBezTo>
                    <a:pt x="24" y="113"/>
                    <a:pt x="24" y="107"/>
                    <a:pt x="24" y="106"/>
                  </a:cubicBezTo>
                  <a:cubicBezTo>
                    <a:pt x="24" y="105"/>
                    <a:pt x="24" y="104"/>
                    <a:pt x="24" y="104"/>
                  </a:cubicBezTo>
                  <a:cubicBezTo>
                    <a:pt x="24" y="102"/>
                    <a:pt x="24" y="101"/>
                    <a:pt x="25" y="100"/>
                  </a:cubicBezTo>
                  <a:cubicBezTo>
                    <a:pt x="25" y="98"/>
                    <a:pt x="25" y="97"/>
                    <a:pt x="26" y="96"/>
                  </a:cubicBezTo>
                  <a:cubicBezTo>
                    <a:pt x="26" y="95"/>
                    <a:pt x="26" y="95"/>
                    <a:pt x="26" y="94"/>
                  </a:cubicBezTo>
                  <a:cubicBezTo>
                    <a:pt x="26" y="94"/>
                    <a:pt x="26" y="93"/>
                    <a:pt x="25" y="92"/>
                  </a:cubicBezTo>
                  <a:cubicBezTo>
                    <a:pt x="25" y="91"/>
                    <a:pt x="24" y="90"/>
                    <a:pt x="24" y="90"/>
                  </a:cubicBezTo>
                  <a:cubicBezTo>
                    <a:pt x="23" y="88"/>
                    <a:pt x="21" y="87"/>
                    <a:pt x="20" y="86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9"/>
                    <a:pt x="11" y="78"/>
                    <a:pt x="10" y="76"/>
                  </a:cubicBezTo>
                  <a:cubicBezTo>
                    <a:pt x="10" y="76"/>
                    <a:pt x="10" y="75"/>
                    <a:pt x="10" y="75"/>
                  </a:cubicBezTo>
                  <a:cubicBezTo>
                    <a:pt x="9" y="74"/>
                    <a:pt x="9" y="74"/>
                    <a:pt x="9" y="73"/>
                  </a:cubicBezTo>
                  <a:cubicBezTo>
                    <a:pt x="9" y="72"/>
                    <a:pt x="8" y="70"/>
                    <a:pt x="8" y="69"/>
                  </a:cubicBezTo>
                  <a:cubicBezTo>
                    <a:pt x="8" y="68"/>
                    <a:pt x="8" y="67"/>
                    <a:pt x="7" y="66"/>
                  </a:cubicBezTo>
                  <a:cubicBezTo>
                    <a:pt x="7" y="65"/>
                    <a:pt x="7" y="63"/>
                    <a:pt x="6" y="62"/>
                  </a:cubicBezTo>
                  <a:cubicBezTo>
                    <a:pt x="6" y="61"/>
                    <a:pt x="5" y="60"/>
                    <a:pt x="5" y="60"/>
                  </a:cubicBezTo>
                  <a:cubicBezTo>
                    <a:pt x="5" y="59"/>
                    <a:pt x="4" y="58"/>
                    <a:pt x="4" y="57"/>
                  </a:cubicBezTo>
                  <a:cubicBezTo>
                    <a:pt x="4" y="56"/>
                    <a:pt x="4" y="55"/>
                    <a:pt x="3" y="54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" y="52"/>
                    <a:pt x="2" y="50"/>
                    <a:pt x="1" y="49"/>
                  </a:cubicBezTo>
                  <a:cubicBezTo>
                    <a:pt x="1" y="48"/>
                    <a:pt x="1" y="48"/>
                    <a:pt x="1" y="47"/>
                  </a:cubicBezTo>
                  <a:cubicBezTo>
                    <a:pt x="0" y="46"/>
                    <a:pt x="1" y="45"/>
                    <a:pt x="2" y="45"/>
                  </a:cubicBezTo>
                  <a:cubicBezTo>
                    <a:pt x="3" y="44"/>
                    <a:pt x="4" y="44"/>
                    <a:pt x="5" y="44"/>
                  </a:cubicBezTo>
                  <a:cubicBezTo>
                    <a:pt x="6" y="44"/>
                    <a:pt x="7" y="45"/>
                    <a:pt x="8" y="45"/>
                  </a:cubicBezTo>
                  <a:cubicBezTo>
                    <a:pt x="10" y="46"/>
                    <a:pt x="10" y="47"/>
                    <a:pt x="11" y="48"/>
                  </a:cubicBezTo>
                  <a:cubicBezTo>
                    <a:pt x="11" y="48"/>
                    <a:pt x="11" y="49"/>
                    <a:pt x="12" y="49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4" y="53"/>
                    <a:pt x="14" y="54"/>
                    <a:pt x="14" y="55"/>
                  </a:cubicBezTo>
                  <a:cubicBezTo>
                    <a:pt x="14" y="56"/>
                    <a:pt x="15" y="58"/>
                    <a:pt x="15" y="59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6" y="61"/>
                    <a:pt x="16" y="62"/>
                    <a:pt x="17" y="63"/>
                  </a:cubicBezTo>
                  <a:cubicBezTo>
                    <a:pt x="17" y="63"/>
                    <a:pt x="17" y="64"/>
                    <a:pt x="17" y="64"/>
                  </a:cubicBezTo>
                  <a:cubicBezTo>
                    <a:pt x="18" y="64"/>
                    <a:pt x="18" y="62"/>
                    <a:pt x="18" y="61"/>
                  </a:cubicBezTo>
                  <a:cubicBezTo>
                    <a:pt x="19" y="61"/>
                    <a:pt x="19" y="60"/>
                    <a:pt x="19" y="59"/>
                  </a:cubicBezTo>
                  <a:cubicBezTo>
                    <a:pt x="19" y="59"/>
                    <a:pt x="20" y="58"/>
                    <a:pt x="20" y="57"/>
                  </a:cubicBezTo>
                  <a:cubicBezTo>
                    <a:pt x="20" y="56"/>
                    <a:pt x="20" y="55"/>
                    <a:pt x="20" y="55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0"/>
                    <a:pt x="21" y="49"/>
                    <a:pt x="21" y="48"/>
                  </a:cubicBezTo>
                  <a:cubicBezTo>
                    <a:pt x="21" y="47"/>
                    <a:pt x="21" y="46"/>
                    <a:pt x="21" y="45"/>
                  </a:cubicBezTo>
                  <a:cubicBezTo>
                    <a:pt x="21" y="44"/>
                    <a:pt x="21" y="43"/>
                    <a:pt x="21" y="43"/>
                  </a:cubicBezTo>
                  <a:cubicBezTo>
                    <a:pt x="21" y="40"/>
                    <a:pt x="21" y="37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1"/>
                    <a:pt x="21" y="29"/>
                    <a:pt x="21" y="26"/>
                  </a:cubicBezTo>
                  <a:cubicBezTo>
                    <a:pt x="21" y="24"/>
                    <a:pt x="22" y="22"/>
                    <a:pt x="22" y="19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2"/>
                    <a:pt x="23" y="12"/>
                  </a:cubicBezTo>
                  <a:cubicBezTo>
                    <a:pt x="23" y="10"/>
                    <a:pt x="23" y="9"/>
                    <a:pt x="23" y="8"/>
                  </a:cubicBezTo>
                  <a:cubicBezTo>
                    <a:pt x="24" y="8"/>
                    <a:pt x="24" y="7"/>
                    <a:pt x="24" y="6"/>
                  </a:cubicBezTo>
                  <a:cubicBezTo>
                    <a:pt x="25" y="6"/>
                    <a:pt x="26" y="5"/>
                    <a:pt x="28" y="5"/>
                  </a:cubicBezTo>
                  <a:cubicBezTo>
                    <a:pt x="28" y="5"/>
                    <a:pt x="29" y="5"/>
                    <a:pt x="30" y="5"/>
                  </a:cubicBezTo>
                  <a:cubicBezTo>
                    <a:pt x="30" y="3"/>
                    <a:pt x="31" y="1"/>
                    <a:pt x="33" y="1"/>
                  </a:cubicBezTo>
                  <a:cubicBezTo>
                    <a:pt x="35" y="0"/>
                    <a:pt x="37" y="1"/>
                    <a:pt x="38" y="3"/>
                  </a:cubicBezTo>
                  <a:cubicBezTo>
                    <a:pt x="38" y="4"/>
                    <a:pt x="38" y="6"/>
                    <a:pt x="38" y="7"/>
                  </a:cubicBezTo>
                  <a:cubicBezTo>
                    <a:pt x="38" y="6"/>
                    <a:pt x="39" y="6"/>
                    <a:pt x="40" y="5"/>
                  </a:cubicBezTo>
                  <a:cubicBezTo>
                    <a:pt x="40" y="5"/>
                    <a:pt x="41" y="5"/>
                    <a:pt x="41" y="5"/>
                  </a:cubicBezTo>
                  <a:cubicBezTo>
                    <a:pt x="42" y="4"/>
                    <a:pt x="43" y="5"/>
                    <a:pt x="44" y="5"/>
                  </a:cubicBezTo>
                  <a:cubicBezTo>
                    <a:pt x="45" y="6"/>
                    <a:pt x="46" y="7"/>
                    <a:pt x="46" y="8"/>
                  </a:cubicBezTo>
                  <a:cubicBezTo>
                    <a:pt x="47" y="10"/>
                    <a:pt x="47" y="11"/>
                    <a:pt x="47" y="12"/>
                  </a:cubicBezTo>
                  <a:cubicBezTo>
                    <a:pt x="47" y="12"/>
                    <a:pt x="48" y="15"/>
                    <a:pt x="48" y="15"/>
                  </a:cubicBezTo>
                  <a:cubicBezTo>
                    <a:pt x="48" y="17"/>
                    <a:pt x="48" y="19"/>
                    <a:pt x="48" y="21"/>
                  </a:cubicBezTo>
                  <a:cubicBezTo>
                    <a:pt x="49" y="20"/>
                    <a:pt x="51" y="19"/>
                    <a:pt x="53" y="21"/>
                  </a:cubicBezTo>
                  <a:cubicBezTo>
                    <a:pt x="55" y="22"/>
                    <a:pt x="55" y="25"/>
                    <a:pt x="56" y="28"/>
                  </a:cubicBezTo>
                  <a:cubicBezTo>
                    <a:pt x="57" y="30"/>
                    <a:pt x="58" y="32"/>
                    <a:pt x="58" y="34"/>
                  </a:cubicBezTo>
                  <a:cubicBezTo>
                    <a:pt x="59" y="36"/>
                    <a:pt x="58" y="39"/>
                    <a:pt x="59" y="41"/>
                  </a:cubicBezTo>
                  <a:cubicBezTo>
                    <a:pt x="59" y="43"/>
                    <a:pt x="60" y="45"/>
                    <a:pt x="60" y="47"/>
                  </a:cubicBezTo>
                  <a:cubicBezTo>
                    <a:pt x="60" y="50"/>
                    <a:pt x="62" y="52"/>
                    <a:pt x="62" y="54"/>
                  </a:cubicBezTo>
                  <a:cubicBezTo>
                    <a:pt x="62" y="56"/>
                    <a:pt x="63" y="58"/>
                    <a:pt x="62" y="60"/>
                  </a:cubicBezTo>
                  <a:cubicBezTo>
                    <a:pt x="62" y="65"/>
                    <a:pt x="62" y="70"/>
                    <a:pt x="60" y="75"/>
                  </a:cubicBezTo>
                  <a:cubicBezTo>
                    <a:pt x="60" y="78"/>
                    <a:pt x="59" y="81"/>
                    <a:pt x="58" y="84"/>
                  </a:cubicBezTo>
                  <a:cubicBezTo>
                    <a:pt x="58" y="86"/>
                    <a:pt x="57" y="87"/>
                    <a:pt x="57" y="89"/>
                  </a:cubicBezTo>
                  <a:cubicBezTo>
                    <a:pt x="57" y="90"/>
                    <a:pt x="56" y="91"/>
                    <a:pt x="55" y="92"/>
                  </a:cubicBezTo>
                  <a:cubicBezTo>
                    <a:pt x="55" y="92"/>
                    <a:pt x="55" y="92"/>
                    <a:pt x="55" y="93"/>
                  </a:cubicBezTo>
                  <a:cubicBezTo>
                    <a:pt x="55" y="93"/>
                    <a:pt x="54" y="93"/>
                    <a:pt x="54" y="93"/>
                  </a:cubicBezTo>
                  <a:cubicBezTo>
                    <a:pt x="54" y="93"/>
                    <a:pt x="54" y="94"/>
                    <a:pt x="54" y="95"/>
                  </a:cubicBezTo>
                  <a:cubicBezTo>
                    <a:pt x="54" y="95"/>
                    <a:pt x="54" y="96"/>
                    <a:pt x="54" y="96"/>
                  </a:cubicBezTo>
                  <a:cubicBezTo>
                    <a:pt x="53" y="98"/>
                    <a:pt x="54" y="101"/>
                    <a:pt x="54" y="103"/>
                  </a:cubicBezTo>
                  <a:cubicBezTo>
                    <a:pt x="54" y="109"/>
                    <a:pt x="54" y="109"/>
                    <a:pt x="54" y="109"/>
                  </a:cubicBezTo>
                </a:path>
              </a:pathLst>
            </a:custGeom>
            <a:noFill/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0" name="Freeform 131"/>
            <p:cNvSpPr>
              <a:spLocks/>
            </p:cNvSpPr>
            <p:nvPr/>
          </p:nvSpPr>
          <p:spPr bwMode="auto">
            <a:xfrm>
              <a:off x="5529263" y="1930400"/>
              <a:ext cx="17463" cy="315913"/>
            </a:xfrm>
            <a:custGeom>
              <a:avLst/>
              <a:gdLst>
                <a:gd name="T0" fmla="*/ 0 w 2"/>
                <a:gd name="T1" fmla="*/ 0 h 35"/>
                <a:gd name="T2" fmla="*/ 1 w 2"/>
                <a:gd name="T3" fmla="*/ 1 h 35"/>
                <a:gd name="T4" fmla="*/ 1 w 2"/>
                <a:gd name="T5" fmla="*/ 7 h 35"/>
                <a:gd name="T6" fmla="*/ 1 w 2"/>
                <a:gd name="T7" fmla="*/ 10 h 35"/>
                <a:gd name="T8" fmla="*/ 1 w 2"/>
                <a:gd name="T9" fmla="*/ 13 h 35"/>
                <a:gd name="T10" fmla="*/ 1 w 2"/>
                <a:gd name="T11" fmla="*/ 16 h 35"/>
                <a:gd name="T12" fmla="*/ 1 w 2"/>
                <a:gd name="T13" fmla="*/ 18 h 35"/>
                <a:gd name="T14" fmla="*/ 1 w 2"/>
                <a:gd name="T15" fmla="*/ 23 h 35"/>
                <a:gd name="T16" fmla="*/ 2 w 2"/>
                <a:gd name="T17" fmla="*/ 26 h 35"/>
                <a:gd name="T18" fmla="*/ 2 w 2"/>
                <a:gd name="T19" fmla="*/ 28 h 35"/>
                <a:gd name="T20" fmla="*/ 2 w 2"/>
                <a:gd name="T21" fmla="*/ 35 h 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"/>
                <a:gd name="T34" fmla="*/ 0 h 35"/>
                <a:gd name="T35" fmla="*/ 2 w 2"/>
                <a:gd name="T36" fmla="*/ 35 h 3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" h="35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3"/>
                    <a:pt x="1" y="5"/>
                    <a:pt x="1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31"/>
                    <a:pt x="2" y="33"/>
                    <a:pt x="2" y="35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1" name="Freeform 132"/>
            <p:cNvSpPr>
              <a:spLocks/>
            </p:cNvSpPr>
            <p:nvPr/>
          </p:nvSpPr>
          <p:spPr bwMode="auto">
            <a:xfrm>
              <a:off x="5600700" y="1938338"/>
              <a:ext cx="36513" cy="307975"/>
            </a:xfrm>
            <a:custGeom>
              <a:avLst/>
              <a:gdLst>
                <a:gd name="T0" fmla="*/ 0 w 23"/>
                <a:gd name="T1" fmla="*/ 0 h 194"/>
                <a:gd name="T2" fmla="*/ 6 w 23"/>
                <a:gd name="T3" fmla="*/ 29 h 194"/>
                <a:gd name="T4" fmla="*/ 6 w 23"/>
                <a:gd name="T5" fmla="*/ 46 h 194"/>
                <a:gd name="T6" fmla="*/ 12 w 23"/>
                <a:gd name="T7" fmla="*/ 69 h 194"/>
                <a:gd name="T8" fmla="*/ 17 w 23"/>
                <a:gd name="T9" fmla="*/ 92 h 194"/>
                <a:gd name="T10" fmla="*/ 17 w 23"/>
                <a:gd name="T11" fmla="*/ 114 h 194"/>
                <a:gd name="T12" fmla="*/ 17 w 23"/>
                <a:gd name="T13" fmla="*/ 126 h 194"/>
                <a:gd name="T14" fmla="*/ 23 w 23"/>
                <a:gd name="T15" fmla="*/ 143 h 194"/>
                <a:gd name="T16" fmla="*/ 17 w 23"/>
                <a:gd name="T17" fmla="*/ 166 h 194"/>
                <a:gd name="T18" fmla="*/ 23 w 23"/>
                <a:gd name="T19" fmla="*/ 194 h 1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94"/>
                <a:gd name="T32" fmla="*/ 23 w 23"/>
                <a:gd name="T33" fmla="*/ 194 h 19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94">
                  <a:moveTo>
                    <a:pt x="0" y="0"/>
                  </a:moveTo>
                  <a:lnTo>
                    <a:pt x="6" y="29"/>
                  </a:lnTo>
                  <a:lnTo>
                    <a:pt x="6" y="46"/>
                  </a:lnTo>
                  <a:lnTo>
                    <a:pt x="12" y="69"/>
                  </a:lnTo>
                  <a:lnTo>
                    <a:pt x="17" y="92"/>
                  </a:lnTo>
                  <a:lnTo>
                    <a:pt x="17" y="114"/>
                  </a:lnTo>
                  <a:lnTo>
                    <a:pt x="17" y="126"/>
                  </a:lnTo>
                  <a:lnTo>
                    <a:pt x="23" y="143"/>
                  </a:lnTo>
                  <a:lnTo>
                    <a:pt x="17" y="166"/>
                  </a:lnTo>
                  <a:lnTo>
                    <a:pt x="23" y="194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2" name="Freeform 133"/>
            <p:cNvSpPr>
              <a:spLocks/>
            </p:cNvSpPr>
            <p:nvPr/>
          </p:nvSpPr>
          <p:spPr bwMode="auto">
            <a:xfrm>
              <a:off x="5691188" y="2065338"/>
              <a:ext cx="36513" cy="217488"/>
            </a:xfrm>
            <a:custGeom>
              <a:avLst/>
              <a:gdLst>
                <a:gd name="T0" fmla="*/ 0 w 4"/>
                <a:gd name="T1" fmla="*/ 0 h 24"/>
                <a:gd name="T2" fmla="*/ 1 w 4"/>
                <a:gd name="T3" fmla="*/ 10 h 24"/>
                <a:gd name="T4" fmla="*/ 2 w 4"/>
                <a:gd name="T5" fmla="*/ 19 h 24"/>
                <a:gd name="T6" fmla="*/ 2 w 4"/>
                <a:gd name="T7" fmla="*/ 22 h 24"/>
                <a:gd name="T8" fmla="*/ 4 w 4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4"/>
                <a:gd name="T17" fmla="*/ 4 w 4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4">
                  <a:moveTo>
                    <a:pt x="0" y="0"/>
                  </a:moveTo>
                  <a:cubicBezTo>
                    <a:pt x="0" y="4"/>
                    <a:pt x="1" y="7"/>
                    <a:pt x="1" y="10"/>
                  </a:cubicBezTo>
                  <a:cubicBezTo>
                    <a:pt x="2" y="13"/>
                    <a:pt x="2" y="16"/>
                    <a:pt x="2" y="19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3" y="23"/>
                    <a:pt x="3" y="23"/>
                    <a:pt x="4" y="24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3" name="Freeform 134"/>
            <p:cNvSpPr>
              <a:spLocks/>
            </p:cNvSpPr>
            <p:nvPr/>
          </p:nvSpPr>
          <p:spPr bwMode="auto">
            <a:xfrm>
              <a:off x="5473700" y="2047875"/>
              <a:ext cx="36513" cy="9525"/>
            </a:xfrm>
            <a:custGeom>
              <a:avLst/>
              <a:gdLst>
                <a:gd name="T0" fmla="*/ 0 w 4"/>
                <a:gd name="T1" fmla="*/ 0 h 1"/>
                <a:gd name="T2" fmla="*/ 2 w 4"/>
                <a:gd name="T3" fmla="*/ 1 h 1"/>
                <a:gd name="T4" fmla="*/ 4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0" y="0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3" y="1"/>
                    <a:pt x="4" y="1"/>
                    <a:pt x="4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4" name="Freeform 135"/>
            <p:cNvSpPr>
              <a:spLocks/>
            </p:cNvSpPr>
            <p:nvPr/>
          </p:nvSpPr>
          <p:spPr bwMode="auto">
            <a:xfrm>
              <a:off x="5473700" y="2147888"/>
              <a:ext cx="46038" cy="7938"/>
            </a:xfrm>
            <a:custGeom>
              <a:avLst/>
              <a:gdLst>
                <a:gd name="T0" fmla="*/ 0 w 5"/>
                <a:gd name="T1" fmla="*/ 0 h 1"/>
                <a:gd name="T2" fmla="*/ 3 w 5"/>
                <a:gd name="T3" fmla="*/ 0 h 1"/>
                <a:gd name="T4" fmla="*/ 5 w 5"/>
                <a:gd name="T5" fmla="*/ 0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0" y="0"/>
                  </a:moveTo>
                  <a:cubicBezTo>
                    <a:pt x="1" y="0"/>
                    <a:pt x="2" y="1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5" name="Freeform 136"/>
            <p:cNvSpPr>
              <a:spLocks/>
            </p:cNvSpPr>
            <p:nvPr/>
          </p:nvSpPr>
          <p:spPr bwMode="auto">
            <a:xfrm>
              <a:off x="5564188" y="2119313"/>
              <a:ext cx="46038" cy="9525"/>
            </a:xfrm>
            <a:custGeom>
              <a:avLst/>
              <a:gdLst>
                <a:gd name="T0" fmla="*/ 0 w 5"/>
                <a:gd name="T1" fmla="*/ 1 h 1"/>
                <a:gd name="T2" fmla="*/ 2 w 5"/>
                <a:gd name="T3" fmla="*/ 1 h 1"/>
                <a:gd name="T4" fmla="*/ 5 w 5"/>
                <a:gd name="T5" fmla="*/ 0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6" name="Freeform 137"/>
            <p:cNvSpPr>
              <a:spLocks/>
            </p:cNvSpPr>
            <p:nvPr/>
          </p:nvSpPr>
          <p:spPr bwMode="auto">
            <a:xfrm>
              <a:off x="5556250" y="2001838"/>
              <a:ext cx="44450" cy="9525"/>
            </a:xfrm>
            <a:custGeom>
              <a:avLst/>
              <a:gdLst>
                <a:gd name="T0" fmla="*/ 0 w 5"/>
                <a:gd name="T1" fmla="*/ 1 h 1"/>
                <a:gd name="T2" fmla="*/ 3 w 5"/>
                <a:gd name="T3" fmla="*/ 1 h 1"/>
                <a:gd name="T4" fmla="*/ 5 w 5"/>
                <a:gd name="T5" fmla="*/ 0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0" y="1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4" y="1"/>
                    <a:pt x="4" y="1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7" name="Freeform 138"/>
            <p:cNvSpPr>
              <a:spLocks/>
            </p:cNvSpPr>
            <p:nvPr/>
          </p:nvSpPr>
          <p:spPr bwMode="auto">
            <a:xfrm>
              <a:off x="5637213" y="2047875"/>
              <a:ext cx="36513" cy="1588"/>
            </a:xfrm>
            <a:custGeom>
              <a:avLst/>
              <a:gdLst>
                <a:gd name="T0" fmla="*/ 0 w 4"/>
                <a:gd name="T1" fmla="*/ 0 h 1"/>
                <a:gd name="T2" fmla="*/ 3 w 4"/>
                <a:gd name="T3" fmla="*/ 0 h 1"/>
                <a:gd name="T4" fmla="*/ 4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8" name="Freeform 139"/>
            <p:cNvSpPr>
              <a:spLocks/>
            </p:cNvSpPr>
            <p:nvPr/>
          </p:nvSpPr>
          <p:spPr bwMode="auto">
            <a:xfrm>
              <a:off x="5646738" y="2138363"/>
              <a:ext cx="44450" cy="9525"/>
            </a:xfrm>
            <a:custGeom>
              <a:avLst/>
              <a:gdLst>
                <a:gd name="T0" fmla="*/ 0 w 5"/>
                <a:gd name="T1" fmla="*/ 0 h 1"/>
                <a:gd name="T2" fmla="*/ 3 w 5"/>
                <a:gd name="T3" fmla="*/ 1 h 1"/>
                <a:gd name="T4" fmla="*/ 5 w 5"/>
                <a:gd name="T5" fmla="*/ 0 h 1"/>
                <a:gd name="T6" fmla="*/ 0 60000 65536"/>
                <a:gd name="T7" fmla="*/ 0 60000 65536"/>
                <a:gd name="T8" fmla="*/ 0 60000 65536"/>
                <a:gd name="T9" fmla="*/ 0 w 5"/>
                <a:gd name="T10" fmla="*/ 0 h 1"/>
                <a:gd name="T11" fmla="*/ 5 w 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">
                  <a:moveTo>
                    <a:pt x="0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4" y="0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39" name="Freeform 140"/>
            <p:cNvSpPr>
              <a:spLocks/>
            </p:cNvSpPr>
            <p:nvPr/>
          </p:nvSpPr>
          <p:spPr bwMode="auto">
            <a:xfrm>
              <a:off x="5727700" y="2165350"/>
              <a:ext cx="36513" cy="1588"/>
            </a:xfrm>
            <a:custGeom>
              <a:avLst/>
              <a:gdLst>
                <a:gd name="T0" fmla="*/ 0 w 4"/>
                <a:gd name="T1" fmla="*/ 0 h 1"/>
                <a:gd name="T2" fmla="*/ 2 w 4"/>
                <a:gd name="T3" fmla="*/ 0 h 1"/>
                <a:gd name="T4" fmla="*/ 4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0" name="Freeform 141"/>
            <p:cNvSpPr>
              <a:spLocks/>
            </p:cNvSpPr>
            <p:nvPr/>
          </p:nvSpPr>
          <p:spPr bwMode="auto">
            <a:xfrm>
              <a:off x="5727700" y="2228850"/>
              <a:ext cx="36513" cy="9525"/>
            </a:xfrm>
            <a:custGeom>
              <a:avLst/>
              <a:gdLst>
                <a:gd name="T0" fmla="*/ 0 w 23"/>
                <a:gd name="T1" fmla="*/ 6 h 6"/>
                <a:gd name="T2" fmla="*/ 11 w 23"/>
                <a:gd name="T3" fmla="*/ 6 h 6"/>
                <a:gd name="T4" fmla="*/ 23 w 23"/>
                <a:gd name="T5" fmla="*/ 0 h 6"/>
                <a:gd name="T6" fmla="*/ 0 60000 65536"/>
                <a:gd name="T7" fmla="*/ 0 60000 65536"/>
                <a:gd name="T8" fmla="*/ 0 60000 65536"/>
                <a:gd name="T9" fmla="*/ 0 w 23"/>
                <a:gd name="T10" fmla="*/ 0 h 6"/>
                <a:gd name="T11" fmla="*/ 23 w 23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6">
                  <a:moveTo>
                    <a:pt x="0" y="6"/>
                  </a:moveTo>
                  <a:lnTo>
                    <a:pt x="11" y="6"/>
                  </a:lnTo>
                  <a:lnTo>
                    <a:pt x="23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1" name="Freeform 142"/>
            <p:cNvSpPr>
              <a:spLocks/>
            </p:cNvSpPr>
            <p:nvPr/>
          </p:nvSpPr>
          <p:spPr bwMode="auto">
            <a:xfrm>
              <a:off x="5745163" y="2300288"/>
              <a:ext cx="36513" cy="19050"/>
            </a:xfrm>
            <a:custGeom>
              <a:avLst/>
              <a:gdLst>
                <a:gd name="T0" fmla="*/ 0 w 23"/>
                <a:gd name="T1" fmla="*/ 0 h 12"/>
                <a:gd name="T2" fmla="*/ 12 w 23"/>
                <a:gd name="T3" fmla="*/ 6 h 12"/>
                <a:gd name="T4" fmla="*/ 23 w 23"/>
                <a:gd name="T5" fmla="*/ 12 h 12"/>
                <a:gd name="T6" fmla="*/ 0 60000 65536"/>
                <a:gd name="T7" fmla="*/ 0 60000 65536"/>
                <a:gd name="T8" fmla="*/ 0 60000 65536"/>
                <a:gd name="T9" fmla="*/ 0 w 23"/>
                <a:gd name="T10" fmla="*/ 0 h 12"/>
                <a:gd name="T11" fmla="*/ 23 w 23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12">
                  <a:moveTo>
                    <a:pt x="0" y="0"/>
                  </a:moveTo>
                  <a:lnTo>
                    <a:pt x="12" y="6"/>
                  </a:lnTo>
                  <a:lnTo>
                    <a:pt x="23" y="12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2" name="Freeform 143"/>
            <p:cNvSpPr>
              <a:spLocks/>
            </p:cNvSpPr>
            <p:nvPr/>
          </p:nvSpPr>
          <p:spPr bwMode="auto">
            <a:xfrm>
              <a:off x="5654675" y="2246313"/>
              <a:ext cx="36513" cy="9525"/>
            </a:xfrm>
            <a:custGeom>
              <a:avLst/>
              <a:gdLst>
                <a:gd name="T0" fmla="*/ 0 w 23"/>
                <a:gd name="T1" fmla="*/ 0 h 6"/>
                <a:gd name="T2" fmla="*/ 12 w 23"/>
                <a:gd name="T3" fmla="*/ 6 h 6"/>
                <a:gd name="T4" fmla="*/ 23 w 23"/>
                <a:gd name="T5" fmla="*/ 6 h 6"/>
                <a:gd name="T6" fmla="*/ 0 60000 65536"/>
                <a:gd name="T7" fmla="*/ 0 60000 65536"/>
                <a:gd name="T8" fmla="*/ 0 60000 65536"/>
                <a:gd name="T9" fmla="*/ 0 w 23"/>
                <a:gd name="T10" fmla="*/ 0 h 6"/>
                <a:gd name="T11" fmla="*/ 23 w 23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6">
                  <a:moveTo>
                    <a:pt x="0" y="0"/>
                  </a:moveTo>
                  <a:lnTo>
                    <a:pt x="12" y="6"/>
                  </a:lnTo>
                  <a:lnTo>
                    <a:pt x="23" y="6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3" name="Freeform 144"/>
            <p:cNvSpPr>
              <a:spLocks/>
            </p:cNvSpPr>
            <p:nvPr/>
          </p:nvSpPr>
          <p:spPr bwMode="auto">
            <a:xfrm>
              <a:off x="5564188" y="2238375"/>
              <a:ext cx="46038" cy="7938"/>
            </a:xfrm>
            <a:custGeom>
              <a:avLst/>
              <a:gdLst>
                <a:gd name="T0" fmla="*/ 0 w 29"/>
                <a:gd name="T1" fmla="*/ 5 h 5"/>
                <a:gd name="T2" fmla="*/ 12 w 29"/>
                <a:gd name="T3" fmla="*/ 5 h 5"/>
                <a:gd name="T4" fmla="*/ 29 w 29"/>
                <a:gd name="T5" fmla="*/ 0 h 5"/>
                <a:gd name="T6" fmla="*/ 0 60000 65536"/>
                <a:gd name="T7" fmla="*/ 0 60000 65536"/>
                <a:gd name="T8" fmla="*/ 0 60000 65536"/>
                <a:gd name="T9" fmla="*/ 0 w 29"/>
                <a:gd name="T10" fmla="*/ 0 h 5"/>
                <a:gd name="T11" fmla="*/ 29 w 29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" h="5">
                  <a:moveTo>
                    <a:pt x="0" y="5"/>
                  </a:moveTo>
                  <a:lnTo>
                    <a:pt x="12" y="5"/>
                  </a:lnTo>
                  <a:lnTo>
                    <a:pt x="29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4" name="Freeform 145"/>
            <p:cNvSpPr>
              <a:spLocks/>
            </p:cNvSpPr>
            <p:nvPr/>
          </p:nvSpPr>
          <p:spPr bwMode="auto">
            <a:xfrm>
              <a:off x="5465763" y="2238375"/>
              <a:ext cx="53975" cy="26988"/>
            </a:xfrm>
            <a:custGeom>
              <a:avLst/>
              <a:gdLst>
                <a:gd name="T0" fmla="*/ 0 w 6"/>
                <a:gd name="T1" fmla="*/ 3 h 3"/>
                <a:gd name="T2" fmla="*/ 6 w 6"/>
                <a:gd name="T3" fmla="*/ 0 h 3"/>
                <a:gd name="T4" fmla="*/ 0 60000 65536"/>
                <a:gd name="T5" fmla="*/ 0 60000 65536"/>
                <a:gd name="T6" fmla="*/ 0 w 6"/>
                <a:gd name="T7" fmla="*/ 0 h 3"/>
                <a:gd name="T8" fmla="*/ 6 w 6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" h="3">
                  <a:moveTo>
                    <a:pt x="0" y="3"/>
                  </a:moveTo>
                  <a:cubicBezTo>
                    <a:pt x="2" y="2"/>
                    <a:pt x="4" y="1"/>
                    <a:pt x="6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5" name="Freeform 146"/>
            <p:cNvSpPr>
              <a:spLocks/>
            </p:cNvSpPr>
            <p:nvPr/>
          </p:nvSpPr>
          <p:spPr bwMode="auto">
            <a:xfrm>
              <a:off x="5564188" y="2292350"/>
              <a:ext cx="200025" cy="107950"/>
            </a:xfrm>
            <a:custGeom>
              <a:avLst/>
              <a:gdLst>
                <a:gd name="T0" fmla="*/ 0 w 126"/>
                <a:gd name="T1" fmla="*/ 0 h 68"/>
                <a:gd name="T2" fmla="*/ 23 w 126"/>
                <a:gd name="T3" fmla="*/ 28 h 68"/>
                <a:gd name="T4" fmla="*/ 46 w 126"/>
                <a:gd name="T5" fmla="*/ 45 h 68"/>
                <a:gd name="T6" fmla="*/ 75 w 126"/>
                <a:gd name="T7" fmla="*/ 57 h 68"/>
                <a:gd name="T8" fmla="*/ 103 w 126"/>
                <a:gd name="T9" fmla="*/ 68 h 68"/>
                <a:gd name="T10" fmla="*/ 126 w 126"/>
                <a:gd name="T11" fmla="*/ 68 h 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68"/>
                <a:gd name="T20" fmla="*/ 126 w 126"/>
                <a:gd name="T21" fmla="*/ 68 h 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68">
                  <a:moveTo>
                    <a:pt x="0" y="0"/>
                  </a:moveTo>
                  <a:lnTo>
                    <a:pt x="23" y="28"/>
                  </a:lnTo>
                  <a:lnTo>
                    <a:pt x="46" y="45"/>
                  </a:lnTo>
                  <a:lnTo>
                    <a:pt x="75" y="57"/>
                  </a:lnTo>
                  <a:lnTo>
                    <a:pt x="103" y="68"/>
                  </a:lnTo>
                  <a:lnTo>
                    <a:pt x="126" y="68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6" name="Freeform 147"/>
            <p:cNvSpPr>
              <a:spLocks/>
            </p:cNvSpPr>
            <p:nvPr/>
          </p:nvSpPr>
          <p:spPr bwMode="auto">
            <a:xfrm>
              <a:off x="5473700" y="2373313"/>
              <a:ext cx="227013" cy="107950"/>
            </a:xfrm>
            <a:custGeom>
              <a:avLst/>
              <a:gdLst>
                <a:gd name="T0" fmla="*/ 0 w 143"/>
                <a:gd name="T1" fmla="*/ 0 h 68"/>
                <a:gd name="T2" fmla="*/ 46 w 143"/>
                <a:gd name="T3" fmla="*/ 6 h 68"/>
                <a:gd name="T4" fmla="*/ 75 w 143"/>
                <a:gd name="T5" fmla="*/ 17 h 68"/>
                <a:gd name="T6" fmla="*/ 103 w 143"/>
                <a:gd name="T7" fmla="*/ 34 h 68"/>
                <a:gd name="T8" fmla="*/ 126 w 143"/>
                <a:gd name="T9" fmla="*/ 51 h 68"/>
                <a:gd name="T10" fmla="*/ 143 w 143"/>
                <a:gd name="T11" fmla="*/ 68 h 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68"/>
                <a:gd name="T20" fmla="*/ 143 w 143"/>
                <a:gd name="T21" fmla="*/ 68 h 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68">
                  <a:moveTo>
                    <a:pt x="0" y="0"/>
                  </a:moveTo>
                  <a:lnTo>
                    <a:pt x="46" y="6"/>
                  </a:lnTo>
                  <a:lnTo>
                    <a:pt x="75" y="17"/>
                  </a:lnTo>
                  <a:lnTo>
                    <a:pt x="103" y="34"/>
                  </a:lnTo>
                  <a:lnTo>
                    <a:pt x="126" y="51"/>
                  </a:lnTo>
                  <a:lnTo>
                    <a:pt x="143" y="68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7" name="Freeform 148"/>
            <p:cNvSpPr>
              <a:spLocks/>
            </p:cNvSpPr>
            <p:nvPr/>
          </p:nvSpPr>
          <p:spPr bwMode="auto">
            <a:xfrm>
              <a:off x="5519738" y="2725738"/>
              <a:ext cx="198438" cy="9525"/>
            </a:xfrm>
            <a:custGeom>
              <a:avLst/>
              <a:gdLst>
                <a:gd name="T0" fmla="*/ 0 w 125"/>
                <a:gd name="T1" fmla="*/ 0 h 6"/>
                <a:gd name="T2" fmla="*/ 40 w 125"/>
                <a:gd name="T3" fmla="*/ 6 h 6"/>
                <a:gd name="T4" fmla="*/ 63 w 125"/>
                <a:gd name="T5" fmla="*/ 6 h 6"/>
                <a:gd name="T6" fmla="*/ 85 w 125"/>
                <a:gd name="T7" fmla="*/ 6 h 6"/>
                <a:gd name="T8" fmla="*/ 103 w 125"/>
                <a:gd name="T9" fmla="*/ 6 h 6"/>
                <a:gd name="T10" fmla="*/ 125 w 125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5"/>
                <a:gd name="T19" fmla="*/ 0 h 6"/>
                <a:gd name="T20" fmla="*/ 125 w 125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5" h="6">
                  <a:moveTo>
                    <a:pt x="0" y="0"/>
                  </a:moveTo>
                  <a:lnTo>
                    <a:pt x="40" y="6"/>
                  </a:lnTo>
                  <a:lnTo>
                    <a:pt x="63" y="6"/>
                  </a:lnTo>
                  <a:lnTo>
                    <a:pt x="85" y="6"/>
                  </a:lnTo>
                  <a:lnTo>
                    <a:pt x="103" y="6"/>
                  </a:lnTo>
                  <a:lnTo>
                    <a:pt x="125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8" name="Freeform 149"/>
            <p:cNvSpPr>
              <a:spLocks/>
            </p:cNvSpPr>
            <p:nvPr/>
          </p:nvSpPr>
          <p:spPr bwMode="auto">
            <a:xfrm>
              <a:off x="5319713" y="2390775"/>
              <a:ext cx="55563" cy="19050"/>
            </a:xfrm>
            <a:custGeom>
              <a:avLst/>
              <a:gdLst>
                <a:gd name="T0" fmla="*/ 0 w 35"/>
                <a:gd name="T1" fmla="*/ 12 h 12"/>
                <a:gd name="T2" fmla="*/ 18 w 35"/>
                <a:gd name="T3" fmla="*/ 6 h 12"/>
                <a:gd name="T4" fmla="*/ 35 w 35"/>
                <a:gd name="T5" fmla="*/ 0 h 12"/>
                <a:gd name="T6" fmla="*/ 0 60000 65536"/>
                <a:gd name="T7" fmla="*/ 0 60000 65536"/>
                <a:gd name="T8" fmla="*/ 0 60000 65536"/>
                <a:gd name="T9" fmla="*/ 0 w 35"/>
                <a:gd name="T10" fmla="*/ 0 h 12"/>
                <a:gd name="T11" fmla="*/ 35 w 35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12">
                  <a:moveTo>
                    <a:pt x="0" y="12"/>
                  </a:moveTo>
                  <a:lnTo>
                    <a:pt x="18" y="6"/>
                  </a:lnTo>
                  <a:lnTo>
                    <a:pt x="35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49" name="Freeform 150"/>
            <p:cNvSpPr>
              <a:spLocks/>
            </p:cNvSpPr>
            <p:nvPr/>
          </p:nvSpPr>
          <p:spPr bwMode="auto">
            <a:xfrm>
              <a:off x="5383213" y="2509838"/>
              <a:ext cx="36513" cy="71438"/>
            </a:xfrm>
            <a:custGeom>
              <a:avLst/>
              <a:gdLst>
                <a:gd name="T0" fmla="*/ 0 w 23"/>
                <a:gd name="T1" fmla="*/ 45 h 45"/>
                <a:gd name="T2" fmla="*/ 12 w 23"/>
                <a:gd name="T3" fmla="*/ 17 h 45"/>
                <a:gd name="T4" fmla="*/ 23 w 23"/>
                <a:gd name="T5" fmla="*/ 0 h 45"/>
                <a:gd name="T6" fmla="*/ 0 60000 65536"/>
                <a:gd name="T7" fmla="*/ 0 60000 65536"/>
                <a:gd name="T8" fmla="*/ 0 60000 65536"/>
                <a:gd name="T9" fmla="*/ 0 w 23"/>
                <a:gd name="T10" fmla="*/ 0 h 45"/>
                <a:gd name="T11" fmla="*/ 23 w 23"/>
                <a:gd name="T12" fmla="*/ 45 h 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45">
                  <a:moveTo>
                    <a:pt x="0" y="45"/>
                  </a:moveTo>
                  <a:lnTo>
                    <a:pt x="12" y="17"/>
                  </a:lnTo>
                  <a:lnTo>
                    <a:pt x="23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50" name="Freeform 151"/>
            <p:cNvSpPr>
              <a:spLocks/>
            </p:cNvSpPr>
            <p:nvPr/>
          </p:nvSpPr>
          <p:spPr bwMode="auto">
            <a:xfrm>
              <a:off x="5410200" y="2454275"/>
              <a:ext cx="109538" cy="100013"/>
            </a:xfrm>
            <a:custGeom>
              <a:avLst/>
              <a:gdLst>
                <a:gd name="T0" fmla="*/ 0 w 12"/>
                <a:gd name="T1" fmla="*/ 0 h 11"/>
                <a:gd name="T2" fmla="*/ 2 w 12"/>
                <a:gd name="T3" fmla="*/ 2 h 11"/>
                <a:gd name="T4" fmla="*/ 5 w 12"/>
                <a:gd name="T5" fmla="*/ 3 h 11"/>
                <a:gd name="T6" fmla="*/ 12 w 12"/>
                <a:gd name="T7" fmla="*/ 11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1"/>
                <a:gd name="T14" fmla="*/ 12 w 12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1">
                  <a:moveTo>
                    <a:pt x="0" y="0"/>
                  </a:moveTo>
                  <a:cubicBezTo>
                    <a:pt x="1" y="0"/>
                    <a:pt x="2" y="1"/>
                    <a:pt x="2" y="2"/>
                  </a:cubicBezTo>
                  <a:cubicBezTo>
                    <a:pt x="3" y="2"/>
                    <a:pt x="4" y="3"/>
                    <a:pt x="5" y="3"/>
                  </a:cubicBezTo>
                  <a:cubicBezTo>
                    <a:pt x="9" y="5"/>
                    <a:pt x="10" y="7"/>
                    <a:pt x="12" y="11"/>
                  </a:cubicBezTo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3815907" y="2878137"/>
            <a:ext cx="1768619" cy="779463"/>
            <a:chOff x="820738" y="4495800"/>
            <a:chExt cx="1768619" cy="779463"/>
          </a:xfrm>
        </p:grpSpPr>
        <p:sp>
          <p:nvSpPr>
            <p:cNvPr id="152" name="Freeform 127"/>
            <p:cNvSpPr>
              <a:spLocks/>
            </p:cNvSpPr>
            <p:nvPr/>
          </p:nvSpPr>
          <p:spPr bwMode="auto">
            <a:xfrm>
              <a:off x="820738" y="4495800"/>
              <a:ext cx="1768619" cy="779463"/>
            </a:xfrm>
            <a:custGeom>
              <a:avLst/>
              <a:gdLst>
                <a:gd name="T0" fmla="*/ 0 w 474"/>
                <a:gd name="T1" fmla="*/ 365 h 491"/>
                <a:gd name="T2" fmla="*/ 280 w 474"/>
                <a:gd name="T3" fmla="*/ 365 h 491"/>
                <a:gd name="T4" fmla="*/ 280 w 474"/>
                <a:gd name="T5" fmla="*/ 491 h 491"/>
                <a:gd name="T6" fmla="*/ 474 w 474"/>
                <a:gd name="T7" fmla="*/ 246 h 491"/>
                <a:gd name="T8" fmla="*/ 280 w 474"/>
                <a:gd name="T9" fmla="*/ 0 h 491"/>
                <a:gd name="T10" fmla="*/ 280 w 474"/>
                <a:gd name="T11" fmla="*/ 126 h 491"/>
                <a:gd name="T12" fmla="*/ 0 w 474"/>
                <a:gd name="T13" fmla="*/ 120 h 491"/>
                <a:gd name="T14" fmla="*/ 0 w 474"/>
                <a:gd name="T15" fmla="*/ 365 h 4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4"/>
                <a:gd name="T25" fmla="*/ 0 h 491"/>
                <a:gd name="T26" fmla="*/ 474 w 474"/>
                <a:gd name="T27" fmla="*/ 491 h 49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4" h="491">
                  <a:moveTo>
                    <a:pt x="0" y="365"/>
                  </a:moveTo>
                  <a:lnTo>
                    <a:pt x="280" y="365"/>
                  </a:lnTo>
                  <a:lnTo>
                    <a:pt x="280" y="491"/>
                  </a:lnTo>
                  <a:lnTo>
                    <a:pt x="474" y="246"/>
                  </a:lnTo>
                  <a:lnTo>
                    <a:pt x="280" y="0"/>
                  </a:lnTo>
                  <a:lnTo>
                    <a:pt x="280" y="126"/>
                  </a:lnTo>
                  <a:lnTo>
                    <a:pt x="0" y="120"/>
                  </a:lnTo>
                  <a:lnTo>
                    <a:pt x="0" y="365"/>
                  </a:lnTo>
                  <a:close/>
                </a:path>
              </a:pathLst>
            </a:custGeom>
            <a:solidFill>
              <a:srgbClr val="FFFFFF"/>
            </a:solidFill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53" name="Rectangle 128"/>
            <p:cNvSpPr>
              <a:spLocks noChangeArrowheads="1"/>
            </p:cNvSpPr>
            <p:nvPr/>
          </p:nvSpPr>
          <p:spPr bwMode="auto">
            <a:xfrm>
              <a:off x="1056487" y="4699007"/>
              <a:ext cx="555985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 smtClean="0">
                  <a:solidFill>
                    <a:srgbClr val="231F20"/>
                  </a:solidFill>
                  <a:latin typeface="Myriad Pro"/>
                  <a:cs typeface="Myriad Pro"/>
                </a:rPr>
                <a:t>map</a:t>
              </a:r>
              <a:endParaRPr lang="en-US" dirty="0">
                <a:latin typeface="Myriad Pro"/>
                <a:cs typeface="Myriad Pro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6059963" y="2878137"/>
            <a:ext cx="1768619" cy="779463"/>
            <a:chOff x="820738" y="4495800"/>
            <a:chExt cx="1768619" cy="779463"/>
          </a:xfrm>
        </p:grpSpPr>
        <p:sp>
          <p:nvSpPr>
            <p:cNvPr id="155" name="Freeform 127"/>
            <p:cNvSpPr>
              <a:spLocks/>
            </p:cNvSpPr>
            <p:nvPr/>
          </p:nvSpPr>
          <p:spPr bwMode="auto">
            <a:xfrm>
              <a:off x="820738" y="4495800"/>
              <a:ext cx="1768619" cy="779463"/>
            </a:xfrm>
            <a:custGeom>
              <a:avLst/>
              <a:gdLst>
                <a:gd name="T0" fmla="*/ 0 w 474"/>
                <a:gd name="T1" fmla="*/ 365 h 491"/>
                <a:gd name="T2" fmla="*/ 280 w 474"/>
                <a:gd name="T3" fmla="*/ 365 h 491"/>
                <a:gd name="T4" fmla="*/ 280 w 474"/>
                <a:gd name="T5" fmla="*/ 491 h 491"/>
                <a:gd name="T6" fmla="*/ 474 w 474"/>
                <a:gd name="T7" fmla="*/ 246 h 491"/>
                <a:gd name="T8" fmla="*/ 280 w 474"/>
                <a:gd name="T9" fmla="*/ 0 h 491"/>
                <a:gd name="T10" fmla="*/ 280 w 474"/>
                <a:gd name="T11" fmla="*/ 126 h 491"/>
                <a:gd name="T12" fmla="*/ 0 w 474"/>
                <a:gd name="T13" fmla="*/ 120 h 491"/>
                <a:gd name="T14" fmla="*/ 0 w 474"/>
                <a:gd name="T15" fmla="*/ 365 h 4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4"/>
                <a:gd name="T25" fmla="*/ 0 h 491"/>
                <a:gd name="T26" fmla="*/ 474 w 474"/>
                <a:gd name="T27" fmla="*/ 491 h 49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4" h="491">
                  <a:moveTo>
                    <a:pt x="0" y="365"/>
                  </a:moveTo>
                  <a:lnTo>
                    <a:pt x="280" y="365"/>
                  </a:lnTo>
                  <a:lnTo>
                    <a:pt x="280" y="491"/>
                  </a:lnTo>
                  <a:lnTo>
                    <a:pt x="474" y="246"/>
                  </a:lnTo>
                  <a:lnTo>
                    <a:pt x="280" y="0"/>
                  </a:lnTo>
                  <a:lnTo>
                    <a:pt x="280" y="126"/>
                  </a:lnTo>
                  <a:lnTo>
                    <a:pt x="0" y="120"/>
                  </a:lnTo>
                  <a:lnTo>
                    <a:pt x="0" y="365"/>
                  </a:lnTo>
                  <a:close/>
                </a:path>
              </a:pathLst>
            </a:custGeom>
            <a:solidFill>
              <a:srgbClr val="FFFFFF"/>
            </a:solidFill>
            <a:ln w="3651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latin typeface="Myriad Pro"/>
                <a:cs typeface="Myriad Pro"/>
              </a:endParaRPr>
            </a:p>
          </p:txBody>
        </p:sp>
        <p:sp>
          <p:nvSpPr>
            <p:cNvPr id="156" name="Rectangle 128"/>
            <p:cNvSpPr>
              <a:spLocks noChangeArrowheads="1"/>
            </p:cNvSpPr>
            <p:nvPr/>
          </p:nvSpPr>
          <p:spPr bwMode="auto">
            <a:xfrm>
              <a:off x="1056487" y="4699007"/>
              <a:ext cx="744165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300" dirty="0" smtClean="0">
                  <a:solidFill>
                    <a:srgbClr val="231F20"/>
                  </a:solidFill>
                  <a:latin typeface="Myriad Pro"/>
                  <a:cs typeface="Myriad Pro"/>
                </a:rPr>
                <a:t>target</a:t>
              </a:r>
              <a:endParaRPr lang="en-US" dirty="0">
                <a:latin typeface="Myriad Pro"/>
                <a:cs typeface="Myriad Pro"/>
              </a:endParaRPr>
            </a:p>
          </p:txBody>
        </p:sp>
      </p:grpSp>
      <p:sp>
        <p:nvSpPr>
          <p:cNvPr id="161" name="TextBox 160"/>
          <p:cNvSpPr txBox="1"/>
          <p:nvPr/>
        </p:nvSpPr>
        <p:spPr>
          <a:xfrm>
            <a:off x="2590800" y="2463800"/>
            <a:ext cx="9659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92D05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7200" dirty="0">
              <a:solidFill>
                <a:srgbClr val="92D050"/>
              </a:solidFill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4800600" y="2463800"/>
            <a:ext cx="9659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92D05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7200" dirty="0">
              <a:solidFill>
                <a:srgbClr val="92D050"/>
              </a:solidFill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7035020" y="2463800"/>
            <a:ext cx="9659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92D05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72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813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990600"/>
            <a:ext cx="838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if users know 70% of functions…</a:t>
            </a:r>
            <a:br>
              <a:rPr lang="en-US" sz="3600" dirty="0" smtClean="0"/>
            </a:br>
            <a:r>
              <a:rPr lang="en-US" sz="3600" dirty="0" smtClean="0"/>
              <a:t>do we need to train them to 100%?</a:t>
            </a:r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 smtClean="0"/>
              <a:t>no, actually knowledge of a single function gets you started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94112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ary Phone - segment Couch-trimm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716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22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74976" y="5715000"/>
            <a:ext cx="9069024" cy="2209800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056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67000" y="2286000"/>
            <a:ext cx="3149600" cy="1873250"/>
            <a:chOff x="2984500" y="1560513"/>
            <a:chExt cx="3149600" cy="1873250"/>
          </a:xfrm>
        </p:grpSpPr>
        <p:sp>
          <p:nvSpPr>
            <p:cNvPr id="38921" name="Freeform 12"/>
            <p:cNvSpPr>
              <a:spLocks/>
            </p:cNvSpPr>
            <p:nvPr/>
          </p:nvSpPr>
          <p:spPr bwMode="auto">
            <a:xfrm>
              <a:off x="2984500" y="1560513"/>
              <a:ext cx="1189038" cy="1633538"/>
            </a:xfrm>
            <a:custGeom>
              <a:avLst/>
              <a:gdLst>
                <a:gd name="T0" fmla="*/ 137 w 139"/>
                <a:gd name="T1" fmla="*/ 157 h 191"/>
                <a:gd name="T2" fmla="*/ 125 w 139"/>
                <a:gd name="T3" fmla="*/ 173 h 191"/>
                <a:gd name="T4" fmla="*/ 53 w 139"/>
                <a:gd name="T5" fmla="*/ 189 h 191"/>
                <a:gd name="T6" fmla="*/ 35 w 139"/>
                <a:gd name="T7" fmla="*/ 180 h 191"/>
                <a:gd name="T8" fmla="*/ 2 w 139"/>
                <a:gd name="T9" fmla="*/ 34 h 191"/>
                <a:gd name="T10" fmla="*/ 14 w 139"/>
                <a:gd name="T11" fmla="*/ 18 h 191"/>
                <a:gd name="T12" fmla="*/ 86 w 139"/>
                <a:gd name="T13" fmla="*/ 2 h 191"/>
                <a:gd name="T14" fmla="*/ 104 w 139"/>
                <a:gd name="T15" fmla="*/ 11 h 191"/>
                <a:gd name="T16" fmla="*/ 137 w 139"/>
                <a:gd name="T17" fmla="*/ 157 h 1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91"/>
                <a:gd name="T29" fmla="*/ 139 w 139"/>
                <a:gd name="T30" fmla="*/ 191 h 19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91">
                  <a:moveTo>
                    <a:pt x="137" y="157"/>
                  </a:moveTo>
                  <a:cubicBezTo>
                    <a:pt x="139" y="164"/>
                    <a:pt x="133" y="171"/>
                    <a:pt x="125" y="173"/>
                  </a:cubicBezTo>
                  <a:cubicBezTo>
                    <a:pt x="53" y="189"/>
                    <a:pt x="53" y="189"/>
                    <a:pt x="53" y="189"/>
                  </a:cubicBezTo>
                  <a:cubicBezTo>
                    <a:pt x="45" y="191"/>
                    <a:pt x="37" y="187"/>
                    <a:pt x="35" y="180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0" y="27"/>
                    <a:pt x="6" y="20"/>
                    <a:pt x="14" y="18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95" y="0"/>
                    <a:pt x="103" y="4"/>
                    <a:pt x="104" y="11"/>
                  </a:cubicBezTo>
                  <a:lnTo>
                    <a:pt x="137" y="157"/>
                  </a:lnTo>
                  <a:close/>
                </a:path>
              </a:pathLst>
            </a:custGeom>
            <a:solidFill>
              <a:srgbClr val="FFFFFF"/>
            </a:solidFill>
            <a:ln w="33338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22" name="Freeform 13"/>
            <p:cNvSpPr>
              <a:spLocks/>
            </p:cNvSpPr>
            <p:nvPr/>
          </p:nvSpPr>
          <p:spPr bwMode="auto">
            <a:xfrm>
              <a:off x="3052763" y="1679575"/>
              <a:ext cx="1044575" cy="1350963"/>
            </a:xfrm>
            <a:custGeom>
              <a:avLst/>
              <a:gdLst>
                <a:gd name="T0" fmla="*/ 658 w 658"/>
                <a:gd name="T1" fmla="*/ 738 h 851"/>
                <a:gd name="T2" fmla="*/ 167 w 658"/>
                <a:gd name="T3" fmla="*/ 851 h 851"/>
                <a:gd name="T4" fmla="*/ 0 w 658"/>
                <a:gd name="T5" fmla="*/ 113 h 851"/>
                <a:gd name="T6" fmla="*/ 490 w 658"/>
                <a:gd name="T7" fmla="*/ 0 h 851"/>
                <a:gd name="T8" fmla="*/ 658 w 658"/>
                <a:gd name="T9" fmla="*/ 738 h 8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8"/>
                <a:gd name="T16" fmla="*/ 0 h 851"/>
                <a:gd name="T17" fmla="*/ 658 w 658"/>
                <a:gd name="T18" fmla="*/ 851 h 8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8" h="851">
                  <a:moveTo>
                    <a:pt x="658" y="738"/>
                  </a:moveTo>
                  <a:lnTo>
                    <a:pt x="167" y="851"/>
                  </a:lnTo>
                  <a:lnTo>
                    <a:pt x="0" y="113"/>
                  </a:lnTo>
                  <a:lnTo>
                    <a:pt x="490" y="0"/>
                  </a:lnTo>
                  <a:lnTo>
                    <a:pt x="658" y="738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23" name="Freeform 14"/>
            <p:cNvSpPr>
              <a:spLocks/>
            </p:cNvSpPr>
            <p:nvPr/>
          </p:nvSpPr>
          <p:spPr bwMode="auto">
            <a:xfrm>
              <a:off x="3575050" y="1568450"/>
              <a:ext cx="119063" cy="42863"/>
            </a:xfrm>
            <a:custGeom>
              <a:avLst/>
              <a:gdLst>
                <a:gd name="T0" fmla="*/ 14 w 14"/>
                <a:gd name="T1" fmla="*/ 1 h 5"/>
                <a:gd name="T2" fmla="*/ 13 w 14"/>
                <a:gd name="T3" fmla="*/ 2 h 5"/>
                <a:gd name="T4" fmla="*/ 2 w 14"/>
                <a:gd name="T5" fmla="*/ 4 h 5"/>
                <a:gd name="T6" fmla="*/ 1 w 14"/>
                <a:gd name="T7" fmla="*/ 4 h 5"/>
                <a:gd name="T8" fmla="*/ 1 w 14"/>
                <a:gd name="T9" fmla="*/ 4 h 5"/>
                <a:gd name="T10" fmla="*/ 2 w 14"/>
                <a:gd name="T11" fmla="*/ 2 h 5"/>
                <a:gd name="T12" fmla="*/ 13 w 14"/>
                <a:gd name="T13" fmla="*/ 0 h 5"/>
                <a:gd name="T14" fmla="*/ 14 w 14"/>
                <a:gd name="T15" fmla="*/ 1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5"/>
                <a:gd name="T26" fmla="*/ 14 w 14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5">
                  <a:moveTo>
                    <a:pt x="14" y="1"/>
                  </a:moveTo>
                  <a:cubicBezTo>
                    <a:pt x="14" y="1"/>
                    <a:pt x="14" y="2"/>
                    <a:pt x="13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3"/>
                    <a:pt x="2" y="2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0"/>
                    <a:pt x="14" y="1"/>
                  </a:cubicBez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24" name="Freeform 15"/>
            <p:cNvSpPr>
              <a:spLocks/>
            </p:cNvSpPr>
            <p:nvPr/>
          </p:nvSpPr>
          <p:spPr bwMode="auto">
            <a:xfrm>
              <a:off x="2984500" y="1884363"/>
              <a:ext cx="42863" cy="52388"/>
            </a:xfrm>
            <a:custGeom>
              <a:avLst/>
              <a:gdLst>
                <a:gd name="T0" fmla="*/ 5 w 5"/>
                <a:gd name="T1" fmla="*/ 4 h 6"/>
                <a:gd name="T2" fmla="*/ 3 w 5"/>
                <a:gd name="T3" fmla="*/ 5 h 6"/>
                <a:gd name="T4" fmla="*/ 3 w 5"/>
                <a:gd name="T5" fmla="*/ 6 h 6"/>
                <a:gd name="T6" fmla="*/ 1 w 5"/>
                <a:gd name="T7" fmla="*/ 5 h 6"/>
                <a:gd name="T8" fmla="*/ 0 w 5"/>
                <a:gd name="T9" fmla="*/ 1 h 6"/>
                <a:gd name="T10" fmla="*/ 1 w 5"/>
                <a:gd name="T11" fmla="*/ 0 h 6"/>
                <a:gd name="T12" fmla="*/ 2 w 5"/>
                <a:gd name="T13" fmla="*/ 0 h 6"/>
                <a:gd name="T14" fmla="*/ 4 w 5"/>
                <a:gd name="T15" fmla="*/ 0 h 6"/>
                <a:gd name="T16" fmla="*/ 5 w 5"/>
                <a:gd name="T17" fmla="*/ 4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6"/>
                <a:gd name="T29" fmla="*/ 5 w 5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6">
                  <a:moveTo>
                    <a:pt x="5" y="4"/>
                  </a:moveTo>
                  <a:cubicBezTo>
                    <a:pt x="5" y="5"/>
                    <a:pt x="4" y="5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1" y="5"/>
                    <a:pt x="1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0"/>
                    <a:pt x="4" y="0"/>
                  </a:cubicBezTo>
                  <a:lnTo>
                    <a:pt x="5" y="4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25" name="Freeform 16"/>
            <p:cNvSpPr>
              <a:spLocks/>
            </p:cNvSpPr>
            <p:nvPr/>
          </p:nvSpPr>
          <p:spPr bwMode="auto">
            <a:xfrm>
              <a:off x="3009900" y="1987550"/>
              <a:ext cx="42863" cy="50800"/>
            </a:xfrm>
            <a:custGeom>
              <a:avLst/>
              <a:gdLst>
                <a:gd name="T0" fmla="*/ 4 w 5"/>
                <a:gd name="T1" fmla="*/ 5 h 6"/>
                <a:gd name="T2" fmla="*/ 3 w 5"/>
                <a:gd name="T3" fmla="*/ 6 h 6"/>
                <a:gd name="T4" fmla="*/ 3 w 5"/>
                <a:gd name="T5" fmla="*/ 6 h 6"/>
                <a:gd name="T6" fmla="*/ 1 w 5"/>
                <a:gd name="T7" fmla="*/ 5 h 6"/>
                <a:gd name="T8" fmla="*/ 0 w 5"/>
                <a:gd name="T9" fmla="*/ 1 h 6"/>
                <a:gd name="T10" fmla="*/ 1 w 5"/>
                <a:gd name="T11" fmla="*/ 0 h 6"/>
                <a:gd name="T12" fmla="*/ 2 w 5"/>
                <a:gd name="T13" fmla="*/ 0 h 6"/>
                <a:gd name="T14" fmla="*/ 4 w 5"/>
                <a:gd name="T15" fmla="*/ 0 h 6"/>
                <a:gd name="T16" fmla="*/ 4 w 5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6"/>
                <a:gd name="T29" fmla="*/ 5 w 5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6">
                  <a:moveTo>
                    <a:pt x="4" y="5"/>
                  </a:moveTo>
                  <a:cubicBezTo>
                    <a:pt x="5" y="5"/>
                    <a:pt x="4" y="5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1" y="6"/>
                    <a:pt x="1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26" name="Freeform 17"/>
            <p:cNvSpPr>
              <a:spLocks/>
            </p:cNvSpPr>
            <p:nvPr/>
          </p:nvSpPr>
          <p:spPr bwMode="auto">
            <a:xfrm>
              <a:off x="3043238" y="2141538"/>
              <a:ext cx="42863" cy="50800"/>
            </a:xfrm>
            <a:custGeom>
              <a:avLst/>
              <a:gdLst>
                <a:gd name="T0" fmla="*/ 4 w 5"/>
                <a:gd name="T1" fmla="*/ 4 h 6"/>
                <a:gd name="T2" fmla="*/ 3 w 5"/>
                <a:gd name="T3" fmla="*/ 5 h 6"/>
                <a:gd name="T4" fmla="*/ 3 w 5"/>
                <a:gd name="T5" fmla="*/ 5 h 6"/>
                <a:gd name="T6" fmla="*/ 1 w 5"/>
                <a:gd name="T7" fmla="*/ 5 h 6"/>
                <a:gd name="T8" fmla="*/ 0 w 5"/>
                <a:gd name="T9" fmla="*/ 1 h 6"/>
                <a:gd name="T10" fmla="*/ 1 w 5"/>
                <a:gd name="T11" fmla="*/ 0 h 6"/>
                <a:gd name="T12" fmla="*/ 2 w 5"/>
                <a:gd name="T13" fmla="*/ 0 h 6"/>
                <a:gd name="T14" fmla="*/ 4 w 5"/>
                <a:gd name="T15" fmla="*/ 0 h 6"/>
                <a:gd name="T16" fmla="*/ 4 w 5"/>
                <a:gd name="T17" fmla="*/ 4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6"/>
                <a:gd name="T29" fmla="*/ 5 w 5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6">
                  <a:moveTo>
                    <a:pt x="4" y="4"/>
                  </a:moveTo>
                  <a:cubicBezTo>
                    <a:pt x="5" y="5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5"/>
                    <a:pt x="1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51" name="Freeform 42"/>
            <p:cNvSpPr>
              <a:spLocks/>
            </p:cNvSpPr>
            <p:nvPr/>
          </p:nvSpPr>
          <p:spPr bwMode="auto">
            <a:xfrm>
              <a:off x="3308350" y="1927225"/>
              <a:ext cx="2825750" cy="1506538"/>
            </a:xfrm>
            <a:custGeom>
              <a:avLst/>
              <a:gdLst>
                <a:gd name="T0" fmla="*/ 330 w 330"/>
                <a:gd name="T1" fmla="*/ 176 h 176"/>
                <a:gd name="T2" fmla="*/ 299 w 330"/>
                <a:gd name="T3" fmla="*/ 155 h 176"/>
                <a:gd name="T4" fmla="*/ 282 w 330"/>
                <a:gd name="T5" fmla="*/ 146 h 176"/>
                <a:gd name="T6" fmla="*/ 274 w 330"/>
                <a:gd name="T7" fmla="*/ 143 h 176"/>
                <a:gd name="T8" fmla="*/ 264 w 330"/>
                <a:gd name="T9" fmla="*/ 143 h 176"/>
                <a:gd name="T10" fmla="*/ 255 w 330"/>
                <a:gd name="T11" fmla="*/ 143 h 176"/>
                <a:gd name="T12" fmla="*/ 248 w 330"/>
                <a:gd name="T13" fmla="*/ 139 h 176"/>
                <a:gd name="T14" fmla="*/ 236 w 330"/>
                <a:gd name="T15" fmla="*/ 140 h 176"/>
                <a:gd name="T16" fmla="*/ 227 w 330"/>
                <a:gd name="T17" fmla="*/ 142 h 176"/>
                <a:gd name="T18" fmla="*/ 220 w 330"/>
                <a:gd name="T19" fmla="*/ 143 h 176"/>
                <a:gd name="T20" fmla="*/ 186 w 330"/>
                <a:gd name="T21" fmla="*/ 146 h 176"/>
                <a:gd name="T22" fmla="*/ 173 w 330"/>
                <a:gd name="T23" fmla="*/ 146 h 176"/>
                <a:gd name="T24" fmla="*/ 142 w 330"/>
                <a:gd name="T25" fmla="*/ 144 h 176"/>
                <a:gd name="T26" fmla="*/ 127 w 330"/>
                <a:gd name="T27" fmla="*/ 133 h 176"/>
                <a:gd name="T28" fmla="*/ 109 w 330"/>
                <a:gd name="T29" fmla="*/ 126 h 176"/>
                <a:gd name="T30" fmla="*/ 98 w 330"/>
                <a:gd name="T31" fmla="*/ 112 h 176"/>
                <a:gd name="T32" fmla="*/ 98 w 330"/>
                <a:gd name="T33" fmla="*/ 104 h 176"/>
                <a:gd name="T34" fmla="*/ 102 w 330"/>
                <a:gd name="T35" fmla="*/ 94 h 176"/>
                <a:gd name="T36" fmla="*/ 102 w 330"/>
                <a:gd name="T37" fmla="*/ 86 h 176"/>
                <a:gd name="T38" fmla="*/ 93 w 330"/>
                <a:gd name="T39" fmla="*/ 81 h 176"/>
                <a:gd name="T40" fmla="*/ 80 w 330"/>
                <a:gd name="T41" fmla="*/ 76 h 176"/>
                <a:gd name="T42" fmla="*/ 66 w 330"/>
                <a:gd name="T43" fmla="*/ 73 h 176"/>
                <a:gd name="T44" fmla="*/ 52 w 330"/>
                <a:gd name="T45" fmla="*/ 68 h 176"/>
                <a:gd name="T46" fmla="*/ 38 w 330"/>
                <a:gd name="T47" fmla="*/ 65 h 176"/>
                <a:gd name="T48" fmla="*/ 29 w 330"/>
                <a:gd name="T49" fmla="*/ 61 h 176"/>
                <a:gd name="T50" fmla="*/ 15 w 330"/>
                <a:gd name="T51" fmla="*/ 54 h 176"/>
                <a:gd name="T52" fmla="*/ 10 w 330"/>
                <a:gd name="T53" fmla="*/ 50 h 176"/>
                <a:gd name="T54" fmla="*/ 2 w 330"/>
                <a:gd name="T55" fmla="*/ 43 h 176"/>
                <a:gd name="T56" fmla="*/ 1 w 330"/>
                <a:gd name="T57" fmla="*/ 35 h 176"/>
                <a:gd name="T58" fmla="*/ 14 w 330"/>
                <a:gd name="T59" fmla="*/ 27 h 176"/>
                <a:gd name="T60" fmla="*/ 27 w 330"/>
                <a:gd name="T61" fmla="*/ 30 h 176"/>
                <a:gd name="T62" fmla="*/ 38 w 330"/>
                <a:gd name="T63" fmla="*/ 36 h 176"/>
                <a:gd name="T64" fmla="*/ 47 w 330"/>
                <a:gd name="T65" fmla="*/ 36 h 176"/>
                <a:gd name="T66" fmla="*/ 64 w 330"/>
                <a:gd name="T67" fmla="*/ 37 h 176"/>
                <a:gd name="T68" fmla="*/ 109 w 330"/>
                <a:gd name="T69" fmla="*/ 43 h 176"/>
                <a:gd name="T70" fmla="*/ 120 w 330"/>
                <a:gd name="T71" fmla="*/ 41 h 176"/>
                <a:gd name="T72" fmla="*/ 120 w 330"/>
                <a:gd name="T73" fmla="*/ 28 h 176"/>
                <a:gd name="T74" fmla="*/ 123 w 330"/>
                <a:gd name="T75" fmla="*/ 21 h 176"/>
                <a:gd name="T76" fmla="*/ 135 w 330"/>
                <a:gd name="T77" fmla="*/ 12 h 176"/>
                <a:gd name="T78" fmla="*/ 147 w 330"/>
                <a:gd name="T79" fmla="*/ 12 h 176"/>
                <a:gd name="T80" fmla="*/ 153 w 330"/>
                <a:gd name="T81" fmla="*/ 3 h 176"/>
                <a:gd name="T82" fmla="*/ 158 w 330"/>
                <a:gd name="T83" fmla="*/ 1 h 176"/>
                <a:gd name="T84" fmla="*/ 167 w 330"/>
                <a:gd name="T85" fmla="*/ 1 h 176"/>
                <a:gd name="T86" fmla="*/ 177 w 330"/>
                <a:gd name="T87" fmla="*/ 5 h 176"/>
                <a:gd name="T88" fmla="*/ 197 w 330"/>
                <a:gd name="T89" fmla="*/ 5 h 176"/>
                <a:gd name="T90" fmla="*/ 207 w 330"/>
                <a:gd name="T91" fmla="*/ 10 h 176"/>
                <a:gd name="T92" fmla="*/ 237 w 330"/>
                <a:gd name="T93" fmla="*/ 22 h 176"/>
                <a:gd name="T94" fmla="*/ 252 w 330"/>
                <a:gd name="T95" fmla="*/ 28 h 176"/>
                <a:gd name="T96" fmla="*/ 266 w 330"/>
                <a:gd name="T97" fmla="*/ 36 h 176"/>
                <a:gd name="T98" fmla="*/ 288 w 330"/>
                <a:gd name="T99" fmla="*/ 46 h 176"/>
                <a:gd name="T100" fmla="*/ 297 w 330"/>
                <a:gd name="T101" fmla="*/ 48 h 176"/>
                <a:gd name="T102" fmla="*/ 301 w 330"/>
                <a:gd name="T103" fmla="*/ 50 h 176"/>
                <a:gd name="T104" fmla="*/ 305 w 330"/>
                <a:gd name="T105" fmla="*/ 49 h 176"/>
                <a:gd name="T106" fmla="*/ 311 w 330"/>
                <a:gd name="T107" fmla="*/ 47 h 176"/>
                <a:gd name="T108" fmla="*/ 324 w 330"/>
                <a:gd name="T109" fmla="*/ 47 h 176"/>
                <a:gd name="T110" fmla="*/ 330 w 330"/>
                <a:gd name="T111" fmla="*/ 50 h 1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30"/>
                <a:gd name="T169" fmla="*/ 0 h 176"/>
                <a:gd name="T170" fmla="*/ 330 w 330"/>
                <a:gd name="T171" fmla="*/ 176 h 17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30" h="176">
                  <a:moveTo>
                    <a:pt x="330" y="176"/>
                  </a:moveTo>
                  <a:cubicBezTo>
                    <a:pt x="320" y="169"/>
                    <a:pt x="310" y="161"/>
                    <a:pt x="299" y="155"/>
                  </a:cubicBezTo>
                  <a:cubicBezTo>
                    <a:pt x="294" y="152"/>
                    <a:pt x="288" y="149"/>
                    <a:pt x="282" y="146"/>
                  </a:cubicBezTo>
                  <a:cubicBezTo>
                    <a:pt x="280" y="145"/>
                    <a:pt x="277" y="143"/>
                    <a:pt x="274" y="143"/>
                  </a:cubicBezTo>
                  <a:cubicBezTo>
                    <a:pt x="271" y="142"/>
                    <a:pt x="267" y="143"/>
                    <a:pt x="264" y="143"/>
                  </a:cubicBezTo>
                  <a:cubicBezTo>
                    <a:pt x="261" y="143"/>
                    <a:pt x="258" y="144"/>
                    <a:pt x="255" y="143"/>
                  </a:cubicBezTo>
                  <a:cubicBezTo>
                    <a:pt x="253" y="142"/>
                    <a:pt x="251" y="139"/>
                    <a:pt x="248" y="139"/>
                  </a:cubicBezTo>
                  <a:cubicBezTo>
                    <a:pt x="244" y="139"/>
                    <a:pt x="240" y="140"/>
                    <a:pt x="236" y="140"/>
                  </a:cubicBezTo>
                  <a:cubicBezTo>
                    <a:pt x="233" y="141"/>
                    <a:pt x="230" y="141"/>
                    <a:pt x="227" y="142"/>
                  </a:cubicBezTo>
                  <a:cubicBezTo>
                    <a:pt x="224" y="142"/>
                    <a:pt x="222" y="143"/>
                    <a:pt x="220" y="143"/>
                  </a:cubicBezTo>
                  <a:cubicBezTo>
                    <a:pt x="209" y="144"/>
                    <a:pt x="198" y="147"/>
                    <a:pt x="186" y="146"/>
                  </a:cubicBezTo>
                  <a:cubicBezTo>
                    <a:pt x="182" y="146"/>
                    <a:pt x="178" y="146"/>
                    <a:pt x="173" y="146"/>
                  </a:cubicBezTo>
                  <a:cubicBezTo>
                    <a:pt x="163" y="145"/>
                    <a:pt x="151" y="149"/>
                    <a:pt x="142" y="144"/>
                  </a:cubicBezTo>
                  <a:cubicBezTo>
                    <a:pt x="137" y="140"/>
                    <a:pt x="132" y="136"/>
                    <a:pt x="127" y="133"/>
                  </a:cubicBezTo>
                  <a:cubicBezTo>
                    <a:pt x="121" y="131"/>
                    <a:pt x="115" y="128"/>
                    <a:pt x="109" y="126"/>
                  </a:cubicBezTo>
                  <a:cubicBezTo>
                    <a:pt x="103" y="123"/>
                    <a:pt x="98" y="118"/>
                    <a:pt x="98" y="112"/>
                  </a:cubicBezTo>
                  <a:cubicBezTo>
                    <a:pt x="98" y="110"/>
                    <a:pt x="97" y="106"/>
                    <a:pt x="98" y="104"/>
                  </a:cubicBezTo>
                  <a:cubicBezTo>
                    <a:pt x="100" y="100"/>
                    <a:pt x="102" y="98"/>
                    <a:pt x="102" y="94"/>
                  </a:cubicBezTo>
                  <a:cubicBezTo>
                    <a:pt x="102" y="91"/>
                    <a:pt x="102" y="89"/>
                    <a:pt x="102" y="86"/>
                  </a:cubicBezTo>
                  <a:cubicBezTo>
                    <a:pt x="102" y="85"/>
                    <a:pt x="94" y="82"/>
                    <a:pt x="93" y="81"/>
                  </a:cubicBezTo>
                  <a:cubicBezTo>
                    <a:pt x="89" y="79"/>
                    <a:pt x="85" y="77"/>
                    <a:pt x="80" y="76"/>
                  </a:cubicBezTo>
                  <a:cubicBezTo>
                    <a:pt x="76" y="75"/>
                    <a:pt x="71" y="75"/>
                    <a:pt x="66" y="73"/>
                  </a:cubicBezTo>
                  <a:cubicBezTo>
                    <a:pt x="61" y="71"/>
                    <a:pt x="57" y="70"/>
                    <a:pt x="52" y="68"/>
                  </a:cubicBezTo>
                  <a:cubicBezTo>
                    <a:pt x="47" y="67"/>
                    <a:pt x="42" y="67"/>
                    <a:pt x="38" y="65"/>
                  </a:cubicBezTo>
                  <a:cubicBezTo>
                    <a:pt x="34" y="64"/>
                    <a:pt x="32" y="62"/>
                    <a:pt x="29" y="61"/>
                  </a:cubicBezTo>
                  <a:cubicBezTo>
                    <a:pt x="29" y="61"/>
                    <a:pt x="15" y="54"/>
                    <a:pt x="15" y="54"/>
                  </a:cubicBezTo>
                  <a:cubicBezTo>
                    <a:pt x="13" y="54"/>
                    <a:pt x="11" y="51"/>
                    <a:pt x="10" y="50"/>
                  </a:cubicBezTo>
                  <a:cubicBezTo>
                    <a:pt x="7" y="48"/>
                    <a:pt x="4" y="46"/>
                    <a:pt x="2" y="43"/>
                  </a:cubicBezTo>
                  <a:cubicBezTo>
                    <a:pt x="0" y="40"/>
                    <a:pt x="0" y="38"/>
                    <a:pt x="1" y="35"/>
                  </a:cubicBezTo>
                  <a:cubicBezTo>
                    <a:pt x="3" y="29"/>
                    <a:pt x="8" y="25"/>
                    <a:pt x="14" y="27"/>
                  </a:cubicBezTo>
                  <a:cubicBezTo>
                    <a:pt x="18" y="28"/>
                    <a:pt x="23" y="29"/>
                    <a:pt x="27" y="30"/>
                  </a:cubicBezTo>
                  <a:cubicBezTo>
                    <a:pt x="31" y="32"/>
                    <a:pt x="35" y="34"/>
                    <a:pt x="38" y="36"/>
                  </a:cubicBezTo>
                  <a:cubicBezTo>
                    <a:pt x="41" y="37"/>
                    <a:pt x="44" y="36"/>
                    <a:pt x="47" y="36"/>
                  </a:cubicBezTo>
                  <a:cubicBezTo>
                    <a:pt x="52" y="36"/>
                    <a:pt x="59" y="35"/>
                    <a:pt x="64" y="37"/>
                  </a:cubicBezTo>
                  <a:cubicBezTo>
                    <a:pt x="78" y="41"/>
                    <a:pt x="94" y="46"/>
                    <a:pt x="109" y="43"/>
                  </a:cubicBezTo>
                  <a:cubicBezTo>
                    <a:pt x="112" y="43"/>
                    <a:pt x="116" y="42"/>
                    <a:pt x="120" y="41"/>
                  </a:cubicBezTo>
                  <a:cubicBezTo>
                    <a:pt x="120" y="40"/>
                    <a:pt x="120" y="29"/>
                    <a:pt x="120" y="28"/>
                  </a:cubicBezTo>
                  <a:cubicBezTo>
                    <a:pt x="121" y="25"/>
                    <a:pt x="122" y="23"/>
                    <a:pt x="123" y="21"/>
                  </a:cubicBezTo>
                  <a:cubicBezTo>
                    <a:pt x="126" y="16"/>
                    <a:pt x="129" y="13"/>
                    <a:pt x="135" y="12"/>
                  </a:cubicBezTo>
                  <a:cubicBezTo>
                    <a:pt x="139" y="11"/>
                    <a:pt x="143" y="12"/>
                    <a:pt x="147" y="12"/>
                  </a:cubicBezTo>
                  <a:cubicBezTo>
                    <a:pt x="148" y="9"/>
                    <a:pt x="150" y="5"/>
                    <a:pt x="153" y="3"/>
                  </a:cubicBezTo>
                  <a:cubicBezTo>
                    <a:pt x="155" y="3"/>
                    <a:pt x="156" y="2"/>
                    <a:pt x="158" y="1"/>
                  </a:cubicBezTo>
                  <a:cubicBezTo>
                    <a:pt x="161" y="1"/>
                    <a:pt x="164" y="0"/>
                    <a:pt x="167" y="1"/>
                  </a:cubicBezTo>
                  <a:cubicBezTo>
                    <a:pt x="171" y="2"/>
                    <a:pt x="174" y="3"/>
                    <a:pt x="177" y="5"/>
                  </a:cubicBezTo>
                  <a:cubicBezTo>
                    <a:pt x="184" y="3"/>
                    <a:pt x="191" y="1"/>
                    <a:pt x="197" y="5"/>
                  </a:cubicBezTo>
                  <a:cubicBezTo>
                    <a:pt x="201" y="7"/>
                    <a:pt x="203" y="9"/>
                    <a:pt x="207" y="10"/>
                  </a:cubicBezTo>
                  <a:cubicBezTo>
                    <a:pt x="217" y="14"/>
                    <a:pt x="227" y="18"/>
                    <a:pt x="237" y="22"/>
                  </a:cubicBezTo>
                  <a:cubicBezTo>
                    <a:pt x="242" y="24"/>
                    <a:pt x="247" y="25"/>
                    <a:pt x="252" y="28"/>
                  </a:cubicBezTo>
                  <a:cubicBezTo>
                    <a:pt x="257" y="30"/>
                    <a:pt x="261" y="33"/>
                    <a:pt x="266" y="36"/>
                  </a:cubicBezTo>
                  <a:cubicBezTo>
                    <a:pt x="273" y="40"/>
                    <a:pt x="281" y="43"/>
                    <a:pt x="288" y="46"/>
                  </a:cubicBezTo>
                  <a:cubicBezTo>
                    <a:pt x="291" y="47"/>
                    <a:pt x="294" y="48"/>
                    <a:pt x="297" y="48"/>
                  </a:cubicBezTo>
                  <a:cubicBezTo>
                    <a:pt x="301" y="50"/>
                    <a:pt x="301" y="50"/>
                    <a:pt x="301" y="50"/>
                  </a:cubicBezTo>
                  <a:cubicBezTo>
                    <a:pt x="302" y="50"/>
                    <a:pt x="304" y="49"/>
                    <a:pt x="305" y="49"/>
                  </a:cubicBezTo>
                  <a:cubicBezTo>
                    <a:pt x="307" y="48"/>
                    <a:pt x="309" y="48"/>
                    <a:pt x="311" y="47"/>
                  </a:cubicBezTo>
                  <a:cubicBezTo>
                    <a:pt x="315" y="47"/>
                    <a:pt x="320" y="46"/>
                    <a:pt x="324" y="47"/>
                  </a:cubicBezTo>
                  <a:cubicBezTo>
                    <a:pt x="326" y="48"/>
                    <a:pt x="328" y="49"/>
                    <a:pt x="330" y="50"/>
                  </a:cubicBezTo>
                </a:path>
              </a:pathLst>
            </a:custGeom>
            <a:solidFill>
              <a:srgbClr val="EEDBBA"/>
            </a:solidFill>
            <a:ln w="33338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52" name="Freeform 43"/>
            <p:cNvSpPr>
              <a:spLocks/>
            </p:cNvSpPr>
            <p:nvPr/>
          </p:nvSpPr>
          <p:spPr bwMode="auto">
            <a:xfrm>
              <a:off x="3308350" y="1927225"/>
              <a:ext cx="2825750" cy="1506538"/>
            </a:xfrm>
            <a:custGeom>
              <a:avLst/>
              <a:gdLst>
                <a:gd name="T0" fmla="*/ 330 w 330"/>
                <a:gd name="T1" fmla="*/ 176 h 176"/>
                <a:gd name="T2" fmla="*/ 299 w 330"/>
                <a:gd name="T3" fmla="*/ 155 h 176"/>
                <a:gd name="T4" fmla="*/ 282 w 330"/>
                <a:gd name="T5" fmla="*/ 146 h 176"/>
                <a:gd name="T6" fmla="*/ 274 w 330"/>
                <a:gd name="T7" fmla="*/ 143 h 176"/>
                <a:gd name="T8" fmla="*/ 264 w 330"/>
                <a:gd name="T9" fmla="*/ 143 h 176"/>
                <a:gd name="T10" fmla="*/ 255 w 330"/>
                <a:gd name="T11" fmla="*/ 143 h 176"/>
                <a:gd name="T12" fmla="*/ 248 w 330"/>
                <a:gd name="T13" fmla="*/ 139 h 176"/>
                <a:gd name="T14" fmla="*/ 236 w 330"/>
                <a:gd name="T15" fmla="*/ 140 h 176"/>
                <a:gd name="T16" fmla="*/ 227 w 330"/>
                <a:gd name="T17" fmla="*/ 142 h 176"/>
                <a:gd name="T18" fmla="*/ 220 w 330"/>
                <a:gd name="T19" fmla="*/ 143 h 176"/>
                <a:gd name="T20" fmla="*/ 186 w 330"/>
                <a:gd name="T21" fmla="*/ 146 h 176"/>
                <a:gd name="T22" fmla="*/ 173 w 330"/>
                <a:gd name="T23" fmla="*/ 146 h 176"/>
                <a:gd name="T24" fmla="*/ 142 w 330"/>
                <a:gd name="T25" fmla="*/ 144 h 176"/>
                <a:gd name="T26" fmla="*/ 127 w 330"/>
                <a:gd name="T27" fmla="*/ 133 h 176"/>
                <a:gd name="T28" fmla="*/ 109 w 330"/>
                <a:gd name="T29" fmla="*/ 126 h 176"/>
                <a:gd name="T30" fmla="*/ 98 w 330"/>
                <a:gd name="T31" fmla="*/ 112 h 176"/>
                <a:gd name="T32" fmla="*/ 98 w 330"/>
                <a:gd name="T33" fmla="*/ 104 h 176"/>
                <a:gd name="T34" fmla="*/ 102 w 330"/>
                <a:gd name="T35" fmla="*/ 94 h 176"/>
                <a:gd name="T36" fmla="*/ 102 w 330"/>
                <a:gd name="T37" fmla="*/ 86 h 176"/>
                <a:gd name="T38" fmla="*/ 93 w 330"/>
                <a:gd name="T39" fmla="*/ 81 h 176"/>
                <a:gd name="T40" fmla="*/ 80 w 330"/>
                <a:gd name="T41" fmla="*/ 76 h 176"/>
                <a:gd name="T42" fmla="*/ 66 w 330"/>
                <a:gd name="T43" fmla="*/ 73 h 176"/>
                <a:gd name="T44" fmla="*/ 52 w 330"/>
                <a:gd name="T45" fmla="*/ 68 h 176"/>
                <a:gd name="T46" fmla="*/ 38 w 330"/>
                <a:gd name="T47" fmla="*/ 65 h 176"/>
                <a:gd name="T48" fmla="*/ 29 w 330"/>
                <a:gd name="T49" fmla="*/ 61 h 176"/>
                <a:gd name="T50" fmla="*/ 15 w 330"/>
                <a:gd name="T51" fmla="*/ 54 h 176"/>
                <a:gd name="T52" fmla="*/ 10 w 330"/>
                <a:gd name="T53" fmla="*/ 50 h 176"/>
                <a:gd name="T54" fmla="*/ 2 w 330"/>
                <a:gd name="T55" fmla="*/ 43 h 176"/>
                <a:gd name="T56" fmla="*/ 1 w 330"/>
                <a:gd name="T57" fmla="*/ 35 h 176"/>
                <a:gd name="T58" fmla="*/ 14 w 330"/>
                <a:gd name="T59" fmla="*/ 27 h 176"/>
                <a:gd name="T60" fmla="*/ 27 w 330"/>
                <a:gd name="T61" fmla="*/ 30 h 176"/>
                <a:gd name="T62" fmla="*/ 38 w 330"/>
                <a:gd name="T63" fmla="*/ 36 h 176"/>
                <a:gd name="T64" fmla="*/ 47 w 330"/>
                <a:gd name="T65" fmla="*/ 36 h 176"/>
                <a:gd name="T66" fmla="*/ 64 w 330"/>
                <a:gd name="T67" fmla="*/ 37 h 176"/>
                <a:gd name="T68" fmla="*/ 109 w 330"/>
                <a:gd name="T69" fmla="*/ 43 h 176"/>
                <a:gd name="T70" fmla="*/ 120 w 330"/>
                <a:gd name="T71" fmla="*/ 41 h 176"/>
                <a:gd name="T72" fmla="*/ 120 w 330"/>
                <a:gd name="T73" fmla="*/ 28 h 176"/>
                <a:gd name="T74" fmla="*/ 123 w 330"/>
                <a:gd name="T75" fmla="*/ 21 h 176"/>
                <a:gd name="T76" fmla="*/ 135 w 330"/>
                <a:gd name="T77" fmla="*/ 12 h 176"/>
                <a:gd name="T78" fmla="*/ 147 w 330"/>
                <a:gd name="T79" fmla="*/ 12 h 176"/>
                <a:gd name="T80" fmla="*/ 153 w 330"/>
                <a:gd name="T81" fmla="*/ 3 h 176"/>
                <a:gd name="T82" fmla="*/ 158 w 330"/>
                <a:gd name="T83" fmla="*/ 1 h 176"/>
                <a:gd name="T84" fmla="*/ 167 w 330"/>
                <a:gd name="T85" fmla="*/ 1 h 176"/>
                <a:gd name="T86" fmla="*/ 177 w 330"/>
                <a:gd name="T87" fmla="*/ 5 h 176"/>
                <a:gd name="T88" fmla="*/ 197 w 330"/>
                <a:gd name="T89" fmla="*/ 5 h 176"/>
                <a:gd name="T90" fmla="*/ 207 w 330"/>
                <a:gd name="T91" fmla="*/ 10 h 176"/>
                <a:gd name="T92" fmla="*/ 237 w 330"/>
                <a:gd name="T93" fmla="*/ 22 h 176"/>
                <a:gd name="T94" fmla="*/ 252 w 330"/>
                <a:gd name="T95" fmla="*/ 28 h 176"/>
                <a:gd name="T96" fmla="*/ 266 w 330"/>
                <a:gd name="T97" fmla="*/ 36 h 176"/>
                <a:gd name="T98" fmla="*/ 288 w 330"/>
                <a:gd name="T99" fmla="*/ 46 h 176"/>
                <a:gd name="T100" fmla="*/ 297 w 330"/>
                <a:gd name="T101" fmla="*/ 48 h 176"/>
                <a:gd name="T102" fmla="*/ 301 w 330"/>
                <a:gd name="T103" fmla="*/ 50 h 176"/>
                <a:gd name="T104" fmla="*/ 305 w 330"/>
                <a:gd name="T105" fmla="*/ 49 h 176"/>
                <a:gd name="T106" fmla="*/ 311 w 330"/>
                <a:gd name="T107" fmla="*/ 47 h 176"/>
                <a:gd name="T108" fmla="*/ 324 w 330"/>
                <a:gd name="T109" fmla="*/ 47 h 176"/>
                <a:gd name="T110" fmla="*/ 330 w 330"/>
                <a:gd name="T111" fmla="*/ 50 h 1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30"/>
                <a:gd name="T169" fmla="*/ 0 h 176"/>
                <a:gd name="T170" fmla="*/ 330 w 330"/>
                <a:gd name="T171" fmla="*/ 176 h 17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30" h="176">
                  <a:moveTo>
                    <a:pt x="330" y="176"/>
                  </a:moveTo>
                  <a:cubicBezTo>
                    <a:pt x="320" y="169"/>
                    <a:pt x="310" y="161"/>
                    <a:pt x="299" y="155"/>
                  </a:cubicBezTo>
                  <a:cubicBezTo>
                    <a:pt x="294" y="152"/>
                    <a:pt x="288" y="149"/>
                    <a:pt x="282" y="146"/>
                  </a:cubicBezTo>
                  <a:cubicBezTo>
                    <a:pt x="280" y="145"/>
                    <a:pt x="277" y="143"/>
                    <a:pt x="274" y="143"/>
                  </a:cubicBezTo>
                  <a:cubicBezTo>
                    <a:pt x="271" y="142"/>
                    <a:pt x="267" y="143"/>
                    <a:pt x="264" y="143"/>
                  </a:cubicBezTo>
                  <a:cubicBezTo>
                    <a:pt x="261" y="143"/>
                    <a:pt x="258" y="144"/>
                    <a:pt x="255" y="143"/>
                  </a:cubicBezTo>
                  <a:cubicBezTo>
                    <a:pt x="253" y="142"/>
                    <a:pt x="251" y="139"/>
                    <a:pt x="248" y="139"/>
                  </a:cubicBezTo>
                  <a:cubicBezTo>
                    <a:pt x="244" y="139"/>
                    <a:pt x="240" y="140"/>
                    <a:pt x="236" y="140"/>
                  </a:cubicBezTo>
                  <a:cubicBezTo>
                    <a:pt x="233" y="141"/>
                    <a:pt x="230" y="141"/>
                    <a:pt x="227" y="142"/>
                  </a:cubicBezTo>
                  <a:cubicBezTo>
                    <a:pt x="224" y="142"/>
                    <a:pt x="222" y="143"/>
                    <a:pt x="220" y="143"/>
                  </a:cubicBezTo>
                  <a:cubicBezTo>
                    <a:pt x="209" y="144"/>
                    <a:pt x="198" y="147"/>
                    <a:pt x="186" y="146"/>
                  </a:cubicBezTo>
                  <a:cubicBezTo>
                    <a:pt x="182" y="146"/>
                    <a:pt x="178" y="146"/>
                    <a:pt x="173" y="146"/>
                  </a:cubicBezTo>
                  <a:cubicBezTo>
                    <a:pt x="163" y="145"/>
                    <a:pt x="151" y="149"/>
                    <a:pt x="142" y="144"/>
                  </a:cubicBezTo>
                  <a:cubicBezTo>
                    <a:pt x="137" y="140"/>
                    <a:pt x="132" y="136"/>
                    <a:pt x="127" y="133"/>
                  </a:cubicBezTo>
                  <a:cubicBezTo>
                    <a:pt x="121" y="131"/>
                    <a:pt x="115" y="128"/>
                    <a:pt x="109" y="126"/>
                  </a:cubicBezTo>
                  <a:cubicBezTo>
                    <a:pt x="103" y="123"/>
                    <a:pt x="98" y="118"/>
                    <a:pt x="98" y="112"/>
                  </a:cubicBezTo>
                  <a:cubicBezTo>
                    <a:pt x="98" y="110"/>
                    <a:pt x="97" y="106"/>
                    <a:pt x="98" y="104"/>
                  </a:cubicBezTo>
                  <a:cubicBezTo>
                    <a:pt x="100" y="100"/>
                    <a:pt x="102" y="98"/>
                    <a:pt x="102" y="94"/>
                  </a:cubicBezTo>
                  <a:cubicBezTo>
                    <a:pt x="102" y="91"/>
                    <a:pt x="102" y="89"/>
                    <a:pt x="102" y="86"/>
                  </a:cubicBezTo>
                  <a:cubicBezTo>
                    <a:pt x="102" y="85"/>
                    <a:pt x="94" y="82"/>
                    <a:pt x="93" y="81"/>
                  </a:cubicBezTo>
                  <a:cubicBezTo>
                    <a:pt x="89" y="79"/>
                    <a:pt x="85" y="77"/>
                    <a:pt x="80" y="76"/>
                  </a:cubicBezTo>
                  <a:cubicBezTo>
                    <a:pt x="76" y="75"/>
                    <a:pt x="71" y="75"/>
                    <a:pt x="66" y="73"/>
                  </a:cubicBezTo>
                  <a:cubicBezTo>
                    <a:pt x="61" y="71"/>
                    <a:pt x="57" y="70"/>
                    <a:pt x="52" y="68"/>
                  </a:cubicBezTo>
                  <a:cubicBezTo>
                    <a:pt x="47" y="67"/>
                    <a:pt x="42" y="67"/>
                    <a:pt x="38" y="65"/>
                  </a:cubicBezTo>
                  <a:cubicBezTo>
                    <a:pt x="34" y="64"/>
                    <a:pt x="32" y="62"/>
                    <a:pt x="29" y="61"/>
                  </a:cubicBezTo>
                  <a:cubicBezTo>
                    <a:pt x="29" y="61"/>
                    <a:pt x="15" y="54"/>
                    <a:pt x="15" y="54"/>
                  </a:cubicBezTo>
                  <a:cubicBezTo>
                    <a:pt x="13" y="54"/>
                    <a:pt x="11" y="51"/>
                    <a:pt x="10" y="50"/>
                  </a:cubicBezTo>
                  <a:cubicBezTo>
                    <a:pt x="7" y="48"/>
                    <a:pt x="4" y="46"/>
                    <a:pt x="2" y="43"/>
                  </a:cubicBezTo>
                  <a:cubicBezTo>
                    <a:pt x="0" y="40"/>
                    <a:pt x="0" y="38"/>
                    <a:pt x="1" y="35"/>
                  </a:cubicBezTo>
                  <a:cubicBezTo>
                    <a:pt x="3" y="29"/>
                    <a:pt x="8" y="25"/>
                    <a:pt x="14" y="27"/>
                  </a:cubicBezTo>
                  <a:cubicBezTo>
                    <a:pt x="18" y="28"/>
                    <a:pt x="23" y="29"/>
                    <a:pt x="27" y="30"/>
                  </a:cubicBezTo>
                  <a:cubicBezTo>
                    <a:pt x="31" y="32"/>
                    <a:pt x="35" y="34"/>
                    <a:pt x="38" y="36"/>
                  </a:cubicBezTo>
                  <a:cubicBezTo>
                    <a:pt x="41" y="37"/>
                    <a:pt x="44" y="36"/>
                    <a:pt x="47" y="36"/>
                  </a:cubicBezTo>
                  <a:cubicBezTo>
                    <a:pt x="52" y="36"/>
                    <a:pt x="59" y="35"/>
                    <a:pt x="64" y="37"/>
                  </a:cubicBezTo>
                  <a:cubicBezTo>
                    <a:pt x="78" y="41"/>
                    <a:pt x="94" y="46"/>
                    <a:pt x="109" y="43"/>
                  </a:cubicBezTo>
                  <a:cubicBezTo>
                    <a:pt x="112" y="43"/>
                    <a:pt x="116" y="42"/>
                    <a:pt x="120" y="41"/>
                  </a:cubicBezTo>
                  <a:cubicBezTo>
                    <a:pt x="120" y="40"/>
                    <a:pt x="120" y="29"/>
                    <a:pt x="120" y="28"/>
                  </a:cubicBezTo>
                  <a:cubicBezTo>
                    <a:pt x="121" y="25"/>
                    <a:pt x="122" y="23"/>
                    <a:pt x="123" y="21"/>
                  </a:cubicBezTo>
                  <a:cubicBezTo>
                    <a:pt x="126" y="16"/>
                    <a:pt x="129" y="13"/>
                    <a:pt x="135" y="12"/>
                  </a:cubicBezTo>
                  <a:cubicBezTo>
                    <a:pt x="139" y="11"/>
                    <a:pt x="143" y="12"/>
                    <a:pt x="147" y="12"/>
                  </a:cubicBezTo>
                  <a:cubicBezTo>
                    <a:pt x="148" y="9"/>
                    <a:pt x="150" y="5"/>
                    <a:pt x="153" y="3"/>
                  </a:cubicBezTo>
                  <a:cubicBezTo>
                    <a:pt x="155" y="3"/>
                    <a:pt x="156" y="2"/>
                    <a:pt x="158" y="1"/>
                  </a:cubicBezTo>
                  <a:cubicBezTo>
                    <a:pt x="161" y="1"/>
                    <a:pt x="164" y="0"/>
                    <a:pt x="167" y="1"/>
                  </a:cubicBezTo>
                  <a:cubicBezTo>
                    <a:pt x="171" y="2"/>
                    <a:pt x="174" y="3"/>
                    <a:pt x="177" y="5"/>
                  </a:cubicBezTo>
                  <a:cubicBezTo>
                    <a:pt x="184" y="3"/>
                    <a:pt x="191" y="1"/>
                    <a:pt x="197" y="5"/>
                  </a:cubicBezTo>
                  <a:cubicBezTo>
                    <a:pt x="201" y="7"/>
                    <a:pt x="203" y="9"/>
                    <a:pt x="207" y="10"/>
                  </a:cubicBezTo>
                  <a:cubicBezTo>
                    <a:pt x="217" y="14"/>
                    <a:pt x="227" y="18"/>
                    <a:pt x="237" y="22"/>
                  </a:cubicBezTo>
                  <a:cubicBezTo>
                    <a:pt x="242" y="24"/>
                    <a:pt x="247" y="25"/>
                    <a:pt x="252" y="28"/>
                  </a:cubicBezTo>
                  <a:cubicBezTo>
                    <a:pt x="257" y="30"/>
                    <a:pt x="261" y="33"/>
                    <a:pt x="266" y="36"/>
                  </a:cubicBezTo>
                  <a:cubicBezTo>
                    <a:pt x="273" y="40"/>
                    <a:pt x="281" y="43"/>
                    <a:pt x="288" y="46"/>
                  </a:cubicBezTo>
                  <a:cubicBezTo>
                    <a:pt x="291" y="47"/>
                    <a:pt x="294" y="48"/>
                    <a:pt x="297" y="48"/>
                  </a:cubicBezTo>
                  <a:cubicBezTo>
                    <a:pt x="301" y="50"/>
                    <a:pt x="301" y="50"/>
                    <a:pt x="301" y="50"/>
                  </a:cubicBezTo>
                  <a:cubicBezTo>
                    <a:pt x="302" y="50"/>
                    <a:pt x="304" y="49"/>
                    <a:pt x="305" y="49"/>
                  </a:cubicBezTo>
                  <a:cubicBezTo>
                    <a:pt x="307" y="48"/>
                    <a:pt x="309" y="48"/>
                    <a:pt x="311" y="47"/>
                  </a:cubicBezTo>
                  <a:cubicBezTo>
                    <a:pt x="315" y="47"/>
                    <a:pt x="320" y="46"/>
                    <a:pt x="324" y="47"/>
                  </a:cubicBezTo>
                  <a:cubicBezTo>
                    <a:pt x="326" y="48"/>
                    <a:pt x="328" y="49"/>
                    <a:pt x="330" y="50"/>
                  </a:cubicBezTo>
                </a:path>
              </a:pathLst>
            </a:custGeom>
            <a:noFill/>
            <a:ln w="33338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53" name="Freeform 44"/>
            <p:cNvSpPr>
              <a:spLocks/>
            </p:cNvSpPr>
            <p:nvPr/>
          </p:nvSpPr>
          <p:spPr bwMode="auto">
            <a:xfrm>
              <a:off x="3317875" y="2149475"/>
              <a:ext cx="179388" cy="103188"/>
            </a:xfrm>
            <a:custGeom>
              <a:avLst/>
              <a:gdLst>
                <a:gd name="T0" fmla="*/ 14 w 21"/>
                <a:gd name="T1" fmla="*/ 12 h 12"/>
                <a:gd name="T2" fmla="*/ 20 w 21"/>
                <a:gd name="T3" fmla="*/ 6 h 12"/>
                <a:gd name="T4" fmla="*/ 16 w 21"/>
                <a:gd name="T5" fmla="*/ 2 h 12"/>
                <a:gd name="T6" fmla="*/ 8 w 21"/>
                <a:gd name="T7" fmla="*/ 1 h 12"/>
                <a:gd name="T8" fmla="*/ 2 w 21"/>
                <a:gd name="T9" fmla="*/ 5 h 12"/>
                <a:gd name="T10" fmla="*/ 0 w 21"/>
                <a:gd name="T11" fmla="*/ 9 h 12"/>
                <a:gd name="T12" fmla="*/ 4 w 21"/>
                <a:gd name="T13" fmla="*/ 12 h 12"/>
                <a:gd name="T14" fmla="*/ 14 w 21"/>
                <a:gd name="T15" fmla="*/ 12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12"/>
                <a:gd name="T26" fmla="*/ 21 w 21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12">
                  <a:moveTo>
                    <a:pt x="14" y="12"/>
                  </a:moveTo>
                  <a:cubicBezTo>
                    <a:pt x="14" y="12"/>
                    <a:pt x="20" y="6"/>
                    <a:pt x="20" y="6"/>
                  </a:cubicBezTo>
                  <a:cubicBezTo>
                    <a:pt x="21" y="5"/>
                    <a:pt x="17" y="2"/>
                    <a:pt x="16" y="2"/>
                  </a:cubicBezTo>
                  <a:cubicBezTo>
                    <a:pt x="14" y="0"/>
                    <a:pt x="11" y="0"/>
                    <a:pt x="8" y="1"/>
                  </a:cubicBezTo>
                  <a:cubicBezTo>
                    <a:pt x="6" y="1"/>
                    <a:pt x="4" y="3"/>
                    <a:pt x="2" y="5"/>
                  </a:cubicBezTo>
                  <a:cubicBezTo>
                    <a:pt x="1" y="6"/>
                    <a:pt x="0" y="8"/>
                    <a:pt x="0" y="9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7" y="12"/>
                    <a:pt x="10" y="12"/>
                    <a:pt x="14" y="12"/>
                  </a:cubicBezTo>
                  <a:close/>
                </a:path>
              </a:pathLst>
            </a:custGeom>
            <a:solidFill>
              <a:srgbClr val="FEE9D9"/>
            </a:solidFill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54" name="Freeform 45"/>
            <p:cNvSpPr>
              <a:spLocks/>
            </p:cNvSpPr>
            <p:nvPr/>
          </p:nvSpPr>
          <p:spPr bwMode="auto">
            <a:xfrm>
              <a:off x="3719513" y="2270125"/>
              <a:ext cx="42863" cy="85725"/>
            </a:xfrm>
            <a:custGeom>
              <a:avLst/>
              <a:gdLst>
                <a:gd name="T0" fmla="*/ 0 w 5"/>
                <a:gd name="T1" fmla="*/ 10 h 10"/>
                <a:gd name="T2" fmla="*/ 5 w 5"/>
                <a:gd name="T3" fmla="*/ 0 h 10"/>
                <a:gd name="T4" fmla="*/ 0 60000 65536"/>
                <a:gd name="T5" fmla="*/ 0 60000 65536"/>
                <a:gd name="T6" fmla="*/ 0 w 5"/>
                <a:gd name="T7" fmla="*/ 0 h 10"/>
                <a:gd name="T8" fmla="*/ 5 w 5"/>
                <a:gd name="T9" fmla="*/ 10 h 1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" h="10">
                  <a:moveTo>
                    <a:pt x="0" y="10"/>
                  </a:moveTo>
                  <a:cubicBezTo>
                    <a:pt x="1" y="6"/>
                    <a:pt x="2" y="3"/>
                    <a:pt x="5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55" name="Freeform 46"/>
            <p:cNvSpPr>
              <a:spLocks/>
            </p:cNvSpPr>
            <p:nvPr/>
          </p:nvSpPr>
          <p:spPr bwMode="auto">
            <a:xfrm>
              <a:off x="3762375" y="2278063"/>
              <a:ext cx="68263" cy="103188"/>
            </a:xfrm>
            <a:custGeom>
              <a:avLst/>
              <a:gdLst>
                <a:gd name="T0" fmla="*/ 0 w 8"/>
                <a:gd name="T1" fmla="*/ 12 h 12"/>
                <a:gd name="T2" fmla="*/ 8 w 8"/>
                <a:gd name="T3" fmla="*/ 0 h 12"/>
                <a:gd name="T4" fmla="*/ 0 60000 65536"/>
                <a:gd name="T5" fmla="*/ 0 60000 65536"/>
                <a:gd name="T6" fmla="*/ 0 w 8"/>
                <a:gd name="T7" fmla="*/ 0 h 12"/>
                <a:gd name="T8" fmla="*/ 8 w 8"/>
                <a:gd name="T9" fmla="*/ 12 h 1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12">
                  <a:moveTo>
                    <a:pt x="0" y="12"/>
                  </a:moveTo>
                  <a:cubicBezTo>
                    <a:pt x="2" y="8"/>
                    <a:pt x="5" y="4"/>
                    <a:pt x="8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56" name="Freeform 47"/>
            <p:cNvSpPr>
              <a:spLocks/>
            </p:cNvSpPr>
            <p:nvPr/>
          </p:nvSpPr>
          <p:spPr bwMode="auto">
            <a:xfrm>
              <a:off x="4233863" y="2355850"/>
              <a:ext cx="101600" cy="119063"/>
            </a:xfrm>
            <a:custGeom>
              <a:avLst/>
              <a:gdLst>
                <a:gd name="T0" fmla="*/ 0 w 12"/>
                <a:gd name="T1" fmla="*/ 0 h 14"/>
                <a:gd name="T2" fmla="*/ 6 w 12"/>
                <a:gd name="T3" fmla="*/ 5 h 14"/>
                <a:gd name="T4" fmla="*/ 12 w 12"/>
                <a:gd name="T5" fmla="*/ 14 h 14"/>
                <a:gd name="T6" fmla="*/ 0 60000 65536"/>
                <a:gd name="T7" fmla="*/ 0 60000 65536"/>
                <a:gd name="T8" fmla="*/ 0 60000 65536"/>
                <a:gd name="T9" fmla="*/ 0 w 12"/>
                <a:gd name="T10" fmla="*/ 0 h 14"/>
                <a:gd name="T11" fmla="*/ 12 w 12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4">
                  <a:moveTo>
                    <a:pt x="0" y="0"/>
                  </a:moveTo>
                  <a:cubicBezTo>
                    <a:pt x="2" y="2"/>
                    <a:pt x="4" y="3"/>
                    <a:pt x="6" y="5"/>
                  </a:cubicBezTo>
                  <a:cubicBezTo>
                    <a:pt x="9" y="7"/>
                    <a:pt x="10" y="11"/>
                    <a:pt x="12" y="14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57" name="Freeform 48"/>
            <p:cNvSpPr>
              <a:spLocks/>
            </p:cNvSpPr>
            <p:nvPr/>
          </p:nvSpPr>
          <p:spPr bwMode="auto">
            <a:xfrm>
              <a:off x="4181475" y="2663825"/>
              <a:ext cx="282575" cy="230188"/>
            </a:xfrm>
            <a:custGeom>
              <a:avLst/>
              <a:gdLst>
                <a:gd name="T0" fmla="*/ 0 w 33"/>
                <a:gd name="T1" fmla="*/ 0 h 27"/>
                <a:gd name="T2" fmla="*/ 8 w 33"/>
                <a:gd name="T3" fmla="*/ 4 h 27"/>
                <a:gd name="T4" fmla="*/ 17 w 33"/>
                <a:gd name="T5" fmla="*/ 12 h 27"/>
                <a:gd name="T6" fmla="*/ 26 w 33"/>
                <a:gd name="T7" fmla="*/ 19 h 27"/>
                <a:gd name="T8" fmla="*/ 33 w 33"/>
                <a:gd name="T9" fmla="*/ 27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27"/>
                <a:gd name="T17" fmla="*/ 33 w 33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27">
                  <a:moveTo>
                    <a:pt x="0" y="0"/>
                  </a:moveTo>
                  <a:cubicBezTo>
                    <a:pt x="2" y="2"/>
                    <a:pt x="5" y="3"/>
                    <a:pt x="8" y="4"/>
                  </a:cubicBezTo>
                  <a:cubicBezTo>
                    <a:pt x="11" y="6"/>
                    <a:pt x="14" y="9"/>
                    <a:pt x="17" y="12"/>
                  </a:cubicBezTo>
                  <a:cubicBezTo>
                    <a:pt x="20" y="14"/>
                    <a:pt x="23" y="16"/>
                    <a:pt x="26" y="19"/>
                  </a:cubicBezTo>
                  <a:cubicBezTo>
                    <a:pt x="29" y="21"/>
                    <a:pt x="31" y="24"/>
                    <a:pt x="33" y="27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58" name="Line 49"/>
            <p:cNvSpPr>
              <a:spLocks noChangeShapeType="1"/>
            </p:cNvSpPr>
            <p:nvPr/>
          </p:nvSpPr>
          <p:spPr bwMode="auto">
            <a:xfrm>
              <a:off x="4208463" y="2732088"/>
              <a:ext cx="93663" cy="7938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59" name="Line 50"/>
            <p:cNvSpPr>
              <a:spLocks noChangeShapeType="1"/>
            </p:cNvSpPr>
            <p:nvPr/>
          </p:nvSpPr>
          <p:spPr bwMode="auto">
            <a:xfrm flipV="1">
              <a:off x="4370388" y="2817813"/>
              <a:ext cx="34925" cy="68263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60" name="Freeform 51"/>
            <p:cNvSpPr>
              <a:spLocks/>
            </p:cNvSpPr>
            <p:nvPr/>
          </p:nvSpPr>
          <p:spPr bwMode="auto">
            <a:xfrm>
              <a:off x="4567238" y="2030413"/>
              <a:ext cx="300038" cy="136525"/>
            </a:xfrm>
            <a:custGeom>
              <a:avLst/>
              <a:gdLst>
                <a:gd name="T0" fmla="*/ 0 w 35"/>
                <a:gd name="T1" fmla="*/ 0 h 16"/>
                <a:gd name="T2" fmla="*/ 11 w 35"/>
                <a:gd name="T3" fmla="*/ 3 h 16"/>
                <a:gd name="T4" fmla="*/ 35 w 35"/>
                <a:gd name="T5" fmla="*/ 16 h 16"/>
                <a:gd name="T6" fmla="*/ 0 60000 65536"/>
                <a:gd name="T7" fmla="*/ 0 60000 65536"/>
                <a:gd name="T8" fmla="*/ 0 60000 65536"/>
                <a:gd name="T9" fmla="*/ 0 w 35"/>
                <a:gd name="T10" fmla="*/ 0 h 16"/>
                <a:gd name="T11" fmla="*/ 35 w 35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16">
                  <a:moveTo>
                    <a:pt x="0" y="0"/>
                  </a:moveTo>
                  <a:cubicBezTo>
                    <a:pt x="4" y="1"/>
                    <a:pt x="7" y="2"/>
                    <a:pt x="11" y="3"/>
                  </a:cubicBezTo>
                  <a:cubicBezTo>
                    <a:pt x="19" y="7"/>
                    <a:pt x="27" y="12"/>
                    <a:pt x="35" y="16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61" name="Line 52"/>
            <p:cNvSpPr>
              <a:spLocks noChangeShapeType="1"/>
            </p:cNvSpPr>
            <p:nvPr/>
          </p:nvSpPr>
          <p:spPr bwMode="auto">
            <a:xfrm>
              <a:off x="4824413" y="1970088"/>
              <a:ext cx="111125" cy="60325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62" name="Freeform 53"/>
            <p:cNvSpPr>
              <a:spLocks/>
            </p:cNvSpPr>
            <p:nvPr/>
          </p:nvSpPr>
          <p:spPr bwMode="auto">
            <a:xfrm>
              <a:off x="5380038" y="2919413"/>
              <a:ext cx="60325" cy="196850"/>
            </a:xfrm>
            <a:custGeom>
              <a:avLst/>
              <a:gdLst>
                <a:gd name="T0" fmla="*/ 7 w 7"/>
                <a:gd name="T1" fmla="*/ 23 h 23"/>
                <a:gd name="T2" fmla="*/ 2 w 7"/>
                <a:gd name="T3" fmla="*/ 10 h 23"/>
                <a:gd name="T4" fmla="*/ 0 w 7"/>
                <a:gd name="T5" fmla="*/ 0 h 23"/>
                <a:gd name="T6" fmla="*/ 0 60000 65536"/>
                <a:gd name="T7" fmla="*/ 0 60000 65536"/>
                <a:gd name="T8" fmla="*/ 0 60000 65536"/>
                <a:gd name="T9" fmla="*/ 0 w 7"/>
                <a:gd name="T10" fmla="*/ 0 h 23"/>
                <a:gd name="T11" fmla="*/ 7 w 7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23">
                  <a:moveTo>
                    <a:pt x="7" y="23"/>
                  </a:moveTo>
                  <a:cubicBezTo>
                    <a:pt x="5" y="19"/>
                    <a:pt x="3" y="15"/>
                    <a:pt x="2" y="10"/>
                  </a:cubicBezTo>
                  <a:cubicBezTo>
                    <a:pt x="1" y="7"/>
                    <a:pt x="1" y="3"/>
                    <a:pt x="0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63" name="Freeform 54"/>
            <p:cNvSpPr>
              <a:spLocks/>
            </p:cNvSpPr>
            <p:nvPr/>
          </p:nvSpPr>
          <p:spPr bwMode="auto">
            <a:xfrm>
              <a:off x="5748338" y="2355850"/>
              <a:ext cx="136525" cy="136525"/>
            </a:xfrm>
            <a:custGeom>
              <a:avLst/>
              <a:gdLst>
                <a:gd name="T0" fmla="*/ 16 w 16"/>
                <a:gd name="T1" fmla="*/ 0 h 16"/>
                <a:gd name="T2" fmla="*/ 9 w 16"/>
                <a:gd name="T3" fmla="*/ 4 h 16"/>
                <a:gd name="T4" fmla="*/ 3 w 16"/>
                <a:gd name="T5" fmla="*/ 8 h 16"/>
                <a:gd name="T6" fmla="*/ 0 w 16"/>
                <a:gd name="T7" fmla="*/ 16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6"/>
                <a:gd name="T14" fmla="*/ 16 w 16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6">
                  <a:moveTo>
                    <a:pt x="16" y="0"/>
                  </a:moveTo>
                  <a:cubicBezTo>
                    <a:pt x="14" y="1"/>
                    <a:pt x="12" y="3"/>
                    <a:pt x="9" y="4"/>
                  </a:cubicBezTo>
                  <a:cubicBezTo>
                    <a:pt x="7" y="5"/>
                    <a:pt x="4" y="6"/>
                    <a:pt x="3" y="8"/>
                  </a:cubicBezTo>
                  <a:cubicBezTo>
                    <a:pt x="2" y="11"/>
                    <a:pt x="1" y="14"/>
                    <a:pt x="0" y="16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64" name="Freeform 55"/>
            <p:cNvSpPr>
              <a:spLocks/>
            </p:cNvSpPr>
            <p:nvPr/>
          </p:nvSpPr>
          <p:spPr bwMode="auto">
            <a:xfrm>
              <a:off x="4430713" y="2312988"/>
              <a:ext cx="153988" cy="136525"/>
            </a:xfrm>
            <a:custGeom>
              <a:avLst/>
              <a:gdLst>
                <a:gd name="T0" fmla="*/ 0 w 18"/>
                <a:gd name="T1" fmla="*/ 0 h 16"/>
                <a:gd name="T2" fmla="*/ 10 w 18"/>
                <a:gd name="T3" fmla="*/ 5 h 16"/>
                <a:gd name="T4" fmla="*/ 18 w 18"/>
                <a:gd name="T5" fmla="*/ 16 h 16"/>
                <a:gd name="T6" fmla="*/ 0 60000 65536"/>
                <a:gd name="T7" fmla="*/ 0 60000 65536"/>
                <a:gd name="T8" fmla="*/ 0 60000 65536"/>
                <a:gd name="T9" fmla="*/ 0 w 18"/>
                <a:gd name="T10" fmla="*/ 0 h 16"/>
                <a:gd name="T11" fmla="*/ 18 w 18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6">
                  <a:moveTo>
                    <a:pt x="0" y="0"/>
                  </a:moveTo>
                  <a:cubicBezTo>
                    <a:pt x="3" y="2"/>
                    <a:pt x="8" y="3"/>
                    <a:pt x="10" y="5"/>
                  </a:cubicBezTo>
                  <a:cubicBezTo>
                    <a:pt x="13" y="8"/>
                    <a:pt x="15" y="13"/>
                    <a:pt x="18" y="16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42888" y="2286000"/>
            <a:ext cx="2439988" cy="1719263"/>
            <a:chOff x="312738" y="1560513"/>
            <a:chExt cx="2439988" cy="1719263"/>
          </a:xfrm>
        </p:grpSpPr>
        <p:sp>
          <p:nvSpPr>
            <p:cNvPr id="38915" name="Freeform 6"/>
            <p:cNvSpPr>
              <a:spLocks/>
            </p:cNvSpPr>
            <p:nvPr/>
          </p:nvSpPr>
          <p:spPr bwMode="auto">
            <a:xfrm>
              <a:off x="312738" y="1560513"/>
              <a:ext cx="1181100" cy="1633538"/>
            </a:xfrm>
            <a:custGeom>
              <a:avLst/>
              <a:gdLst>
                <a:gd name="T0" fmla="*/ 137 w 138"/>
                <a:gd name="T1" fmla="*/ 157 h 191"/>
                <a:gd name="T2" fmla="*/ 124 w 138"/>
                <a:gd name="T3" fmla="*/ 173 h 191"/>
                <a:gd name="T4" fmla="*/ 53 w 138"/>
                <a:gd name="T5" fmla="*/ 189 h 191"/>
                <a:gd name="T6" fmla="*/ 34 w 138"/>
                <a:gd name="T7" fmla="*/ 180 h 191"/>
                <a:gd name="T8" fmla="*/ 1 w 138"/>
                <a:gd name="T9" fmla="*/ 34 h 191"/>
                <a:gd name="T10" fmla="*/ 14 w 138"/>
                <a:gd name="T11" fmla="*/ 18 h 191"/>
                <a:gd name="T12" fmla="*/ 86 w 138"/>
                <a:gd name="T13" fmla="*/ 2 h 191"/>
                <a:gd name="T14" fmla="*/ 104 w 138"/>
                <a:gd name="T15" fmla="*/ 11 h 191"/>
                <a:gd name="T16" fmla="*/ 137 w 138"/>
                <a:gd name="T17" fmla="*/ 157 h 1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8"/>
                <a:gd name="T28" fmla="*/ 0 h 191"/>
                <a:gd name="T29" fmla="*/ 138 w 138"/>
                <a:gd name="T30" fmla="*/ 191 h 19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8" h="191">
                  <a:moveTo>
                    <a:pt x="137" y="157"/>
                  </a:moveTo>
                  <a:cubicBezTo>
                    <a:pt x="138" y="164"/>
                    <a:pt x="133" y="171"/>
                    <a:pt x="124" y="173"/>
                  </a:cubicBezTo>
                  <a:cubicBezTo>
                    <a:pt x="53" y="189"/>
                    <a:pt x="53" y="189"/>
                    <a:pt x="53" y="189"/>
                  </a:cubicBezTo>
                  <a:cubicBezTo>
                    <a:pt x="44" y="191"/>
                    <a:pt x="36" y="187"/>
                    <a:pt x="34" y="180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27"/>
                    <a:pt x="5" y="20"/>
                    <a:pt x="14" y="18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94" y="0"/>
                    <a:pt x="102" y="4"/>
                    <a:pt x="104" y="11"/>
                  </a:cubicBezTo>
                  <a:lnTo>
                    <a:pt x="137" y="157"/>
                  </a:lnTo>
                  <a:close/>
                </a:path>
              </a:pathLst>
            </a:custGeom>
            <a:solidFill>
              <a:srgbClr val="FFFFFF"/>
            </a:solidFill>
            <a:ln w="33338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16" name="Freeform 7"/>
            <p:cNvSpPr>
              <a:spLocks/>
            </p:cNvSpPr>
            <p:nvPr/>
          </p:nvSpPr>
          <p:spPr bwMode="auto">
            <a:xfrm>
              <a:off x="382588" y="1679575"/>
              <a:ext cx="1035050" cy="1350963"/>
            </a:xfrm>
            <a:custGeom>
              <a:avLst/>
              <a:gdLst>
                <a:gd name="T0" fmla="*/ 652 w 652"/>
                <a:gd name="T1" fmla="*/ 738 h 851"/>
                <a:gd name="T2" fmla="*/ 167 w 652"/>
                <a:gd name="T3" fmla="*/ 851 h 851"/>
                <a:gd name="T4" fmla="*/ 0 w 652"/>
                <a:gd name="T5" fmla="*/ 113 h 851"/>
                <a:gd name="T6" fmla="*/ 485 w 652"/>
                <a:gd name="T7" fmla="*/ 0 h 851"/>
                <a:gd name="T8" fmla="*/ 652 w 652"/>
                <a:gd name="T9" fmla="*/ 738 h 8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2"/>
                <a:gd name="T16" fmla="*/ 0 h 851"/>
                <a:gd name="T17" fmla="*/ 652 w 652"/>
                <a:gd name="T18" fmla="*/ 851 h 8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2" h="851">
                  <a:moveTo>
                    <a:pt x="652" y="738"/>
                  </a:moveTo>
                  <a:lnTo>
                    <a:pt x="167" y="851"/>
                  </a:lnTo>
                  <a:lnTo>
                    <a:pt x="0" y="113"/>
                  </a:lnTo>
                  <a:lnTo>
                    <a:pt x="485" y="0"/>
                  </a:lnTo>
                  <a:lnTo>
                    <a:pt x="652" y="738"/>
                  </a:lnTo>
                  <a:close/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17" name="Freeform 8"/>
            <p:cNvSpPr>
              <a:spLocks/>
            </p:cNvSpPr>
            <p:nvPr/>
          </p:nvSpPr>
          <p:spPr bwMode="auto">
            <a:xfrm>
              <a:off x="903288" y="1568450"/>
              <a:ext cx="120650" cy="42863"/>
            </a:xfrm>
            <a:custGeom>
              <a:avLst/>
              <a:gdLst>
                <a:gd name="T0" fmla="*/ 14 w 14"/>
                <a:gd name="T1" fmla="*/ 1 h 5"/>
                <a:gd name="T2" fmla="*/ 13 w 14"/>
                <a:gd name="T3" fmla="*/ 2 h 5"/>
                <a:gd name="T4" fmla="*/ 1 w 14"/>
                <a:gd name="T5" fmla="*/ 4 h 5"/>
                <a:gd name="T6" fmla="*/ 0 w 14"/>
                <a:gd name="T7" fmla="*/ 4 h 5"/>
                <a:gd name="T8" fmla="*/ 0 w 14"/>
                <a:gd name="T9" fmla="*/ 4 h 5"/>
                <a:gd name="T10" fmla="*/ 1 w 14"/>
                <a:gd name="T11" fmla="*/ 2 h 5"/>
                <a:gd name="T12" fmla="*/ 12 w 14"/>
                <a:gd name="T13" fmla="*/ 0 h 5"/>
                <a:gd name="T14" fmla="*/ 14 w 14"/>
                <a:gd name="T15" fmla="*/ 1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5"/>
                <a:gd name="T26" fmla="*/ 14 w 14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5">
                  <a:moveTo>
                    <a:pt x="14" y="1"/>
                  </a:moveTo>
                  <a:cubicBezTo>
                    <a:pt x="14" y="1"/>
                    <a:pt x="13" y="2"/>
                    <a:pt x="13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4" y="0"/>
                    <a:pt x="14" y="1"/>
                  </a:cubicBez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18" name="Freeform 9"/>
            <p:cNvSpPr>
              <a:spLocks/>
            </p:cNvSpPr>
            <p:nvPr/>
          </p:nvSpPr>
          <p:spPr bwMode="auto">
            <a:xfrm>
              <a:off x="312738" y="1884363"/>
              <a:ext cx="34925" cy="52388"/>
            </a:xfrm>
            <a:custGeom>
              <a:avLst/>
              <a:gdLst>
                <a:gd name="T0" fmla="*/ 4 w 4"/>
                <a:gd name="T1" fmla="*/ 4 h 6"/>
                <a:gd name="T2" fmla="*/ 3 w 4"/>
                <a:gd name="T3" fmla="*/ 5 h 6"/>
                <a:gd name="T4" fmla="*/ 2 w 4"/>
                <a:gd name="T5" fmla="*/ 6 h 6"/>
                <a:gd name="T6" fmla="*/ 1 w 4"/>
                <a:gd name="T7" fmla="*/ 5 h 6"/>
                <a:gd name="T8" fmla="*/ 0 w 4"/>
                <a:gd name="T9" fmla="*/ 1 h 6"/>
                <a:gd name="T10" fmla="*/ 1 w 4"/>
                <a:gd name="T11" fmla="*/ 0 h 6"/>
                <a:gd name="T12" fmla="*/ 2 w 4"/>
                <a:gd name="T13" fmla="*/ 0 h 6"/>
                <a:gd name="T14" fmla="*/ 3 w 4"/>
                <a:gd name="T15" fmla="*/ 0 h 6"/>
                <a:gd name="T16" fmla="*/ 4 w 4"/>
                <a:gd name="T17" fmla="*/ 4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6"/>
                <a:gd name="T29" fmla="*/ 4 w 4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6">
                  <a:moveTo>
                    <a:pt x="4" y="4"/>
                  </a:moveTo>
                  <a:cubicBezTo>
                    <a:pt x="4" y="5"/>
                    <a:pt x="4" y="5"/>
                    <a:pt x="3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19" name="Freeform 10"/>
            <p:cNvSpPr>
              <a:spLocks/>
            </p:cNvSpPr>
            <p:nvPr/>
          </p:nvSpPr>
          <p:spPr bwMode="auto">
            <a:xfrm>
              <a:off x="339725" y="1987550"/>
              <a:ext cx="33338" cy="50800"/>
            </a:xfrm>
            <a:custGeom>
              <a:avLst/>
              <a:gdLst>
                <a:gd name="T0" fmla="*/ 4 w 4"/>
                <a:gd name="T1" fmla="*/ 5 h 6"/>
                <a:gd name="T2" fmla="*/ 3 w 4"/>
                <a:gd name="T3" fmla="*/ 6 h 6"/>
                <a:gd name="T4" fmla="*/ 2 w 4"/>
                <a:gd name="T5" fmla="*/ 6 h 6"/>
                <a:gd name="T6" fmla="*/ 1 w 4"/>
                <a:gd name="T7" fmla="*/ 5 h 6"/>
                <a:gd name="T8" fmla="*/ 0 w 4"/>
                <a:gd name="T9" fmla="*/ 1 h 6"/>
                <a:gd name="T10" fmla="*/ 1 w 4"/>
                <a:gd name="T11" fmla="*/ 0 h 6"/>
                <a:gd name="T12" fmla="*/ 2 w 4"/>
                <a:gd name="T13" fmla="*/ 0 h 6"/>
                <a:gd name="T14" fmla="*/ 3 w 4"/>
                <a:gd name="T15" fmla="*/ 0 h 6"/>
                <a:gd name="T16" fmla="*/ 4 w 4"/>
                <a:gd name="T17" fmla="*/ 5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6"/>
                <a:gd name="T29" fmla="*/ 4 w 4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6">
                  <a:moveTo>
                    <a:pt x="4" y="5"/>
                  </a:moveTo>
                  <a:cubicBezTo>
                    <a:pt x="4" y="5"/>
                    <a:pt x="3" y="5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20" name="Freeform 11"/>
            <p:cNvSpPr>
              <a:spLocks/>
            </p:cNvSpPr>
            <p:nvPr/>
          </p:nvSpPr>
          <p:spPr bwMode="auto">
            <a:xfrm>
              <a:off x="373063" y="2141538"/>
              <a:ext cx="34925" cy="50800"/>
            </a:xfrm>
            <a:custGeom>
              <a:avLst/>
              <a:gdLst>
                <a:gd name="T0" fmla="*/ 4 w 4"/>
                <a:gd name="T1" fmla="*/ 4 h 6"/>
                <a:gd name="T2" fmla="*/ 3 w 4"/>
                <a:gd name="T3" fmla="*/ 5 h 6"/>
                <a:gd name="T4" fmla="*/ 2 w 4"/>
                <a:gd name="T5" fmla="*/ 5 h 6"/>
                <a:gd name="T6" fmla="*/ 1 w 4"/>
                <a:gd name="T7" fmla="*/ 5 h 6"/>
                <a:gd name="T8" fmla="*/ 0 w 4"/>
                <a:gd name="T9" fmla="*/ 1 h 6"/>
                <a:gd name="T10" fmla="*/ 1 w 4"/>
                <a:gd name="T11" fmla="*/ 0 h 6"/>
                <a:gd name="T12" fmla="*/ 2 w 4"/>
                <a:gd name="T13" fmla="*/ 0 h 6"/>
                <a:gd name="T14" fmla="*/ 3 w 4"/>
                <a:gd name="T15" fmla="*/ 0 h 6"/>
                <a:gd name="T16" fmla="*/ 4 w 4"/>
                <a:gd name="T17" fmla="*/ 4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6"/>
                <a:gd name="T29" fmla="*/ 4 w 4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6">
                  <a:moveTo>
                    <a:pt x="4" y="4"/>
                  </a:moveTo>
                  <a:cubicBezTo>
                    <a:pt x="4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010201"/>
            </a:solidFill>
            <a:ln w="17463" cap="flat">
              <a:solidFill>
                <a:srgbClr val="0102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81" name="Freeform 72"/>
            <p:cNvSpPr>
              <a:spLocks/>
            </p:cNvSpPr>
            <p:nvPr/>
          </p:nvSpPr>
          <p:spPr bwMode="auto">
            <a:xfrm>
              <a:off x="792163" y="1687513"/>
              <a:ext cx="1960563" cy="1592263"/>
            </a:xfrm>
            <a:custGeom>
              <a:avLst/>
              <a:gdLst>
                <a:gd name="T0" fmla="*/ 174 w 229"/>
                <a:gd name="T1" fmla="*/ 186 h 186"/>
                <a:gd name="T2" fmla="*/ 165 w 229"/>
                <a:gd name="T3" fmla="*/ 178 h 186"/>
                <a:gd name="T4" fmla="*/ 150 w 229"/>
                <a:gd name="T5" fmla="*/ 164 h 186"/>
                <a:gd name="T6" fmla="*/ 138 w 229"/>
                <a:gd name="T7" fmla="*/ 156 h 186"/>
                <a:gd name="T8" fmla="*/ 126 w 229"/>
                <a:gd name="T9" fmla="*/ 150 h 186"/>
                <a:gd name="T10" fmla="*/ 110 w 229"/>
                <a:gd name="T11" fmla="*/ 144 h 186"/>
                <a:gd name="T12" fmla="*/ 95 w 229"/>
                <a:gd name="T13" fmla="*/ 135 h 186"/>
                <a:gd name="T14" fmla="*/ 84 w 229"/>
                <a:gd name="T15" fmla="*/ 125 h 186"/>
                <a:gd name="T16" fmla="*/ 75 w 229"/>
                <a:gd name="T17" fmla="*/ 119 h 186"/>
                <a:gd name="T18" fmla="*/ 65 w 229"/>
                <a:gd name="T19" fmla="*/ 114 h 186"/>
                <a:gd name="T20" fmla="*/ 56 w 229"/>
                <a:gd name="T21" fmla="*/ 111 h 186"/>
                <a:gd name="T22" fmla="*/ 52 w 229"/>
                <a:gd name="T23" fmla="*/ 113 h 186"/>
                <a:gd name="T24" fmla="*/ 47 w 229"/>
                <a:gd name="T25" fmla="*/ 114 h 186"/>
                <a:gd name="T26" fmla="*/ 44 w 229"/>
                <a:gd name="T27" fmla="*/ 114 h 186"/>
                <a:gd name="T28" fmla="*/ 41 w 229"/>
                <a:gd name="T29" fmla="*/ 114 h 186"/>
                <a:gd name="T30" fmla="*/ 37 w 229"/>
                <a:gd name="T31" fmla="*/ 112 h 186"/>
                <a:gd name="T32" fmla="*/ 35 w 229"/>
                <a:gd name="T33" fmla="*/ 110 h 186"/>
                <a:gd name="T34" fmla="*/ 32 w 229"/>
                <a:gd name="T35" fmla="*/ 107 h 186"/>
                <a:gd name="T36" fmla="*/ 28 w 229"/>
                <a:gd name="T37" fmla="*/ 108 h 186"/>
                <a:gd name="T38" fmla="*/ 24 w 229"/>
                <a:gd name="T39" fmla="*/ 107 h 186"/>
                <a:gd name="T40" fmla="*/ 21 w 229"/>
                <a:gd name="T41" fmla="*/ 106 h 186"/>
                <a:gd name="T42" fmla="*/ 19 w 229"/>
                <a:gd name="T43" fmla="*/ 104 h 186"/>
                <a:gd name="T44" fmla="*/ 18 w 229"/>
                <a:gd name="T45" fmla="*/ 102 h 186"/>
                <a:gd name="T46" fmla="*/ 18 w 229"/>
                <a:gd name="T47" fmla="*/ 98 h 186"/>
                <a:gd name="T48" fmla="*/ 19 w 229"/>
                <a:gd name="T49" fmla="*/ 95 h 186"/>
                <a:gd name="T50" fmla="*/ 20 w 229"/>
                <a:gd name="T51" fmla="*/ 93 h 186"/>
                <a:gd name="T52" fmla="*/ 14 w 229"/>
                <a:gd name="T53" fmla="*/ 93 h 186"/>
                <a:gd name="T54" fmla="*/ 12 w 229"/>
                <a:gd name="T55" fmla="*/ 90 h 186"/>
                <a:gd name="T56" fmla="*/ 9 w 229"/>
                <a:gd name="T57" fmla="*/ 86 h 186"/>
                <a:gd name="T58" fmla="*/ 9 w 229"/>
                <a:gd name="T59" fmla="*/ 81 h 186"/>
                <a:gd name="T60" fmla="*/ 8 w 229"/>
                <a:gd name="T61" fmla="*/ 79 h 186"/>
                <a:gd name="T62" fmla="*/ 6 w 229"/>
                <a:gd name="T63" fmla="*/ 76 h 186"/>
                <a:gd name="T64" fmla="*/ 5 w 229"/>
                <a:gd name="T65" fmla="*/ 73 h 186"/>
                <a:gd name="T66" fmla="*/ 6 w 229"/>
                <a:gd name="T67" fmla="*/ 67 h 186"/>
                <a:gd name="T68" fmla="*/ 9 w 229"/>
                <a:gd name="T69" fmla="*/ 61 h 186"/>
                <a:gd name="T70" fmla="*/ 2 w 229"/>
                <a:gd name="T71" fmla="*/ 59 h 186"/>
                <a:gd name="T72" fmla="*/ 0 w 229"/>
                <a:gd name="T73" fmla="*/ 55 h 186"/>
                <a:gd name="T74" fmla="*/ 0 w 229"/>
                <a:gd name="T75" fmla="*/ 50 h 186"/>
                <a:gd name="T76" fmla="*/ 12 w 229"/>
                <a:gd name="T77" fmla="*/ 43 h 186"/>
                <a:gd name="T78" fmla="*/ 16 w 229"/>
                <a:gd name="T79" fmla="*/ 40 h 186"/>
                <a:gd name="T80" fmla="*/ 23 w 229"/>
                <a:gd name="T81" fmla="*/ 36 h 186"/>
                <a:gd name="T82" fmla="*/ 31 w 229"/>
                <a:gd name="T83" fmla="*/ 29 h 186"/>
                <a:gd name="T84" fmla="*/ 38 w 229"/>
                <a:gd name="T85" fmla="*/ 22 h 186"/>
                <a:gd name="T86" fmla="*/ 39 w 229"/>
                <a:gd name="T87" fmla="*/ 21 h 186"/>
                <a:gd name="T88" fmla="*/ 55 w 229"/>
                <a:gd name="T89" fmla="*/ 9 h 186"/>
                <a:gd name="T90" fmla="*/ 60 w 229"/>
                <a:gd name="T91" fmla="*/ 9 h 186"/>
                <a:gd name="T92" fmla="*/ 64 w 229"/>
                <a:gd name="T93" fmla="*/ 8 h 186"/>
                <a:gd name="T94" fmla="*/ 77 w 229"/>
                <a:gd name="T95" fmla="*/ 6 h 186"/>
                <a:gd name="T96" fmla="*/ 90 w 229"/>
                <a:gd name="T97" fmla="*/ 6 h 186"/>
                <a:gd name="T98" fmla="*/ 102 w 229"/>
                <a:gd name="T99" fmla="*/ 3 h 186"/>
                <a:gd name="T100" fmla="*/ 117 w 229"/>
                <a:gd name="T101" fmla="*/ 1 h 186"/>
                <a:gd name="T102" fmla="*/ 123 w 229"/>
                <a:gd name="T103" fmla="*/ 1 h 186"/>
                <a:gd name="T104" fmla="*/ 131 w 229"/>
                <a:gd name="T105" fmla="*/ 3 h 186"/>
                <a:gd name="T106" fmla="*/ 135 w 229"/>
                <a:gd name="T107" fmla="*/ 7 h 186"/>
                <a:gd name="T108" fmla="*/ 141 w 229"/>
                <a:gd name="T109" fmla="*/ 12 h 186"/>
                <a:gd name="T110" fmla="*/ 153 w 229"/>
                <a:gd name="T111" fmla="*/ 30 h 186"/>
                <a:gd name="T112" fmla="*/ 176 w 229"/>
                <a:gd name="T113" fmla="*/ 64 h 186"/>
                <a:gd name="T114" fmla="*/ 184 w 229"/>
                <a:gd name="T115" fmla="*/ 82 h 186"/>
                <a:gd name="T116" fmla="*/ 207 w 229"/>
                <a:gd name="T117" fmla="*/ 115 h 186"/>
                <a:gd name="T118" fmla="*/ 229 w 229"/>
                <a:gd name="T119" fmla="*/ 133 h 18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29"/>
                <a:gd name="T181" fmla="*/ 0 h 186"/>
                <a:gd name="T182" fmla="*/ 229 w 229"/>
                <a:gd name="T183" fmla="*/ 186 h 18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29" h="186">
                  <a:moveTo>
                    <a:pt x="174" y="186"/>
                  </a:moveTo>
                  <a:cubicBezTo>
                    <a:pt x="165" y="178"/>
                    <a:pt x="165" y="178"/>
                    <a:pt x="165" y="178"/>
                  </a:cubicBezTo>
                  <a:cubicBezTo>
                    <a:pt x="150" y="164"/>
                    <a:pt x="150" y="164"/>
                    <a:pt x="150" y="164"/>
                  </a:cubicBezTo>
                  <a:cubicBezTo>
                    <a:pt x="138" y="156"/>
                    <a:pt x="138" y="156"/>
                    <a:pt x="138" y="156"/>
                  </a:cubicBezTo>
                  <a:cubicBezTo>
                    <a:pt x="126" y="150"/>
                    <a:pt x="126" y="150"/>
                    <a:pt x="126" y="150"/>
                  </a:cubicBezTo>
                  <a:cubicBezTo>
                    <a:pt x="110" y="144"/>
                    <a:pt x="110" y="144"/>
                    <a:pt x="110" y="144"/>
                  </a:cubicBezTo>
                  <a:cubicBezTo>
                    <a:pt x="95" y="135"/>
                    <a:pt x="95" y="135"/>
                    <a:pt x="95" y="135"/>
                  </a:cubicBezTo>
                  <a:cubicBezTo>
                    <a:pt x="84" y="125"/>
                    <a:pt x="84" y="125"/>
                    <a:pt x="84" y="125"/>
                  </a:cubicBezTo>
                  <a:cubicBezTo>
                    <a:pt x="75" y="119"/>
                    <a:pt x="75" y="119"/>
                    <a:pt x="75" y="119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5" y="112"/>
                    <a:pt x="53" y="112"/>
                    <a:pt x="52" y="113"/>
                  </a:cubicBezTo>
                  <a:cubicBezTo>
                    <a:pt x="51" y="114"/>
                    <a:pt x="49" y="114"/>
                    <a:pt x="47" y="114"/>
                  </a:cubicBezTo>
                  <a:cubicBezTo>
                    <a:pt x="46" y="114"/>
                    <a:pt x="45" y="114"/>
                    <a:pt x="44" y="114"/>
                  </a:cubicBezTo>
                  <a:cubicBezTo>
                    <a:pt x="43" y="114"/>
                    <a:pt x="42" y="114"/>
                    <a:pt x="41" y="114"/>
                  </a:cubicBezTo>
                  <a:cubicBezTo>
                    <a:pt x="40" y="113"/>
                    <a:pt x="38" y="112"/>
                    <a:pt x="37" y="112"/>
                  </a:cubicBezTo>
                  <a:cubicBezTo>
                    <a:pt x="36" y="111"/>
                    <a:pt x="35" y="110"/>
                    <a:pt x="35" y="110"/>
                  </a:cubicBezTo>
                  <a:cubicBezTo>
                    <a:pt x="33" y="109"/>
                    <a:pt x="34" y="107"/>
                    <a:pt x="32" y="107"/>
                  </a:cubicBezTo>
                  <a:cubicBezTo>
                    <a:pt x="31" y="107"/>
                    <a:pt x="30" y="108"/>
                    <a:pt x="28" y="108"/>
                  </a:cubicBezTo>
                  <a:cubicBezTo>
                    <a:pt x="27" y="108"/>
                    <a:pt x="25" y="108"/>
                    <a:pt x="24" y="107"/>
                  </a:cubicBezTo>
                  <a:cubicBezTo>
                    <a:pt x="23" y="107"/>
                    <a:pt x="21" y="107"/>
                    <a:pt x="21" y="106"/>
                  </a:cubicBezTo>
                  <a:cubicBezTo>
                    <a:pt x="20" y="105"/>
                    <a:pt x="20" y="105"/>
                    <a:pt x="19" y="104"/>
                  </a:cubicBezTo>
                  <a:cubicBezTo>
                    <a:pt x="19" y="104"/>
                    <a:pt x="18" y="103"/>
                    <a:pt x="18" y="102"/>
                  </a:cubicBezTo>
                  <a:cubicBezTo>
                    <a:pt x="18" y="101"/>
                    <a:pt x="17" y="99"/>
                    <a:pt x="18" y="98"/>
                  </a:cubicBezTo>
                  <a:cubicBezTo>
                    <a:pt x="18" y="97"/>
                    <a:pt x="19" y="96"/>
                    <a:pt x="19" y="95"/>
                  </a:cubicBezTo>
                  <a:cubicBezTo>
                    <a:pt x="19" y="95"/>
                    <a:pt x="20" y="93"/>
                    <a:pt x="20" y="93"/>
                  </a:cubicBezTo>
                  <a:cubicBezTo>
                    <a:pt x="20" y="94"/>
                    <a:pt x="15" y="93"/>
                    <a:pt x="14" y="93"/>
                  </a:cubicBezTo>
                  <a:cubicBezTo>
                    <a:pt x="14" y="93"/>
                    <a:pt x="13" y="91"/>
                    <a:pt x="12" y="90"/>
                  </a:cubicBezTo>
                  <a:cubicBezTo>
                    <a:pt x="11" y="89"/>
                    <a:pt x="10" y="87"/>
                    <a:pt x="9" y="86"/>
                  </a:cubicBezTo>
                  <a:cubicBezTo>
                    <a:pt x="8" y="84"/>
                    <a:pt x="9" y="83"/>
                    <a:pt x="9" y="81"/>
                  </a:cubicBezTo>
                  <a:cubicBezTo>
                    <a:pt x="8" y="81"/>
                    <a:pt x="8" y="80"/>
                    <a:pt x="8" y="79"/>
                  </a:cubicBezTo>
                  <a:cubicBezTo>
                    <a:pt x="8" y="78"/>
                    <a:pt x="7" y="77"/>
                    <a:pt x="6" y="76"/>
                  </a:cubicBezTo>
                  <a:cubicBezTo>
                    <a:pt x="6" y="75"/>
                    <a:pt x="6" y="74"/>
                    <a:pt x="5" y="73"/>
                  </a:cubicBezTo>
                  <a:cubicBezTo>
                    <a:pt x="4" y="72"/>
                    <a:pt x="5" y="70"/>
                    <a:pt x="6" y="67"/>
                  </a:cubicBezTo>
                  <a:cubicBezTo>
                    <a:pt x="7" y="65"/>
                    <a:pt x="8" y="63"/>
                    <a:pt x="9" y="61"/>
                  </a:cubicBezTo>
                  <a:cubicBezTo>
                    <a:pt x="6" y="61"/>
                    <a:pt x="4" y="62"/>
                    <a:pt x="2" y="59"/>
                  </a:cubicBezTo>
                  <a:cubicBezTo>
                    <a:pt x="1" y="58"/>
                    <a:pt x="0" y="57"/>
                    <a:pt x="0" y="55"/>
                  </a:cubicBezTo>
                  <a:cubicBezTo>
                    <a:pt x="0" y="54"/>
                    <a:pt x="0" y="52"/>
                    <a:pt x="0" y="50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3" y="42"/>
                    <a:pt x="15" y="41"/>
                    <a:pt x="16" y="40"/>
                  </a:cubicBezTo>
                  <a:cubicBezTo>
                    <a:pt x="19" y="39"/>
                    <a:pt x="21" y="38"/>
                    <a:pt x="23" y="36"/>
                  </a:cubicBezTo>
                  <a:cubicBezTo>
                    <a:pt x="26" y="34"/>
                    <a:pt x="29" y="31"/>
                    <a:pt x="31" y="29"/>
                  </a:cubicBezTo>
                  <a:cubicBezTo>
                    <a:pt x="33" y="26"/>
                    <a:pt x="35" y="24"/>
                    <a:pt x="38" y="22"/>
                  </a:cubicBezTo>
                  <a:cubicBezTo>
                    <a:pt x="38" y="22"/>
                    <a:pt x="38" y="21"/>
                    <a:pt x="39" y="21"/>
                  </a:cubicBezTo>
                  <a:cubicBezTo>
                    <a:pt x="44" y="16"/>
                    <a:pt x="49" y="10"/>
                    <a:pt x="55" y="9"/>
                  </a:cubicBezTo>
                  <a:cubicBezTo>
                    <a:pt x="57" y="8"/>
                    <a:pt x="58" y="9"/>
                    <a:pt x="60" y="9"/>
                  </a:cubicBezTo>
                  <a:cubicBezTo>
                    <a:pt x="61" y="9"/>
                    <a:pt x="63" y="8"/>
                    <a:pt x="64" y="8"/>
                  </a:cubicBezTo>
                  <a:cubicBezTo>
                    <a:pt x="68" y="7"/>
                    <a:pt x="72" y="7"/>
                    <a:pt x="77" y="6"/>
                  </a:cubicBezTo>
                  <a:cubicBezTo>
                    <a:pt x="81" y="6"/>
                    <a:pt x="85" y="6"/>
                    <a:pt x="90" y="6"/>
                  </a:cubicBezTo>
                  <a:cubicBezTo>
                    <a:pt x="94" y="6"/>
                    <a:pt x="98" y="4"/>
                    <a:pt x="102" y="3"/>
                  </a:cubicBezTo>
                  <a:cubicBezTo>
                    <a:pt x="107" y="2"/>
                    <a:pt x="112" y="1"/>
                    <a:pt x="117" y="1"/>
                  </a:cubicBezTo>
                  <a:cubicBezTo>
                    <a:pt x="119" y="1"/>
                    <a:pt x="121" y="0"/>
                    <a:pt x="123" y="1"/>
                  </a:cubicBezTo>
                  <a:cubicBezTo>
                    <a:pt x="126" y="1"/>
                    <a:pt x="129" y="2"/>
                    <a:pt x="131" y="3"/>
                  </a:cubicBezTo>
                  <a:cubicBezTo>
                    <a:pt x="133" y="4"/>
                    <a:pt x="134" y="5"/>
                    <a:pt x="135" y="7"/>
                  </a:cubicBezTo>
                  <a:cubicBezTo>
                    <a:pt x="137" y="8"/>
                    <a:pt x="139" y="10"/>
                    <a:pt x="141" y="12"/>
                  </a:cubicBezTo>
                  <a:cubicBezTo>
                    <a:pt x="145" y="18"/>
                    <a:pt x="149" y="24"/>
                    <a:pt x="153" y="30"/>
                  </a:cubicBezTo>
                  <a:cubicBezTo>
                    <a:pt x="160" y="41"/>
                    <a:pt x="171" y="52"/>
                    <a:pt x="176" y="64"/>
                  </a:cubicBezTo>
                  <a:cubicBezTo>
                    <a:pt x="179" y="70"/>
                    <a:pt x="181" y="76"/>
                    <a:pt x="184" y="82"/>
                  </a:cubicBezTo>
                  <a:cubicBezTo>
                    <a:pt x="190" y="94"/>
                    <a:pt x="197" y="106"/>
                    <a:pt x="207" y="115"/>
                  </a:cubicBezTo>
                  <a:cubicBezTo>
                    <a:pt x="214" y="122"/>
                    <a:pt x="221" y="127"/>
                    <a:pt x="229" y="133"/>
                  </a:cubicBezTo>
                </a:path>
              </a:pathLst>
            </a:custGeom>
            <a:solidFill>
              <a:srgbClr val="EEDBBA"/>
            </a:solidFill>
            <a:ln w="33338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82" name="Freeform 73"/>
            <p:cNvSpPr>
              <a:spLocks/>
            </p:cNvSpPr>
            <p:nvPr/>
          </p:nvSpPr>
          <p:spPr bwMode="auto">
            <a:xfrm>
              <a:off x="792163" y="1687513"/>
              <a:ext cx="1960563" cy="1592263"/>
            </a:xfrm>
            <a:custGeom>
              <a:avLst/>
              <a:gdLst>
                <a:gd name="T0" fmla="*/ 174 w 229"/>
                <a:gd name="T1" fmla="*/ 186 h 186"/>
                <a:gd name="T2" fmla="*/ 165 w 229"/>
                <a:gd name="T3" fmla="*/ 178 h 186"/>
                <a:gd name="T4" fmla="*/ 150 w 229"/>
                <a:gd name="T5" fmla="*/ 164 h 186"/>
                <a:gd name="T6" fmla="*/ 138 w 229"/>
                <a:gd name="T7" fmla="*/ 156 h 186"/>
                <a:gd name="T8" fmla="*/ 126 w 229"/>
                <a:gd name="T9" fmla="*/ 150 h 186"/>
                <a:gd name="T10" fmla="*/ 110 w 229"/>
                <a:gd name="T11" fmla="*/ 144 h 186"/>
                <a:gd name="T12" fmla="*/ 95 w 229"/>
                <a:gd name="T13" fmla="*/ 135 h 186"/>
                <a:gd name="T14" fmla="*/ 84 w 229"/>
                <a:gd name="T15" fmla="*/ 125 h 186"/>
                <a:gd name="T16" fmla="*/ 75 w 229"/>
                <a:gd name="T17" fmla="*/ 119 h 186"/>
                <a:gd name="T18" fmla="*/ 65 w 229"/>
                <a:gd name="T19" fmla="*/ 114 h 186"/>
                <a:gd name="T20" fmla="*/ 56 w 229"/>
                <a:gd name="T21" fmla="*/ 111 h 186"/>
                <a:gd name="T22" fmla="*/ 52 w 229"/>
                <a:gd name="T23" fmla="*/ 113 h 186"/>
                <a:gd name="T24" fmla="*/ 47 w 229"/>
                <a:gd name="T25" fmla="*/ 114 h 186"/>
                <a:gd name="T26" fmla="*/ 44 w 229"/>
                <a:gd name="T27" fmla="*/ 114 h 186"/>
                <a:gd name="T28" fmla="*/ 41 w 229"/>
                <a:gd name="T29" fmla="*/ 114 h 186"/>
                <a:gd name="T30" fmla="*/ 37 w 229"/>
                <a:gd name="T31" fmla="*/ 112 h 186"/>
                <a:gd name="T32" fmla="*/ 35 w 229"/>
                <a:gd name="T33" fmla="*/ 110 h 186"/>
                <a:gd name="T34" fmla="*/ 32 w 229"/>
                <a:gd name="T35" fmla="*/ 107 h 186"/>
                <a:gd name="T36" fmla="*/ 28 w 229"/>
                <a:gd name="T37" fmla="*/ 108 h 186"/>
                <a:gd name="T38" fmla="*/ 24 w 229"/>
                <a:gd name="T39" fmla="*/ 107 h 186"/>
                <a:gd name="T40" fmla="*/ 21 w 229"/>
                <a:gd name="T41" fmla="*/ 106 h 186"/>
                <a:gd name="T42" fmla="*/ 19 w 229"/>
                <a:gd name="T43" fmla="*/ 104 h 186"/>
                <a:gd name="T44" fmla="*/ 18 w 229"/>
                <a:gd name="T45" fmla="*/ 102 h 186"/>
                <a:gd name="T46" fmla="*/ 18 w 229"/>
                <a:gd name="T47" fmla="*/ 98 h 186"/>
                <a:gd name="T48" fmla="*/ 19 w 229"/>
                <a:gd name="T49" fmla="*/ 95 h 186"/>
                <a:gd name="T50" fmla="*/ 20 w 229"/>
                <a:gd name="T51" fmla="*/ 93 h 186"/>
                <a:gd name="T52" fmla="*/ 14 w 229"/>
                <a:gd name="T53" fmla="*/ 93 h 186"/>
                <a:gd name="T54" fmla="*/ 12 w 229"/>
                <a:gd name="T55" fmla="*/ 90 h 186"/>
                <a:gd name="T56" fmla="*/ 9 w 229"/>
                <a:gd name="T57" fmla="*/ 86 h 186"/>
                <a:gd name="T58" fmla="*/ 9 w 229"/>
                <a:gd name="T59" fmla="*/ 81 h 186"/>
                <a:gd name="T60" fmla="*/ 8 w 229"/>
                <a:gd name="T61" fmla="*/ 79 h 186"/>
                <a:gd name="T62" fmla="*/ 6 w 229"/>
                <a:gd name="T63" fmla="*/ 76 h 186"/>
                <a:gd name="T64" fmla="*/ 5 w 229"/>
                <a:gd name="T65" fmla="*/ 73 h 186"/>
                <a:gd name="T66" fmla="*/ 6 w 229"/>
                <a:gd name="T67" fmla="*/ 67 h 186"/>
                <a:gd name="T68" fmla="*/ 9 w 229"/>
                <a:gd name="T69" fmla="*/ 61 h 186"/>
                <a:gd name="T70" fmla="*/ 2 w 229"/>
                <a:gd name="T71" fmla="*/ 59 h 186"/>
                <a:gd name="T72" fmla="*/ 0 w 229"/>
                <a:gd name="T73" fmla="*/ 55 h 186"/>
                <a:gd name="T74" fmla="*/ 0 w 229"/>
                <a:gd name="T75" fmla="*/ 50 h 186"/>
                <a:gd name="T76" fmla="*/ 12 w 229"/>
                <a:gd name="T77" fmla="*/ 43 h 186"/>
                <a:gd name="T78" fmla="*/ 16 w 229"/>
                <a:gd name="T79" fmla="*/ 40 h 186"/>
                <a:gd name="T80" fmla="*/ 23 w 229"/>
                <a:gd name="T81" fmla="*/ 36 h 186"/>
                <a:gd name="T82" fmla="*/ 31 w 229"/>
                <a:gd name="T83" fmla="*/ 29 h 186"/>
                <a:gd name="T84" fmla="*/ 38 w 229"/>
                <a:gd name="T85" fmla="*/ 22 h 186"/>
                <a:gd name="T86" fmla="*/ 39 w 229"/>
                <a:gd name="T87" fmla="*/ 21 h 186"/>
                <a:gd name="T88" fmla="*/ 55 w 229"/>
                <a:gd name="T89" fmla="*/ 9 h 186"/>
                <a:gd name="T90" fmla="*/ 60 w 229"/>
                <a:gd name="T91" fmla="*/ 9 h 186"/>
                <a:gd name="T92" fmla="*/ 64 w 229"/>
                <a:gd name="T93" fmla="*/ 8 h 186"/>
                <a:gd name="T94" fmla="*/ 77 w 229"/>
                <a:gd name="T95" fmla="*/ 6 h 186"/>
                <a:gd name="T96" fmla="*/ 90 w 229"/>
                <a:gd name="T97" fmla="*/ 6 h 186"/>
                <a:gd name="T98" fmla="*/ 102 w 229"/>
                <a:gd name="T99" fmla="*/ 3 h 186"/>
                <a:gd name="T100" fmla="*/ 117 w 229"/>
                <a:gd name="T101" fmla="*/ 1 h 186"/>
                <a:gd name="T102" fmla="*/ 123 w 229"/>
                <a:gd name="T103" fmla="*/ 1 h 186"/>
                <a:gd name="T104" fmla="*/ 131 w 229"/>
                <a:gd name="T105" fmla="*/ 3 h 186"/>
                <a:gd name="T106" fmla="*/ 135 w 229"/>
                <a:gd name="T107" fmla="*/ 7 h 186"/>
                <a:gd name="T108" fmla="*/ 141 w 229"/>
                <a:gd name="T109" fmla="*/ 12 h 186"/>
                <a:gd name="T110" fmla="*/ 153 w 229"/>
                <a:gd name="T111" fmla="*/ 30 h 186"/>
                <a:gd name="T112" fmla="*/ 176 w 229"/>
                <a:gd name="T113" fmla="*/ 64 h 186"/>
                <a:gd name="T114" fmla="*/ 184 w 229"/>
                <a:gd name="T115" fmla="*/ 82 h 186"/>
                <a:gd name="T116" fmla="*/ 207 w 229"/>
                <a:gd name="T117" fmla="*/ 115 h 186"/>
                <a:gd name="T118" fmla="*/ 229 w 229"/>
                <a:gd name="T119" fmla="*/ 133 h 18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29"/>
                <a:gd name="T181" fmla="*/ 0 h 186"/>
                <a:gd name="T182" fmla="*/ 229 w 229"/>
                <a:gd name="T183" fmla="*/ 186 h 18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29" h="186">
                  <a:moveTo>
                    <a:pt x="174" y="186"/>
                  </a:moveTo>
                  <a:cubicBezTo>
                    <a:pt x="165" y="178"/>
                    <a:pt x="165" y="178"/>
                    <a:pt x="165" y="178"/>
                  </a:cubicBezTo>
                  <a:cubicBezTo>
                    <a:pt x="150" y="164"/>
                    <a:pt x="150" y="164"/>
                    <a:pt x="150" y="164"/>
                  </a:cubicBezTo>
                  <a:cubicBezTo>
                    <a:pt x="138" y="156"/>
                    <a:pt x="138" y="156"/>
                    <a:pt x="138" y="156"/>
                  </a:cubicBezTo>
                  <a:cubicBezTo>
                    <a:pt x="126" y="150"/>
                    <a:pt x="126" y="150"/>
                    <a:pt x="126" y="150"/>
                  </a:cubicBezTo>
                  <a:cubicBezTo>
                    <a:pt x="110" y="144"/>
                    <a:pt x="110" y="144"/>
                    <a:pt x="110" y="144"/>
                  </a:cubicBezTo>
                  <a:cubicBezTo>
                    <a:pt x="95" y="135"/>
                    <a:pt x="95" y="135"/>
                    <a:pt x="95" y="135"/>
                  </a:cubicBezTo>
                  <a:cubicBezTo>
                    <a:pt x="84" y="125"/>
                    <a:pt x="84" y="125"/>
                    <a:pt x="84" y="125"/>
                  </a:cubicBezTo>
                  <a:cubicBezTo>
                    <a:pt x="75" y="119"/>
                    <a:pt x="75" y="119"/>
                    <a:pt x="75" y="119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5" y="112"/>
                    <a:pt x="53" y="112"/>
                    <a:pt x="52" y="113"/>
                  </a:cubicBezTo>
                  <a:cubicBezTo>
                    <a:pt x="51" y="114"/>
                    <a:pt x="49" y="114"/>
                    <a:pt x="47" y="114"/>
                  </a:cubicBezTo>
                  <a:cubicBezTo>
                    <a:pt x="46" y="114"/>
                    <a:pt x="45" y="114"/>
                    <a:pt x="44" y="114"/>
                  </a:cubicBezTo>
                  <a:cubicBezTo>
                    <a:pt x="43" y="114"/>
                    <a:pt x="42" y="114"/>
                    <a:pt x="41" y="114"/>
                  </a:cubicBezTo>
                  <a:cubicBezTo>
                    <a:pt x="40" y="113"/>
                    <a:pt x="38" y="112"/>
                    <a:pt x="37" y="112"/>
                  </a:cubicBezTo>
                  <a:cubicBezTo>
                    <a:pt x="36" y="111"/>
                    <a:pt x="35" y="110"/>
                    <a:pt x="35" y="110"/>
                  </a:cubicBezTo>
                  <a:cubicBezTo>
                    <a:pt x="33" y="109"/>
                    <a:pt x="34" y="107"/>
                    <a:pt x="32" y="107"/>
                  </a:cubicBezTo>
                  <a:cubicBezTo>
                    <a:pt x="31" y="107"/>
                    <a:pt x="30" y="108"/>
                    <a:pt x="28" y="108"/>
                  </a:cubicBezTo>
                  <a:cubicBezTo>
                    <a:pt x="27" y="108"/>
                    <a:pt x="25" y="108"/>
                    <a:pt x="24" y="107"/>
                  </a:cubicBezTo>
                  <a:cubicBezTo>
                    <a:pt x="23" y="107"/>
                    <a:pt x="21" y="107"/>
                    <a:pt x="21" y="106"/>
                  </a:cubicBezTo>
                  <a:cubicBezTo>
                    <a:pt x="20" y="105"/>
                    <a:pt x="20" y="105"/>
                    <a:pt x="19" y="104"/>
                  </a:cubicBezTo>
                  <a:cubicBezTo>
                    <a:pt x="19" y="104"/>
                    <a:pt x="18" y="103"/>
                    <a:pt x="18" y="102"/>
                  </a:cubicBezTo>
                  <a:cubicBezTo>
                    <a:pt x="18" y="101"/>
                    <a:pt x="17" y="99"/>
                    <a:pt x="18" y="98"/>
                  </a:cubicBezTo>
                  <a:cubicBezTo>
                    <a:pt x="18" y="97"/>
                    <a:pt x="19" y="96"/>
                    <a:pt x="19" y="95"/>
                  </a:cubicBezTo>
                  <a:cubicBezTo>
                    <a:pt x="19" y="95"/>
                    <a:pt x="20" y="93"/>
                    <a:pt x="20" y="93"/>
                  </a:cubicBezTo>
                  <a:cubicBezTo>
                    <a:pt x="20" y="94"/>
                    <a:pt x="15" y="93"/>
                    <a:pt x="14" y="93"/>
                  </a:cubicBezTo>
                  <a:cubicBezTo>
                    <a:pt x="14" y="93"/>
                    <a:pt x="13" y="91"/>
                    <a:pt x="12" y="90"/>
                  </a:cubicBezTo>
                  <a:cubicBezTo>
                    <a:pt x="11" y="89"/>
                    <a:pt x="10" y="87"/>
                    <a:pt x="9" y="86"/>
                  </a:cubicBezTo>
                  <a:cubicBezTo>
                    <a:pt x="8" y="84"/>
                    <a:pt x="9" y="83"/>
                    <a:pt x="9" y="81"/>
                  </a:cubicBezTo>
                  <a:cubicBezTo>
                    <a:pt x="8" y="81"/>
                    <a:pt x="8" y="80"/>
                    <a:pt x="8" y="79"/>
                  </a:cubicBezTo>
                  <a:cubicBezTo>
                    <a:pt x="8" y="78"/>
                    <a:pt x="7" y="77"/>
                    <a:pt x="6" y="76"/>
                  </a:cubicBezTo>
                  <a:cubicBezTo>
                    <a:pt x="6" y="75"/>
                    <a:pt x="6" y="74"/>
                    <a:pt x="5" y="73"/>
                  </a:cubicBezTo>
                  <a:cubicBezTo>
                    <a:pt x="4" y="72"/>
                    <a:pt x="5" y="70"/>
                    <a:pt x="6" y="67"/>
                  </a:cubicBezTo>
                  <a:cubicBezTo>
                    <a:pt x="7" y="65"/>
                    <a:pt x="8" y="63"/>
                    <a:pt x="9" y="61"/>
                  </a:cubicBezTo>
                  <a:cubicBezTo>
                    <a:pt x="6" y="61"/>
                    <a:pt x="4" y="62"/>
                    <a:pt x="2" y="59"/>
                  </a:cubicBezTo>
                  <a:cubicBezTo>
                    <a:pt x="1" y="58"/>
                    <a:pt x="0" y="57"/>
                    <a:pt x="0" y="55"/>
                  </a:cubicBezTo>
                  <a:cubicBezTo>
                    <a:pt x="0" y="54"/>
                    <a:pt x="0" y="52"/>
                    <a:pt x="0" y="50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3" y="42"/>
                    <a:pt x="15" y="41"/>
                    <a:pt x="16" y="40"/>
                  </a:cubicBezTo>
                  <a:cubicBezTo>
                    <a:pt x="19" y="39"/>
                    <a:pt x="21" y="38"/>
                    <a:pt x="23" y="36"/>
                  </a:cubicBezTo>
                  <a:cubicBezTo>
                    <a:pt x="26" y="34"/>
                    <a:pt x="29" y="31"/>
                    <a:pt x="31" y="29"/>
                  </a:cubicBezTo>
                  <a:cubicBezTo>
                    <a:pt x="33" y="26"/>
                    <a:pt x="35" y="24"/>
                    <a:pt x="38" y="22"/>
                  </a:cubicBezTo>
                  <a:cubicBezTo>
                    <a:pt x="38" y="22"/>
                    <a:pt x="38" y="21"/>
                    <a:pt x="39" y="21"/>
                  </a:cubicBezTo>
                  <a:cubicBezTo>
                    <a:pt x="44" y="16"/>
                    <a:pt x="49" y="10"/>
                    <a:pt x="55" y="9"/>
                  </a:cubicBezTo>
                  <a:cubicBezTo>
                    <a:pt x="57" y="8"/>
                    <a:pt x="58" y="9"/>
                    <a:pt x="60" y="9"/>
                  </a:cubicBezTo>
                  <a:cubicBezTo>
                    <a:pt x="61" y="9"/>
                    <a:pt x="63" y="8"/>
                    <a:pt x="64" y="8"/>
                  </a:cubicBezTo>
                  <a:cubicBezTo>
                    <a:pt x="68" y="7"/>
                    <a:pt x="72" y="7"/>
                    <a:pt x="77" y="6"/>
                  </a:cubicBezTo>
                  <a:cubicBezTo>
                    <a:pt x="81" y="6"/>
                    <a:pt x="85" y="6"/>
                    <a:pt x="90" y="6"/>
                  </a:cubicBezTo>
                  <a:cubicBezTo>
                    <a:pt x="94" y="6"/>
                    <a:pt x="98" y="4"/>
                    <a:pt x="102" y="3"/>
                  </a:cubicBezTo>
                  <a:cubicBezTo>
                    <a:pt x="107" y="2"/>
                    <a:pt x="112" y="1"/>
                    <a:pt x="117" y="1"/>
                  </a:cubicBezTo>
                  <a:cubicBezTo>
                    <a:pt x="119" y="1"/>
                    <a:pt x="121" y="0"/>
                    <a:pt x="123" y="1"/>
                  </a:cubicBezTo>
                  <a:cubicBezTo>
                    <a:pt x="126" y="1"/>
                    <a:pt x="129" y="2"/>
                    <a:pt x="131" y="3"/>
                  </a:cubicBezTo>
                  <a:cubicBezTo>
                    <a:pt x="133" y="4"/>
                    <a:pt x="134" y="5"/>
                    <a:pt x="135" y="7"/>
                  </a:cubicBezTo>
                  <a:cubicBezTo>
                    <a:pt x="137" y="8"/>
                    <a:pt x="139" y="10"/>
                    <a:pt x="141" y="12"/>
                  </a:cubicBezTo>
                  <a:cubicBezTo>
                    <a:pt x="145" y="18"/>
                    <a:pt x="149" y="24"/>
                    <a:pt x="153" y="30"/>
                  </a:cubicBezTo>
                  <a:cubicBezTo>
                    <a:pt x="160" y="41"/>
                    <a:pt x="171" y="52"/>
                    <a:pt x="176" y="64"/>
                  </a:cubicBezTo>
                  <a:cubicBezTo>
                    <a:pt x="179" y="70"/>
                    <a:pt x="181" y="76"/>
                    <a:pt x="184" y="82"/>
                  </a:cubicBezTo>
                  <a:cubicBezTo>
                    <a:pt x="190" y="94"/>
                    <a:pt x="197" y="106"/>
                    <a:pt x="207" y="115"/>
                  </a:cubicBezTo>
                  <a:cubicBezTo>
                    <a:pt x="214" y="122"/>
                    <a:pt x="221" y="127"/>
                    <a:pt x="229" y="133"/>
                  </a:cubicBezTo>
                </a:path>
              </a:pathLst>
            </a:custGeom>
            <a:noFill/>
            <a:ln w="33338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83" name="Freeform 74"/>
            <p:cNvSpPr>
              <a:spLocks/>
            </p:cNvSpPr>
            <p:nvPr/>
          </p:nvSpPr>
          <p:spPr bwMode="auto">
            <a:xfrm>
              <a:off x="819150" y="2184400"/>
              <a:ext cx="717550" cy="454025"/>
            </a:xfrm>
            <a:custGeom>
              <a:avLst/>
              <a:gdLst>
                <a:gd name="T0" fmla="*/ 52 w 84"/>
                <a:gd name="T1" fmla="*/ 53 h 53"/>
                <a:gd name="T2" fmla="*/ 31 w 84"/>
                <a:gd name="T3" fmla="*/ 46 h 53"/>
                <a:gd name="T4" fmla="*/ 16 w 84"/>
                <a:gd name="T5" fmla="*/ 31 h 53"/>
                <a:gd name="T6" fmla="*/ 12 w 84"/>
                <a:gd name="T7" fmla="*/ 27 h 53"/>
                <a:gd name="T8" fmla="*/ 2 w 84"/>
                <a:gd name="T9" fmla="*/ 10 h 53"/>
                <a:gd name="T10" fmla="*/ 9 w 84"/>
                <a:gd name="T11" fmla="*/ 2 h 53"/>
                <a:gd name="T12" fmla="*/ 20 w 84"/>
                <a:gd name="T13" fmla="*/ 0 h 53"/>
                <a:gd name="T14" fmla="*/ 32 w 84"/>
                <a:gd name="T15" fmla="*/ 3 h 53"/>
                <a:gd name="T16" fmla="*/ 49 w 84"/>
                <a:gd name="T17" fmla="*/ 13 h 53"/>
                <a:gd name="T18" fmla="*/ 75 w 84"/>
                <a:gd name="T19" fmla="*/ 14 h 53"/>
                <a:gd name="T20" fmla="*/ 84 w 84"/>
                <a:gd name="T21" fmla="*/ 10 h 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4"/>
                <a:gd name="T34" fmla="*/ 0 h 53"/>
                <a:gd name="T35" fmla="*/ 84 w 84"/>
                <a:gd name="T36" fmla="*/ 53 h 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4" h="53">
                  <a:moveTo>
                    <a:pt x="52" y="53"/>
                  </a:moveTo>
                  <a:cubicBezTo>
                    <a:pt x="45" y="50"/>
                    <a:pt x="38" y="49"/>
                    <a:pt x="31" y="46"/>
                  </a:cubicBezTo>
                  <a:cubicBezTo>
                    <a:pt x="24" y="44"/>
                    <a:pt x="17" y="40"/>
                    <a:pt x="16" y="31"/>
                  </a:cubicBezTo>
                  <a:cubicBezTo>
                    <a:pt x="15" y="30"/>
                    <a:pt x="13" y="29"/>
                    <a:pt x="12" y="27"/>
                  </a:cubicBezTo>
                  <a:cubicBezTo>
                    <a:pt x="7" y="23"/>
                    <a:pt x="0" y="17"/>
                    <a:pt x="2" y="10"/>
                  </a:cubicBezTo>
                  <a:cubicBezTo>
                    <a:pt x="4" y="5"/>
                    <a:pt x="4" y="5"/>
                    <a:pt x="9" y="2"/>
                  </a:cubicBezTo>
                  <a:cubicBezTo>
                    <a:pt x="12" y="1"/>
                    <a:pt x="17" y="0"/>
                    <a:pt x="20" y="0"/>
                  </a:cubicBezTo>
                  <a:cubicBezTo>
                    <a:pt x="24" y="0"/>
                    <a:pt x="29" y="2"/>
                    <a:pt x="32" y="3"/>
                  </a:cubicBezTo>
                  <a:cubicBezTo>
                    <a:pt x="38" y="7"/>
                    <a:pt x="43" y="9"/>
                    <a:pt x="49" y="13"/>
                  </a:cubicBezTo>
                  <a:cubicBezTo>
                    <a:pt x="57" y="19"/>
                    <a:pt x="66" y="16"/>
                    <a:pt x="75" y="14"/>
                  </a:cubicBezTo>
                  <a:cubicBezTo>
                    <a:pt x="84" y="10"/>
                    <a:pt x="84" y="10"/>
                    <a:pt x="84" y="10"/>
                  </a:cubicBezTo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84" name="Freeform 75"/>
            <p:cNvSpPr>
              <a:spLocks/>
            </p:cNvSpPr>
            <p:nvPr/>
          </p:nvSpPr>
          <p:spPr bwMode="auto">
            <a:xfrm>
              <a:off x="1571625" y="1936750"/>
              <a:ext cx="146050" cy="212725"/>
            </a:xfrm>
            <a:custGeom>
              <a:avLst/>
              <a:gdLst>
                <a:gd name="T0" fmla="*/ 0 w 17"/>
                <a:gd name="T1" fmla="*/ 25 h 25"/>
                <a:gd name="T2" fmla="*/ 5 w 17"/>
                <a:gd name="T3" fmla="*/ 14 h 25"/>
                <a:gd name="T4" fmla="*/ 11 w 17"/>
                <a:gd name="T5" fmla="*/ 7 h 25"/>
                <a:gd name="T6" fmla="*/ 17 w 17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25"/>
                <a:gd name="T14" fmla="*/ 17 w 17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25">
                  <a:moveTo>
                    <a:pt x="0" y="25"/>
                  </a:moveTo>
                  <a:cubicBezTo>
                    <a:pt x="2" y="21"/>
                    <a:pt x="3" y="17"/>
                    <a:pt x="5" y="14"/>
                  </a:cubicBezTo>
                  <a:cubicBezTo>
                    <a:pt x="7" y="11"/>
                    <a:pt x="9" y="9"/>
                    <a:pt x="11" y="7"/>
                  </a:cubicBezTo>
                  <a:cubicBezTo>
                    <a:pt x="13" y="5"/>
                    <a:pt x="15" y="3"/>
                    <a:pt x="17" y="0"/>
                  </a:cubicBezTo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85" name="Freeform 76"/>
            <p:cNvSpPr>
              <a:spLocks/>
            </p:cNvSpPr>
            <p:nvPr/>
          </p:nvSpPr>
          <p:spPr bwMode="auto">
            <a:xfrm>
              <a:off x="989013" y="2047875"/>
              <a:ext cx="111125" cy="136525"/>
            </a:xfrm>
            <a:custGeom>
              <a:avLst/>
              <a:gdLst>
                <a:gd name="T0" fmla="*/ 0 w 13"/>
                <a:gd name="T1" fmla="*/ 16 h 16"/>
                <a:gd name="T2" fmla="*/ 13 w 13"/>
                <a:gd name="T3" fmla="*/ 10 h 16"/>
                <a:gd name="T4" fmla="*/ 6 w 13"/>
                <a:gd name="T5" fmla="*/ 0 h 16"/>
                <a:gd name="T6" fmla="*/ 0 60000 65536"/>
                <a:gd name="T7" fmla="*/ 0 60000 65536"/>
                <a:gd name="T8" fmla="*/ 0 60000 65536"/>
                <a:gd name="T9" fmla="*/ 0 w 13"/>
                <a:gd name="T10" fmla="*/ 0 h 16"/>
                <a:gd name="T11" fmla="*/ 13 w 13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6">
                  <a:moveTo>
                    <a:pt x="0" y="16"/>
                  </a:moveTo>
                  <a:cubicBezTo>
                    <a:pt x="5" y="15"/>
                    <a:pt x="9" y="13"/>
                    <a:pt x="13" y="10"/>
                  </a:cubicBezTo>
                  <a:cubicBezTo>
                    <a:pt x="10" y="7"/>
                    <a:pt x="8" y="3"/>
                    <a:pt x="6" y="0"/>
                  </a:cubicBezTo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86" name="Freeform 77"/>
            <p:cNvSpPr>
              <a:spLocks/>
            </p:cNvSpPr>
            <p:nvPr/>
          </p:nvSpPr>
          <p:spPr bwMode="auto">
            <a:xfrm>
              <a:off x="1203325" y="1893888"/>
              <a:ext cx="77788" cy="128588"/>
            </a:xfrm>
            <a:custGeom>
              <a:avLst/>
              <a:gdLst>
                <a:gd name="T0" fmla="*/ 0 w 9"/>
                <a:gd name="T1" fmla="*/ 0 h 15"/>
                <a:gd name="T2" fmla="*/ 9 w 9"/>
                <a:gd name="T3" fmla="*/ 15 h 15"/>
                <a:gd name="T4" fmla="*/ 0 60000 65536"/>
                <a:gd name="T5" fmla="*/ 0 60000 65536"/>
                <a:gd name="T6" fmla="*/ 0 w 9"/>
                <a:gd name="T7" fmla="*/ 0 h 15"/>
                <a:gd name="T8" fmla="*/ 9 w 9"/>
                <a:gd name="T9" fmla="*/ 15 h 1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" h="15">
                  <a:moveTo>
                    <a:pt x="0" y="0"/>
                  </a:moveTo>
                  <a:cubicBezTo>
                    <a:pt x="3" y="5"/>
                    <a:pt x="6" y="10"/>
                    <a:pt x="9" y="15"/>
                  </a:cubicBezTo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87" name="Freeform 78"/>
            <p:cNvSpPr>
              <a:spLocks/>
            </p:cNvSpPr>
            <p:nvPr/>
          </p:nvSpPr>
          <p:spPr bwMode="auto">
            <a:xfrm>
              <a:off x="1006475" y="2133600"/>
              <a:ext cx="873125" cy="144463"/>
            </a:xfrm>
            <a:custGeom>
              <a:avLst/>
              <a:gdLst>
                <a:gd name="T0" fmla="*/ 0 w 102"/>
                <a:gd name="T1" fmla="*/ 6 h 17"/>
                <a:gd name="T2" fmla="*/ 95 w 102"/>
                <a:gd name="T3" fmla="*/ 0 h 17"/>
                <a:gd name="T4" fmla="*/ 100 w 102"/>
                <a:gd name="T5" fmla="*/ 3 h 17"/>
                <a:gd name="T6" fmla="*/ 102 w 102"/>
                <a:gd name="T7" fmla="*/ 6 h 17"/>
                <a:gd name="T8" fmla="*/ 101 w 102"/>
                <a:gd name="T9" fmla="*/ 10 h 17"/>
                <a:gd name="T10" fmla="*/ 97 w 102"/>
                <a:gd name="T11" fmla="*/ 14 h 17"/>
                <a:gd name="T12" fmla="*/ 66 w 102"/>
                <a:gd name="T13" fmla="*/ 16 h 17"/>
                <a:gd name="T14" fmla="*/ 24 w 102"/>
                <a:gd name="T15" fmla="*/ 17 h 17"/>
                <a:gd name="T16" fmla="*/ 15 w 102"/>
                <a:gd name="T17" fmla="*/ 12 h 17"/>
                <a:gd name="T18" fmla="*/ 8 w 102"/>
                <a:gd name="T19" fmla="*/ 8 h 17"/>
                <a:gd name="T20" fmla="*/ 0 w 102"/>
                <a:gd name="T21" fmla="*/ 6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2"/>
                <a:gd name="T34" fmla="*/ 0 h 17"/>
                <a:gd name="T35" fmla="*/ 102 w 102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2" h="17">
                  <a:moveTo>
                    <a:pt x="0" y="6"/>
                  </a:moveTo>
                  <a:cubicBezTo>
                    <a:pt x="0" y="6"/>
                    <a:pt x="95" y="0"/>
                    <a:pt x="95" y="0"/>
                  </a:cubicBezTo>
                  <a:cubicBezTo>
                    <a:pt x="96" y="0"/>
                    <a:pt x="99" y="2"/>
                    <a:pt x="100" y="3"/>
                  </a:cubicBezTo>
                  <a:cubicBezTo>
                    <a:pt x="100" y="3"/>
                    <a:pt x="102" y="5"/>
                    <a:pt x="102" y="6"/>
                  </a:cubicBezTo>
                  <a:cubicBezTo>
                    <a:pt x="102" y="7"/>
                    <a:pt x="101" y="9"/>
                    <a:pt x="101" y="10"/>
                  </a:cubicBezTo>
                  <a:cubicBezTo>
                    <a:pt x="101" y="11"/>
                    <a:pt x="98" y="14"/>
                    <a:pt x="97" y="14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8" y="8"/>
                    <a:pt x="8" y="8"/>
                    <a:pt x="8" y="8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909295"/>
            </a:solidFill>
            <a:ln w="33338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88" name="Freeform 79"/>
            <p:cNvSpPr>
              <a:spLocks/>
            </p:cNvSpPr>
            <p:nvPr/>
          </p:nvSpPr>
          <p:spPr bwMode="auto">
            <a:xfrm>
              <a:off x="663575" y="2217738"/>
              <a:ext cx="196850" cy="95250"/>
            </a:xfrm>
            <a:custGeom>
              <a:avLst/>
              <a:gdLst>
                <a:gd name="T0" fmla="*/ 23 w 23"/>
                <a:gd name="T1" fmla="*/ 0 h 11"/>
                <a:gd name="T2" fmla="*/ 10 w 23"/>
                <a:gd name="T3" fmla="*/ 0 h 11"/>
                <a:gd name="T4" fmla="*/ 0 w 23"/>
                <a:gd name="T5" fmla="*/ 6 h 11"/>
                <a:gd name="T6" fmla="*/ 11 w 23"/>
                <a:gd name="T7" fmla="*/ 11 h 11"/>
                <a:gd name="T8" fmla="*/ 20 w 23"/>
                <a:gd name="T9" fmla="*/ 11 h 11"/>
                <a:gd name="T10" fmla="*/ 20 w 23"/>
                <a:gd name="T11" fmla="*/ 7 h 11"/>
                <a:gd name="T12" fmla="*/ 23 w 23"/>
                <a:gd name="T13" fmla="*/ 0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"/>
                <a:gd name="T22" fmla="*/ 0 h 11"/>
                <a:gd name="T23" fmla="*/ 23 w 23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" h="11">
                  <a:moveTo>
                    <a:pt x="23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8"/>
                    <a:pt x="20" y="7"/>
                  </a:cubicBezTo>
                  <a:cubicBezTo>
                    <a:pt x="20" y="4"/>
                    <a:pt x="21" y="2"/>
                    <a:pt x="23" y="0"/>
                  </a:cubicBezTo>
                  <a:close/>
                </a:path>
              </a:pathLst>
            </a:custGeom>
            <a:solidFill>
              <a:srgbClr val="909295"/>
            </a:solidFill>
            <a:ln w="33338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89" name="Freeform 80"/>
            <p:cNvSpPr>
              <a:spLocks/>
            </p:cNvSpPr>
            <p:nvPr/>
          </p:nvSpPr>
          <p:spPr bwMode="auto">
            <a:xfrm>
              <a:off x="827088" y="2227263"/>
              <a:ext cx="128588" cy="187325"/>
            </a:xfrm>
            <a:custGeom>
              <a:avLst/>
              <a:gdLst>
                <a:gd name="T0" fmla="*/ 14 w 15"/>
                <a:gd name="T1" fmla="*/ 22 h 22"/>
                <a:gd name="T2" fmla="*/ 8 w 15"/>
                <a:gd name="T3" fmla="*/ 20 h 22"/>
                <a:gd name="T4" fmla="*/ 2 w 15"/>
                <a:gd name="T5" fmla="*/ 13 h 22"/>
                <a:gd name="T6" fmla="*/ 4 w 15"/>
                <a:gd name="T7" fmla="*/ 0 h 22"/>
                <a:gd name="T8" fmla="*/ 15 w 15"/>
                <a:gd name="T9" fmla="*/ 6 h 22"/>
                <a:gd name="T10" fmla="*/ 14 w 15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2"/>
                <a:gd name="T20" fmla="*/ 15 w 15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2">
                  <a:moveTo>
                    <a:pt x="14" y="22"/>
                  </a:moveTo>
                  <a:cubicBezTo>
                    <a:pt x="14" y="22"/>
                    <a:pt x="9" y="20"/>
                    <a:pt x="8" y="20"/>
                  </a:cubicBezTo>
                  <a:cubicBezTo>
                    <a:pt x="6" y="19"/>
                    <a:pt x="3" y="16"/>
                    <a:pt x="2" y="13"/>
                  </a:cubicBezTo>
                  <a:cubicBezTo>
                    <a:pt x="0" y="8"/>
                    <a:pt x="1" y="5"/>
                    <a:pt x="4" y="0"/>
                  </a:cubicBezTo>
                  <a:cubicBezTo>
                    <a:pt x="7" y="2"/>
                    <a:pt x="11" y="4"/>
                    <a:pt x="15" y="6"/>
                  </a:cubicBezTo>
                  <a:cubicBezTo>
                    <a:pt x="14" y="12"/>
                    <a:pt x="14" y="17"/>
                    <a:pt x="14" y="22"/>
                  </a:cubicBezTo>
                  <a:close/>
                </a:path>
              </a:pathLst>
            </a:custGeom>
            <a:solidFill>
              <a:srgbClr val="FEE9D9"/>
            </a:solidFill>
            <a:ln w="1746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90" name="Freeform 81"/>
            <p:cNvSpPr>
              <a:spLocks/>
            </p:cNvSpPr>
            <p:nvPr/>
          </p:nvSpPr>
          <p:spPr bwMode="auto">
            <a:xfrm>
              <a:off x="1503363" y="1876425"/>
              <a:ext cx="33338" cy="146050"/>
            </a:xfrm>
            <a:custGeom>
              <a:avLst/>
              <a:gdLst>
                <a:gd name="T0" fmla="*/ 4 w 4"/>
                <a:gd name="T1" fmla="*/ 0 h 17"/>
                <a:gd name="T2" fmla="*/ 1 w 4"/>
                <a:gd name="T3" fmla="*/ 5 h 17"/>
                <a:gd name="T4" fmla="*/ 1 w 4"/>
                <a:gd name="T5" fmla="*/ 9 h 17"/>
                <a:gd name="T6" fmla="*/ 0 w 4"/>
                <a:gd name="T7" fmla="*/ 1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17"/>
                <a:gd name="T14" fmla="*/ 4 w 4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17">
                  <a:moveTo>
                    <a:pt x="4" y="0"/>
                  </a:moveTo>
                  <a:cubicBezTo>
                    <a:pt x="3" y="2"/>
                    <a:pt x="2" y="3"/>
                    <a:pt x="1" y="5"/>
                  </a:cubicBezTo>
                  <a:cubicBezTo>
                    <a:pt x="1" y="6"/>
                    <a:pt x="1" y="8"/>
                    <a:pt x="1" y="9"/>
                  </a:cubicBezTo>
                  <a:cubicBezTo>
                    <a:pt x="1" y="10"/>
                    <a:pt x="0" y="16"/>
                    <a:pt x="0" y="17"/>
                  </a:cubicBezTo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91" name="Freeform 82"/>
            <p:cNvSpPr>
              <a:spLocks/>
            </p:cNvSpPr>
            <p:nvPr/>
          </p:nvSpPr>
          <p:spPr bwMode="auto">
            <a:xfrm>
              <a:off x="1049338" y="2363788"/>
              <a:ext cx="17463" cy="161925"/>
            </a:xfrm>
            <a:custGeom>
              <a:avLst/>
              <a:gdLst>
                <a:gd name="T0" fmla="*/ 0 w 2"/>
                <a:gd name="T1" fmla="*/ 19 h 19"/>
                <a:gd name="T2" fmla="*/ 2 w 2"/>
                <a:gd name="T3" fmla="*/ 0 h 19"/>
                <a:gd name="T4" fmla="*/ 0 60000 65536"/>
                <a:gd name="T5" fmla="*/ 0 60000 65536"/>
                <a:gd name="T6" fmla="*/ 0 w 2"/>
                <a:gd name="T7" fmla="*/ 0 h 19"/>
                <a:gd name="T8" fmla="*/ 2 w 2"/>
                <a:gd name="T9" fmla="*/ 19 h 1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9">
                  <a:moveTo>
                    <a:pt x="0" y="19"/>
                  </a:moveTo>
                  <a:cubicBezTo>
                    <a:pt x="0" y="12"/>
                    <a:pt x="0" y="6"/>
                    <a:pt x="2" y="0"/>
                  </a:cubicBezTo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92" name="Freeform 83"/>
            <p:cNvSpPr>
              <a:spLocks/>
            </p:cNvSpPr>
            <p:nvPr/>
          </p:nvSpPr>
          <p:spPr bwMode="auto">
            <a:xfrm>
              <a:off x="1100138" y="2398713"/>
              <a:ext cx="9525" cy="136525"/>
            </a:xfrm>
            <a:custGeom>
              <a:avLst/>
              <a:gdLst>
                <a:gd name="T0" fmla="*/ 1 w 1"/>
                <a:gd name="T1" fmla="*/ 16 h 16"/>
                <a:gd name="T2" fmla="*/ 1 w 1"/>
                <a:gd name="T3" fmla="*/ 0 h 16"/>
                <a:gd name="T4" fmla="*/ 0 60000 65536"/>
                <a:gd name="T5" fmla="*/ 0 60000 65536"/>
                <a:gd name="T6" fmla="*/ 0 w 1"/>
                <a:gd name="T7" fmla="*/ 0 h 16"/>
                <a:gd name="T8" fmla="*/ 1 w 1"/>
                <a:gd name="T9" fmla="*/ 16 h 1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6">
                  <a:moveTo>
                    <a:pt x="1" y="16"/>
                  </a:moveTo>
                  <a:cubicBezTo>
                    <a:pt x="1" y="10"/>
                    <a:pt x="0" y="5"/>
                    <a:pt x="1" y="0"/>
                  </a:cubicBezTo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93" name="Line 84"/>
            <p:cNvSpPr>
              <a:spLocks noChangeShapeType="1"/>
            </p:cNvSpPr>
            <p:nvPr/>
          </p:nvSpPr>
          <p:spPr bwMode="auto">
            <a:xfrm flipV="1">
              <a:off x="1066800" y="2578100"/>
              <a:ext cx="7938" cy="25400"/>
            </a:xfrm>
            <a:prstGeom prst="line">
              <a:avLst/>
            </a:prstGeom>
            <a:noFill/>
            <a:ln w="17463">
              <a:solidFill>
                <a:srgbClr val="01020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94" name="Freeform 85"/>
            <p:cNvSpPr>
              <a:spLocks/>
            </p:cNvSpPr>
            <p:nvPr/>
          </p:nvSpPr>
          <p:spPr bwMode="auto">
            <a:xfrm>
              <a:off x="2058988" y="2851150"/>
              <a:ext cx="180975" cy="196850"/>
            </a:xfrm>
            <a:custGeom>
              <a:avLst/>
              <a:gdLst>
                <a:gd name="T0" fmla="*/ 0 w 21"/>
                <a:gd name="T1" fmla="*/ 23 h 23"/>
                <a:gd name="T2" fmla="*/ 8 w 21"/>
                <a:gd name="T3" fmla="*/ 9 h 23"/>
                <a:gd name="T4" fmla="*/ 21 w 21"/>
                <a:gd name="T5" fmla="*/ 0 h 23"/>
                <a:gd name="T6" fmla="*/ 0 60000 65536"/>
                <a:gd name="T7" fmla="*/ 0 60000 65536"/>
                <a:gd name="T8" fmla="*/ 0 60000 65536"/>
                <a:gd name="T9" fmla="*/ 0 w 21"/>
                <a:gd name="T10" fmla="*/ 0 h 23"/>
                <a:gd name="T11" fmla="*/ 21 w 21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3">
                  <a:moveTo>
                    <a:pt x="0" y="23"/>
                  </a:moveTo>
                  <a:cubicBezTo>
                    <a:pt x="3" y="18"/>
                    <a:pt x="5" y="13"/>
                    <a:pt x="8" y="9"/>
                  </a:cubicBezTo>
                  <a:cubicBezTo>
                    <a:pt x="11" y="5"/>
                    <a:pt x="17" y="2"/>
                    <a:pt x="21" y="0"/>
                  </a:cubicBezTo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95" name="Freeform 86"/>
            <p:cNvSpPr>
              <a:spLocks/>
            </p:cNvSpPr>
            <p:nvPr/>
          </p:nvSpPr>
          <p:spPr bwMode="auto">
            <a:xfrm>
              <a:off x="1930400" y="2141538"/>
              <a:ext cx="128588" cy="461963"/>
            </a:xfrm>
            <a:custGeom>
              <a:avLst/>
              <a:gdLst>
                <a:gd name="T0" fmla="*/ 5 w 15"/>
                <a:gd name="T1" fmla="*/ 0 h 54"/>
                <a:gd name="T2" fmla="*/ 3 w 15"/>
                <a:gd name="T3" fmla="*/ 37 h 54"/>
                <a:gd name="T4" fmla="*/ 15 w 15"/>
                <a:gd name="T5" fmla="*/ 54 h 54"/>
                <a:gd name="T6" fmla="*/ 0 60000 65536"/>
                <a:gd name="T7" fmla="*/ 0 60000 65536"/>
                <a:gd name="T8" fmla="*/ 0 60000 65536"/>
                <a:gd name="T9" fmla="*/ 0 w 15"/>
                <a:gd name="T10" fmla="*/ 0 h 54"/>
                <a:gd name="T11" fmla="*/ 15 w 15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54">
                  <a:moveTo>
                    <a:pt x="5" y="0"/>
                  </a:moveTo>
                  <a:cubicBezTo>
                    <a:pt x="4" y="11"/>
                    <a:pt x="0" y="26"/>
                    <a:pt x="3" y="37"/>
                  </a:cubicBezTo>
                  <a:cubicBezTo>
                    <a:pt x="5" y="42"/>
                    <a:pt x="11" y="49"/>
                    <a:pt x="15" y="54"/>
                  </a:cubicBezTo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96" name="Freeform 87"/>
            <p:cNvSpPr>
              <a:spLocks/>
            </p:cNvSpPr>
            <p:nvPr/>
          </p:nvSpPr>
          <p:spPr bwMode="auto">
            <a:xfrm>
              <a:off x="1468438" y="2424113"/>
              <a:ext cx="68263" cy="214313"/>
            </a:xfrm>
            <a:custGeom>
              <a:avLst/>
              <a:gdLst>
                <a:gd name="T0" fmla="*/ 8 w 8"/>
                <a:gd name="T1" fmla="*/ 0 h 25"/>
                <a:gd name="T2" fmla="*/ 2 w 8"/>
                <a:gd name="T3" fmla="*/ 25 h 25"/>
                <a:gd name="T4" fmla="*/ 0 60000 65536"/>
                <a:gd name="T5" fmla="*/ 0 60000 65536"/>
                <a:gd name="T6" fmla="*/ 0 w 8"/>
                <a:gd name="T7" fmla="*/ 0 h 25"/>
                <a:gd name="T8" fmla="*/ 8 w 8"/>
                <a:gd name="T9" fmla="*/ 25 h 2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25">
                  <a:moveTo>
                    <a:pt x="8" y="0"/>
                  </a:moveTo>
                  <a:cubicBezTo>
                    <a:pt x="2" y="10"/>
                    <a:pt x="0" y="13"/>
                    <a:pt x="2" y="25"/>
                  </a:cubicBezTo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97" name="Freeform 88"/>
            <p:cNvSpPr>
              <a:spLocks/>
            </p:cNvSpPr>
            <p:nvPr/>
          </p:nvSpPr>
          <p:spPr bwMode="auto">
            <a:xfrm>
              <a:off x="1228725" y="2116138"/>
              <a:ext cx="239713" cy="50800"/>
            </a:xfrm>
            <a:custGeom>
              <a:avLst/>
              <a:gdLst>
                <a:gd name="T0" fmla="*/ 28 w 28"/>
                <a:gd name="T1" fmla="*/ 0 h 6"/>
                <a:gd name="T2" fmla="*/ 19 w 28"/>
                <a:gd name="T3" fmla="*/ 1 h 6"/>
                <a:gd name="T4" fmla="*/ 15 w 28"/>
                <a:gd name="T5" fmla="*/ 0 h 6"/>
                <a:gd name="T6" fmla="*/ 11 w 28"/>
                <a:gd name="T7" fmla="*/ 2 h 6"/>
                <a:gd name="T8" fmla="*/ 6 w 28"/>
                <a:gd name="T9" fmla="*/ 4 h 6"/>
                <a:gd name="T10" fmla="*/ 0 w 28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"/>
                <a:gd name="T20" fmla="*/ 28 w 28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">
                  <a:moveTo>
                    <a:pt x="28" y="0"/>
                  </a:moveTo>
                  <a:cubicBezTo>
                    <a:pt x="25" y="0"/>
                    <a:pt x="21" y="1"/>
                    <a:pt x="19" y="1"/>
                  </a:cubicBezTo>
                  <a:cubicBezTo>
                    <a:pt x="17" y="1"/>
                    <a:pt x="16" y="0"/>
                    <a:pt x="15" y="0"/>
                  </a:cubicBezTo>
                  <a:cubicBezTo>
                    <a:pt x="13" y="0"/>
                    <a:pt x="12" y="1"/>
                    <a:pt x="11" y="2"/>
                  </a:cubicBezTo>
                  <a:cubicBezTo>
                    <a:pt x="9" y="3"/>
                    <a:pt x="8" y="4"/>
                    <a:pt x="6" y="4"/>
                  </a:cubicBezTo>
                  <a:cubicBezTo>
                    <a:pt x="4" y="5"/>
                    <a:pt x="2" y="5"/>
                    <a:pt x="0" y="6"/>
                  </a:cubicBezTo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98" name="Freeform 89"/>
            <p:cNvSpPr>
              <a:spLocks/>
            </p:cNvSpPr>
            <p:nvPr/>
          </p:nvSpPr>
          <p:spPr bwMode="auto">
            <a:xfrm>
              <a:off x="1100138" y="2022475"/>
              <a:ext cx="463550" cy="127000"/>
            </a:xfrm>
            <a:custGeom>
              <a:avLst/>
              <a:gdLst>
                <a:gd name="T0" fmla="*/ 54 w 54"/>
                <a:gd name="T1" fmla="*/ 15 h 15"/>
                <a:gd name="T2" fmla="*/ 50 w 54"/>
                <a:gd name="T3" fmla="*/ 7 h 15"/>
                <a:gd name="T4" fmla="*/ 47 w 54"/>
                <a:gd name="T5" fmla="*/ 0 h 15"/>
                <a:gd name="T6" fmla="*/ 43 w 54"/>
                <a:gd name="T7" fmla="*/ 3 h 15"/>
                <a:gd name="T8" fmla="*/ 36 w 54"/>
                <a:gd name="T9" fmla="*/ 3 h 15"/>
                <a:gd name="T10" fmla="*/ 27 w 54"/>
                <a:gd name="T11" fmla="*/ 2 h 15"/>
                <a:gd name="T12" fmla="*/ 21 w 54"/>
                <a:gd name="T13" fmla="*/ 0 h 15"/>
                <a:gd name="T14" fmla="*/ 18 w 54"/>
                <a:gd name="T15" fmla="*/ 3 h 15"/>
                <a:gd name="T16" fmla="*/ 14 w 54"/>
                <a:gd name="T17" fmla="*/ 6 h 15"/>
                <a:gd name="T18" fmla="*/ 12 w 54"/>
                <a:gd name="T19" fmla="*/ 7 h 15"/>
                <a:gd name="T20" fmla="*/ 6 w 54"/>
                <a:gd name="T21" fmla="*/ 10 h 15"/>
                <a:gd name="T22" fmla="*/ 0 w 54"/>
                <a:gd name="T23" fmla="*/ 13 h 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4"/>
                <a:gd name="T37" fmla="*/ 0 h 15"/>
                <a:gd name="T38" fmla="*/ 54 w 54"/>
                <a:gd name="T39" fmla="*/ 15 h 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4" h="15">
                  <a:moveTo>
                    <a:pt x="54" y="15"/>
                  </a:moveTo>
                  <a:cubicBezTo>
                    <a:pt x="53" y="12"/>
                    <a:pt x="51" y="10"/>
                    <a:pt x="50" y="7"/>
                  </a:cubicBezTo>
                  <a:cubicBezTo>
                    <a:pt x="49" y="5"/>
                    <a:pt x="48" y="2"/>
                    <a:pt x="47" y="0"/>
                  </a:cubicBezTo>
                  <a:cubicBezTo>
                    <a:pt x="46" y="1"/>
                    <a:pt x="44" y="2"/>
                    <a:pt x="43" y="3"/>
                  </a:cubicBezTo>
                  <a:cubicBezTo>
                    <a:pt x="41" y="3"/>
                    <a:pt x="38" y="3"/>
                    <a:pt x="36" y="3"/>
                  </a:cubicBezTo>
                  <a:cubicBezTo>
                    <a:pt x="33" y="3"/>
                    <a:pt x="30" y="2"/>
                    <a:pt x="27" y="2"/>
                  </a:cubicBezTo>
                  <a:cubicBezTo>
                    <a:pt x="25" y="2"/>
                    <a:pt x="23" y="0"/>
                    <a:pt x="21" y="0"/>
                  </a:cubicBezTo>
                  <a:cubicBezTo>
                    <a:pt x="20" y="0"/>
                    <a:pt x="19" y="2"/>
                    <a:pt x="18" y="3"/>
                  </a:cubicBezTo>
                  <a:cubicBezTo>
                    <a:pt x="17" y="4"/>
                    <a:pt x="16" y="5"/>
                    <a:pt x="14" y="6"/>
                  </a:cubicBezTo>
                  <a:cubicBezTo>
                    <a:pt x="14" y="6"/>
                    <a:pt x="13" y="6"/>
                    <a:pt x="12" y="7"/>
                  </a:cubicBezTo>
                  <a:cubicBezTo>
                    <a:pt x="10" y="8"/>
                    <a:pt x="8" y="8"/>
                    <a:pt x="6" y="10"/>
                  </a:cubicBezTo>
                  <a:cubicBezTo>
                    <a:pt x="4" y="11"/>
                    <a:pt x="2" y="12"/>
                    <a:pt x="0" y="13"/>
                  </a:cubicBezTo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99" name="Freeform 90"/>
            <p:cNvSpPr>
              <a:spLocks/>
            </p:cNvSpPr>
            <p:nvPr/>
          </p:nvSpPr>
          <p:spPr bwMode="auto">
            <a:xfrm>
              <a:off x="1314450" y="2073275"/>
              <a:ext cx="42863" cy="42863"/>
            </a:xfrm>
            <a:custGeom>
              <a:avLst/>
              <a:gdLst>
                <a:gd name="T0" fmla="*/ 0 w 5"/>
                <a:gd name="T1" fmla="*/ 0 h 5"/>
                <a:gd name="T2" fmla="*/ 2 w 5"/>
                <a:gd name="T3" fmla="*/ 4 h 5"/>
                <a:gd name="T4" fmla="*/ 5 w 5"/>
                <a:gd name="T5" fmla="*/ 5 h 5"/>
                <a:gd name="T6" fmla="*/ 0 60000 65536"/>
                <a:gd name="T7" fmla="*/ 0 60000 65536"/>
                <a:gd name="T8" fmla="*/ 0 60000 65536"/>
                <a:gd name="T9" fmla="*/ 0 w 5"/>
                <a:gd name="T10" fmla="*/ 0 h 5"/>
                <a:gd name="T11" fmla="*/ 5 w 5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5">
                  <a:moveTo>
                    <a:pt x="0" y="0"/>
                  </a:moveTo>
                  <a:cubicBezTo>
                    <a:pt x="1" y="2"/>
                    <a:pt x="1" y="3"/>
                    <a:pt x="2" y="4"/>
                  </a:cubicBezTo>
                  <a:cubicBezTo>
                    <a:pt x="3" y="5"/>
                    <a:pt x="4" y="5"/>
                    <a:pt x="5" y="5"/>
                  </a:cubicBezTo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9000" name="Freeform 91"/>
            <p:cNvSpPr>
              <a:spLocks/>
            </p:cNvSpPr>
            <p:nvPr/>
          </p:nvSpPr>
          <p:spPr bwMode="auto">
            <a:xfrm>
              <a:off x="1468438" y="2090738"/>
              <a:ext cx="52388" cy="58738"/>
            </a:xfrm>
            <a:custGeom>
              <a:avLst/>
              <a:gdLst>
                <a:gd name="T0" fmla="*/ 1 w 6"/>
                <a:gd name="T1" fmla="*/ 0 h 7"/>
                <a:gd name="T2" fmla="*/ 1 w 6"/>
                <a:gd name="T3" fmla="*/ 1 h 7"/>
                <a:gd name="T4" fmla="*/ 1 w 6"/>
                <a:gd name="T5" fmla="*/ 4 h 7"/>
                <a:gd name="T6" fmla="*/ 6 w 6"/>
                <a:gd name="T7" fmla="*/ 7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7"/>
                <a:gd name="T14" fmla="*/ 6 w 6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7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3"/>
                    <a:pt x="0" y="3"/>
                    <a:pt x="1" y="4"/>
                  </a:cubicBezTo>
                  <a:cubicBezTo>
                    <a:pt x="3" y="5"/>
                    <a:pt x="4" y="6"/>
                    <a:pt x="6" y="7"/>
                  </a:cubicBezTo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99451" y="4086224"/>
            <a:ext cx="16583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dirty="0" smtClean="0">
                <a:latin typeface="Myriad Pro"/>
                <a:cs typeface="Myriad Pro"/>
              </a:rPr>
              <a:t>1996</a:t>
            </a:r>
            <a:endParaRPr lang="en-US" sz="5600" dirty="0">
              <a:latin typeface="Myriad Pro"/>
              <a:cs typeface="Myriad Pro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376613" y="4086224"/>
            <a:ext cx="16583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dirty="0" smtClean="0">
                <a:latin typeface="Myriad Pro"/>
                <a:cs typeface="Myriad Pro"/>
              </a:rPr>
              <a:t>2007</a:t>
            </a:r>
            <a:endParaRPr lang="en-US" sz="5600" dirty="0">
              <a:latin typeface="Myriad Pro"/>
              <a:cs typeface="Myriad Pro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186266" y="2057400"/>
            <a:ext cx="2881534" cy="3110112"/>
            <a:chOff x="6450012" y="1447800"/>
            <a:chExt cx="2541588" cy="2743200"/>
          </a:xfrm>
        </p:grpSpPr>
        <p:sp>
          <p:nvSpPr>
            <p:cNvPr id="38927" name="Freeform 18"/>
            <p:cNvSpPr>
              <a:spLocks/>
            </p:cNvSpPr>
            <p:nvPr/>
          </p:nvSpPr>
          <p:spPr bwMode="auto">
            <a:xfrm>
              <a:off x="6450012" y="1447800"/>
              <a:ext cx="1436688" cy="2370138"/>
            </a:xfrm>
            <a:custGeom>
              <a:avLst/>
              <a:gdLst>
                <a:gd name="T0" fmla="*/ 92 w 168"/>
                <a:gd name="T1" fmla="*/ 261 h 277"/>
                <a:gd name="T2" fmla="*/ 90 w 168"/>
                <a:gd name="T3" fmla="*/ 245 h 277"/>
                <a:gd name="T4" fmla="*/ 89 w 168"/>
                <a:gd name="T5" fmla="*/ 232 h 277"/>
                <a:gd name="T6" fmla="*/ 82 w 168"/>
                <a:gd name="T7" fmla="*/ 222 h 277"/>
                <a:gd name="T8" fmla="*/ 61 w 168"/>
                <a:gd name="T9" fmla="*/ 209 h 277"/>
                <a:gd name="T10" fmla="*/ 42 w 168"/>
                <a:gd name="T11" fmla="*/ 198 h 277"/>
                <a:gd name="T12" fmla="*/ 36 w 168"/>
                <a:gd name="T13" fmla="*/ 190 h 277"/>
                <a:gd name="T14" fmla="*/ 29 w 168"/>
                <a:gd name="T15" fmla="*/ 175 h 277"/>
                <a:gd name="T16" fmla="*/ 19 w 168"/>
                <a:gd name="T17" fmla="*/ 161 h 277"/>
                <a:gd name="T18" fmla="*/ 12 w 168"/>
                <a:gd name="T19" fmla="*/ 148 h 277"/>
                <a:gd name="T20" fmla="*/ 3 w 168"/>
                <a:gd name="T21" fmla="*/ 137 h 277"/>
                <a:gd name="T22" fmla="*/ 3 w 168"/>
                <a:gd name="T23" fmla="*/ 126 h 277"/>
                <a:gd name="T24" fmla="*/ 18 w 168"/>
                <a:gd name="T25" fmla="*/ 124 h 277"/>
                <a:gd name="T26" fmla="*/ 28 w 168"/>
                <a:gd name="T27" fmla="*/ 131 h 277"/>
                <a:gd name="T28" fmla="*/ 38 w 168"/>
                <a:gd name="T29" fmla="*/ 143 h 277"/>
                <a:gd name="T30" fmla="*/ 45 w 168"/>
                <a:gd name="T31" fmla="*/ 156 h 277"/>
                <a:gd name="T32" fmla="*/ 51 w 168"/>
                <a:gd name="T33" fmla="*/ 163 h 277"/>
                <a:gd name="T34" fmla="*/ 52 w 168"/>
                <a:gd name="T35" fmla="*/ 152 h 277"/>
                <a:gd name="T36" fmla="*/ 52 w 168"/>
                <a:gd name="T37" fmla="*/ 139 h 277"/>
                <a:gd name="T38" fmla="*/ 50 w 168"/>
                <a:gd name="T39" fmla="*/ 124 h 277"/>
                <a:gd name="T40" fmla="*/ 48 w 168"/>
                <a:gd name="T41" fmla="*/ 110 h 277"/>
                <a:gd name="T42" fmla="*/ 43 w 168"/>
                <a:gd name="T43" fmla="*/ 88 h 277"/>
                <a:gd name="T44" fmla="*/ 35 w 168"/>
                <a:gd name="T45" fmla="*/ 53 h 277"/>
                <a:gd name="T46" fmla="*/ 32 w 168"/>
                <a:gd name="T47" fmla="*/ 34 h 277"/>
                <a:gd name="T48" fmla="*/ 33 w 168"/>
                <a:gd name="T49" fmla="*/ 21 h 277"/>
                <a:gd name="T50" fmla="*/ 45 w 168"/>
                <a:gd name="T51" fmla="*/ 15 h 277"/>
                <a:gd name="T52" fmla="*/ 64 w 168"/>
                <a:gd name="T53" fmla="*/ 5 h 277"/>
                <a:gd name="T54" fmla="*/ 69 w 168"/>
                <a:gd name="T55" fmla="*/ 9 h 277"/>
                <a:gd name="T56" fmla="*/ 80 w 168"/>
                <a:gd name="T57" fmla="*/ 6 h 277"/>
                <a:gd name="T58" fmla="*/ 92 w 168"/>
                <a:gd name="T59" fmla="*/ 22 h 277"/>
                <a:gd name="T60" fmla="*/ 99 w 168"/>
                <a:gd name="T61" fmla="*/ 42 h 277"/>
                <a:gd name="T62" fmla="*/ 123 w 168"/>
                <a:gd name="T63" fmla="*/ 53 h 277"/>
                <a:gd name="T64" fmla="*/ 137 w 168"/>
                <a:gd name="T65" fmla="*/ 83 h 277"/>
                <a:gd name="T66" fmla="*/ 153 w 168"/>
                <a:gd name="T67" fmla="*/ 114 h 277"/>
                <a:gd name="T68" fmla="*/ 162 w 168"/>
                <a:gd name="T69" fmla="*/ 164 h 277"/>
                <a:gd name="T70" fmla="*/ 161 w 168"/>
                <a:gd name="T71" fmla="*/ 199 h 277"/>
                <a:gd name="T72" fmla="*/ 159 w 168"/>
                <a:gd name="T73" fmla="*/ 210 h 277"/>
                <a:gd name="T74" fmla="*/ 158 w 168"/>
                <a:gd name="T75" fmla="*/ 215 h 277"/>
                <a:gd name="T76" fmla="*/ 162 w 168"/>
                <a:gd name="T77" fmla="*/ 236 h 277"/>
                <a:gd name="T78" fmla="*/ 168 w 168"/>
                <a:gd name="T79" fmla="*/ 258 h 27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68"/>
                <a:gd name="T121" fmla="*/ 0 h 277"/>
                <a:gd name="T122" fmla="*/ 168 w 168"/>
                <a:gd name="T123" fmla="*/ 277 h 27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68" h="277">
                  <a:moveTo>
                    <a:pt x="95" y="277"/>
                  </a:moveTo>
                  <a:cubicBezTo>
                    <a:pt x="96" y="277"/>
                    <a:pt x="92" y="262"/>
                    <a:pt x="92" y="261"/>
                  </a:cubicBezTo>
                  <a:cubicBezTo>
                    <a:pt x="92" y="259"/>
                    <a:pt x="92" y="257"/>
                    <a:pt x="91" y="255"/>
                  </a:cubicBezTo>
                  <a:cubicBezTo>
                    <a:pt x="91" y="252"/>
                    <a:pt x="91" y="249"/>
                    <a:pt x="90" y="245"/>
                  </a:cubicBezTo>
                  <a:cubicBezTo>
                    <a:pt x="90" y="242"/>
                    <a:pt x="90" y="239"/>
                    <a:pt x="90" y="235"/>
                  </a:cubicBezTo>
                  <a:cubicBezTo>
                    <a:pt x="90" y="234"/>
                    <a:pt x="89" y="233"/>
                    <a:pt x="89" y="232"/>
                  </a:cubicBezTo>
                  <a:cubicBezTo>
                    <a:pt x="89" y="230"/>
                    <a:pt x="88" y="228"/>
                    <a:pt x="87" y="226"/>
                  </a:cubicBezTo>
                  <a:cubicBezTo>
                    <a:pt x="87" y="224"/>
                    <a:pt x="84" y="223"/>
                    <a:pt x="82" y="222"/>
                  </a:cubicBezTo>
                  <a:cubicBezTo>
                    <a:pt x="79" y="219"/>
                    <a:pt x="74" y="217"/>
                    <a:pt x="70" y="214"/>
                  </a:cubicBezTo>
                  <a:cubicBezTo>
                    <a:pt x="61" y="209"/>
                    <a:pt x="61" y="209"/>
                    <a:pt x="61" y="209"/>
                  </a:cubicBezTo>
                  <a:cubicBezTo>
                    <a:pt x="51" y="203"/>
                    <a:pt x="51" y="203"/>
                    <a:pt x="51" y="203"/>
                  </a:cubicBezTo>
                  <a:cubicBezTo>
                    <a:pt x="48" y="202"/>
                    <a:pt x="44" y="200"/>
                    <a:pt x="42" y="198"/>
                  </a:cubicBezTo>
                  <a:cubicBezTo>
                    <a:pt x="41" y="197"/>
                    <a:pt x="40" y="196"/>
                    <a:pt x="39" y="195"/>
                  </a:cubicBezTo>
                  <a:cubicBezTo>
                    <a:pt x="38" y="193"/>
                    <a:pt x="37" y="192"/>
                    <a:pt x="36" y="190"/>
                  </a:cubicBezTo>
                  <a:cubicBezTo>
                    <a:pt x="34" y="187"/>
                    <a:pt x="33" y="184"/>
                    <a:pt x="32" y="181"/>
                  </a:cubicBezTo>
                  <a:cubicBezTo>
                    <a:pt x="31" y="179"/>
                    <a:pt x="30" y="177"/>
                    <a:pt x="29" y="175"/>
                  </a:cubicBezTo>
                  <a:cubicBezTo>
                    <a:pt x="27" y="171"/>
                    <a:pt x="25" y="168"/>
                    <a:pt x="23" y="165"/>
                  </a:cubicBezTo>
                  <a:cubicBezTo>
                    <a:pt x="22" y="164"/>
                    <a:pt x="20" y="162"/>
                    <a:pt x="19" y="161"/>
                  </a:cubicBezTo>
                  <a:cubicBezTo>
                    <a:pt x="18" y="159"/>
                    <a:pt x="17" y="158"/>
                    <a:pt x="16" y="156"/>
                  </a:cubicBezTo>
                  <a:cubicBezTo>
                    <a:pt x="15" y="153"/>
                    <a:pt x="13" y="151"/>
                    <a:pt x="12" y="148"/>
                  </a:cubicBezTo>
                  <a:cubicBezTo>
                    <a:pt x="10" y="146"/>
                    <a:pt x="10" y="146"/>
                    <a:pt x="10" y="146"/>
                  </a:cubicBezTo>
                  <a:cubicBezTo>
                    <a:pt x="8" y="143"/>
                    <a:pt x="5" y="140"/>
                    <a:pt x="3" y="137"/>
                  </a:cubicBezTo>
                  <a:cubicBezTo>
                    <a:pt x="2" y="136"/>
                    <a:pt x="1" y="135"/>
                    <a:pt x="1" y="134"/>
                  </a:cubicBezTo>
                  <a:cubicBezTo>
                    <a:pt x="0" y="131"/>
                    <a:pt x="1" y="128"/>
                    <a:pt x="3" y="126"/>
                  </a:cubicBezTo>
                  <a:cubicBezTo>
                    <a:pt x="5" y="124"/>
                    <a:pt x="7" y="123"/>
                    <a:pt x="10" y="123"/>
                  </a:cubicBezTo>
                  <a:cubicBezTo>
                    <a:pt x="13" y="122"/>
                    <a:pt x="16" y="123"/>
                    <a:pt x="18" y="124"/>
                  </a:cubicBezTo>
                  <a:cubicBezTo>
                    <a:pt x="21" y="125"/>
                    <a:pt x="23" y="127"/>
                    <a:pt x="26" y="129"/>
                  </a:cubicBezTo>
                  <a:cubicBezTo>
                    <a:pt x="27" y="130"/>
                    <a:pt x="27" y="130"/>
                    <a:pt x="28" y="131"/>
                  </a:cubicBezTo>
                  <a:cubicBezTo>
                    <a:pt x="28" y="131"/>
                    <a:pt x="34" y="137"/>
                    <a:pt x="34" y="137"/>
                  </a:cubicBezTo>
                  <a:cubicBezTo>
                    <a:pt x="35" y="139"/>
                    <a:pt x="37" y="141"/>
                    <a:pt x="38" y="143"/>
                  </a:cubicBezTo>
                  <a:cubicBezTo>
                    <a:pt x="39" y="147"/>
                    <a:pt x="41" y="150"/>
                    <a:pt x="43" y="153"/>
                  </a:cubicBezTo>
                  <a:cubicBezTo>
                    <a:pt x="45" y="156"/>
                    <a:pt x="45" y="156"/>
                    <a:pt x="45" y="156"/>
                  </a:cubicBezTo>
                  <a:cubicBezTo>
                    <a:pt x="46" y="157"/>
                    <a:pt x="48" y="159"/>
                    <a:pt x="49" y="161"/>
                  </a:cubicBezTo>
                  <a:cubicBezTo>
                    <a:pt x="49" y="162"/>
                    <a:pt x="50" y="163"/>
                    <a:pt x="51" y="163"/>
                  </a:cubicBezTo>
                  <a:cubicBezTo>
                    <a:pt x="52" y="163"/>
                    <a:pt x="52" y="157"/>
                    <a:pt x="52" y="157"/>
                  </a:cubicBezTo>
                  <a:cubicBezTo>
                    <a:pt x="52" y="155"/>
                    <a:pt x="52" y="153"/>
                    <a:pt x="52" y="152"/>
                  </a:cubicBezTo>
                  <a:cubicBezTo>
                    <a:pt x="52" y="150"/>
                    <a:pt x="53" y="148"/>
                    <a:pt x="53" y="146"/>
                  </a:cubicBezTo>
                  <a:cubicBezTo>
                    <a:pt x="53" y="144"/>
                    <a:pt x="52" y="141"/>
                    <a:pt x="52" y="139"/>
                  </a:cubicBezTo>
                  <a:cubicBezTo>
                    <a:pt x="51" y="129"/>
                    <a:pt x="51" y="129"/>
                    <a:pt x="51" y="129"/>
                  </a:cubicBezTo>
                  <a:cubicBezTo>
                    <a:pt x="51" y="127"/>
                    <a:pt x="51" y="125"/>
                    <a:pt x="50" y="124"/>
                  </a:cubicBezTo>
                  <a:cubicBezTo>
                    <a:pt x="50" y="121"/>
                    <a:pt x="49" y="119"/>
                    <a:pt x="49" y="116"/>
                  </a:cubicBezTo>
                  <a:cubicBezTo>
                    <a:pt x="48" y="114"/>
                    <a:pt x="49" y="112"/>
                    <a:pt x="48" y="110"/>
                  </a:cubicBezTo>
                  <a:cubicBezTo>
                    <a:pt x="46" y="103"/>
                    <a:pt x="45" y="97"/>
                    <a:pt x="43" y="90"/>
                  </a:cubicBezTo>
                  <a:cubicBezTo>
                    <a:pt x="43" y="90"/>
                    <a:pt x="43" y="89"/>
                    <a:pt x="43" y="88"/>
                  </a:cubicBezTo>
                  <a:cubicBezTo>
                    <a:pt x="41" y="83"/>
                    <a:pt x="39" y="77"/>
                    <a:pt x="38" y="71"/>
                  </a:cubicBezTo>
                  <a:cubicBezTo>
                    <a:pt x="36" y="65"/>
                    <a:pt x="36" y="59"/>
                    <a:pt x="35" y="53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2" y="39"/>
                    <a:pt x="32" y="37"/>
                    <a:pt x="32" y="34"/>
                  </a:cubicBezTo>
                  <a:cubicBezTo>
                    <a:pt x="32" y="32"/>
                    <a:pt x="30" y="28"/>
                    <a:pt x="31" y="26"/>
                  </a:cubicBezTo>
                  <a:cubicBezTo>
                    <a:pt x="32" y="24"/>
                    <a:pt x="32" y="22"/>
                    <a:pt x="33" y="21"/>
                  </a:cubicBezTo>
                  <a:cubicBezTo>
                    <a:pt x="34" y="18"/>
                    <a:pt x="37" y="15"/>
                    <a:pt x="40" y="15"/>
                  </a:cubicBezTo>
                  <a:cubicBezTo>
                    <a:pt x="42" y="14"/>
                    <a:pt x="44" y="14"/>
                    <a:pt x="45" y="15"/>
                  </a:cubicBezTo>
                  <a:cubicBezTo>
                    <a:pt x="44" y="11"/>
                    <a:pt x="46" y="4"/>
                    <a:pt x="50" y="2"/>
                  </a:cubicBezTo>
                  <a:cubicBezTo>
                    <a:pt x="55" y="0"/>
                    <a:pt x="61" y="1"/>
                    <a:pt x="64" y="5"/>
                  </a:cubicBezTo>
                  <a:cubicBezTo>
                    <a:pt x="66" y="7"/>
                    <a:pt x="66" y="10"/>
                    <a:pt x="67" y="13"/>
                  </a:cubicBezTo>
                  <a:cubicBezTo>
                    <a:pt x="67" y="12"/>
                    <a:pt x="69" y="10"/>
                    <a:pt x="69" y="9"/>
                  </a:cubicBezTo>
                  <a:cubicBezTo>
                    <a:pt x="70" y="8"/>
                    <a:pt x="71" y="7"/>
                    <a:pt x="73" y="6"/>
                  </a:cubicBezTo>
                  <a:cubicBezTo>
                    <a:pt x="75" y="5"/>
                    <a:pt x="78" y="6"/>
                    <a:pt x="80" y="6"/>
                  </a:cubicBezTo>
                  <a:cubicBezTo>
                    <a:pt x="83" y="7"/>
                    <a:pt x="86" y="10"/>
                    <a:pt x="87" y="12"/>
                  </a:cubicBezTo>
                  <a:cubicBezTo>
                    <a:pt x="88" y="16"/>
                    <a:pt x="90" y="19"/>
                    <a:pt x="92" y="22"/>
                  </a:cubicBezTo>
                  <a:cubicBezTo>
                    <a:pt x="92" y="22"/>
                    <a:pt x="94" y="27"/>
                    <a:pt x="94" y="27"/>
                  </a:cubicBezTo>
                  <a:cubicBezTo>
                    <a:pt x="96" y="32"/>
                    <a:pt x="97" y="37"/>
                    <a:pt x="99" y="42"/>
                  </a:cubicBezTo>
                  <a:cubicBezTo>
                    <a:pt x="101" y="38"/>
                    <a:pt x="106" y="36"/>
                    <a:pt x="110" y="38"/>
                  </a:cubicBezTo>
                  <a:cubicBezTo>
                    <a:pt x="116" y="41"/>
                    <a:pt x="119" y="48"/>
                    <a:pt x="123" y="53"/>
                  </a:cubicBezTo>
                  <a:cubicBezTo>
                    <a:pt x="126" y="58"/>
                    <a:pt x="129" y="63"/>
                    <a:pt x="131" y="68"/>
                  </a:cubicBezTo>
                  <a:cubicBezTo>
                    <a:pt x="133" y="73"/>
                    <a:pt x="134" y="78"/>
                    <a:pt x="137" y="83"/>
                  </a:cubicBezTo>
                  <a:cubicBezTo>
                    <a:pt x="139" y="88"/>
                    <a:pt x="141" y="92"/>
                    <a:pt x="143" y="97"/>
                  </a:cubicBezTo>
                  <a:cubicBezTo>
                    <a:pt x="146" y="103"/>
                    <a:pt x="150" y="108"/>
                    <a:pt x="153" y="114"/>
                  </a:cubicBezTo>
                  <a:cubicBezTo>
                    <a:pt x="155" y="118"/>
                    <a:pt x="156" y="123"/>
                    <a:pt x="157" y="128"/>
                  </a:cubicBezTo>
                  <a:cubicBezTo>
                    <a:pt x="160" y="140"/>
                    <a:pt x="162" y="152"/>
                    <a:pt x="162" y="164"/>
                  </a:cubicBezTo>
                  <a:cubicBezTo>
                    <a:pt x="161" y="172"/>
                    <a:pt x="162" y="180"/>
                    <a:pt x="161" y="188"/>
                  </a:cubicBezTo>
                  <a:cubicBezTo>
                    <a:pt x="161" y="192"/>
                    <a:pt x="161" y="195"/>
                    <a:pt x="161" y="199"/>
                  </a:cubicBezTo>
                  <a:cubicBezTo>
                    <a:pt x="161" y="202"/>
                    <a:pt x="159" y="205"/>
                    <a:pt x="159" y="208"/>
                  </a:cubicBezTo>
                  <a:cubicBezTo>
                    <a:pt x="159" y="208"/>
                    <a:pt x="159" y="209"/>
                    <a:pt x="159" y="210"/>
                  </a:cubicBezTo>
                  <a:cubicBezTo>
                    <a:pt x="159" y="210"/>
                    <a:pt x="158" y="211"/>
                    <a:pt x="157" y="212"/>
                  </a:cubicBezTo>
                  <a:cubicBezTo>
                    <a:pt x="157" y="212"/>
                    <a:pt x="158" y="214"/>
                    <a:pt x="158" y="215"/>
                  </a:cubicBezTo>
                  <a:cubicBezTo>
                    <a:pt x="158" y="217"/>
                    <a:pt x="158" y="218"/>
                    <a:pt x="158" y="220"/>
                  </a:cubicBezTo>
                  <a:cubicBezTo>
                    <a:pt x="158" y="225"/>
                    <a:pt x="161" y="231"/>
                    <a:pt x="162" y="236"/>
                  </a:cubicBezTo>
                  <a:cubicBezTo>
                    <a:pt x="166" y="250"/>
                    <a:pt x="166" y="250"/>
                    <a:pt x="166" y="250"/>
                  </a:cubicBezTo>
                  <a:cubicBezTo>
                    <a:pt x="168" y="258"/>
                    <a:pt x="168" y="258"/>
                    <a:pt x="168" y="258"/>
                  </a:cubicBezTo>
                  <a:lnTo>
                    <a:pt x="95" y="277"/>
                  </a:lnTo>
                  <a:close/>
                </a:path>
              </a:pathLst>
            </a:custGeom>
            <a:solidFill>
              <a:srgbClr val="EEDBBA"/>
            </a:solidFill>
            <a:ln w="33338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28" name="Freeform 19"/>
            <p:cNvSpPr>
              <a:spLocks/>
            </p:cNvSpPr>
            <p:nvPr/>
          </p:nvSpPr>
          <p:spPr bwMode="auto">
            <a:xfrm>
              <a:off x="6843712" y="1585913"/>
              <a:ext cx="222250" cy="717550"/>
            </a:xfrm>
            <a:custGeom>
              <a:avLst/>
              <a:gdLst>
                <a:gd name="T0" fmla="*/ 0 w 26"/>
                <a:gd name="T1" fmla="*/ 0 h 84"/>
                <a:gd name="T2" fmla="*/ 3 w 26"/>
                <a:gd name="T3" fmla="*/ 3 h 84"/>
                <a:gd name="T4" fmla="*/ 6 w 26"/>
                <a:gd name="T5" fmla="*/ 17 h 84"/>
                <a:gd name="T6" fmla="*/ 8 w 26"/>
                <a:gd name="T7" fmla="*/ 23 h 84"/>
                <a:gd name="T8" fmla="*/ 10 w 26"/>
                <a:gd name="T9" fmla="*/ 31 h 84"/>
                <a:gd name="T10" fmla="*/ 12 w 26"/>
                <a:gd name="T11" fmla="*/ 38 h 84"/>
                <a:gd name="T12" fmla="*/ 14 w 26"/>
                <a:gd name="T13" fmla="*/ 43 h 84"/>
                <a:gd name="T14" fmla="*/ 17 w 26"/>
                <a:gd name="T15" fmla="*/ 54 h 84"/>
                <a:gd name="T16" fmla="*/ 20 w 26"/>
                <a:gd name="T17" fmla="*/ 62 h 84"/>
                <a:gd name="T18" fmla="*/ 21 w 26"/>
                <a:gd name="T19" fmla="*/ 67 h 84"/>
                <a:gd name="T20" fmla="*/ 26 w 26"/>
                <a:gd name="T21" fmla="*/ 84 h 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"/>
                <a:gd name="T34" fmla="*/ 0 h 84"/>
                <a:gd name="T35" fmla="*/ 26 w 26"/>
                <a:gd name="T36" fmla="*/ 84 h 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" h="84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  <a:cubicBezTo>
                    <a:pt x="5" y="7"/>
                    <a:pt x="5" y="12"/>
                    <a:pt x="6" y="17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23" y="73"/>
                    <a:pt x="25" y="79"/>
                    <a:pt x="26" y="84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29" name="Freeform 20"/>
            <p:cNvSpPr>
              <a:spLocks/>
            </p:cNvSpPr>
            <p:nvPr/>
          </p:nvSpPr>
          <p:spPr bwMode="auto">
            <a:xfrm>
              <a:off x="7023099" y="1560513"/>
              <a:ext cx="239713" cy="692150"/>
            </a:xfrm>
            <a:custGeom>
              <a:avLst/>
              <a:gdLst>
                <a:gd name="T0" fmla="*/ 0 w 151"/>
                <a:gd name="T1" fmla="*/ 0 h 436"/>
                <a:gd name="T2" fmla="*/ 27 w 151"/>
                <a:gd name="T3" fmla="*/ 75 h 436"/>
                <a:gd name="T4" fmla="*/ 32 w 151"/>
                <a:gd name="T5" fmla="*/ 102 h 436"/>
                <a:gd name="T6" fmla="*/ 54 w 151"/>
                <a:gd name="T7" fmla="*/ 150 h 436"/>
                <a:gd name="T8" fmla="*/ 86 w 151"/>
                <a:gd name="T9" fmla="*/ 210 h 436"/>
                <a:gd name="T10" fmla="*/ 102 w 151"/>
                <a:gd name="T11" fmla="*/ 247 h 436"/>
                <a:gd name="T12" fmla="*/ 113 w 151"/>
                <a:gd name="T13" fmla="*/ 285 h 436"/>
                <a:gd name="T14" fmla="*/ 124 w 151"/>
                <a:gd name="T15" fmla="*/ 317 h 436"/>
                <a:gd name="T16" fmla="*/ 135 w 151"/>
                <a:gd name="T17" fmla="*/ 371 h 436"/>
                <a:gd name="T18" fmla="*/ 151 w 151"/>
                <a:gd name="T19" fmla="*/ 436 h 4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1"/>
                <a:gd name="T31" fmla="*/ 0 h 436"/>
                <a:gd name="T32" fmla="*/ 151 w 151"/>
                <a:gd name="T33" fmla="*/ 436 h 4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1" h="436">
                  <a:moveTo>
                    <a:pt x="0" y="0"/>
                  </a:moveTo>
                  <a:lnTo>
                    <a:pt x="27" y="75"/>
                  </a:lnTo>
                  <a:lnTo>
                    <a:pt x="32" y="102"/>
                  </a:lnTo>
                  <a:lnTo>
                    <a:pt x="54" y="150"/>
                  </a:lnTo>
                  <a:lnTo>
                    <a:pt x="86" y="210"/>
                  </a:lnTo>
                  <a:lnTo>
                    <a:pt x="102" y="247"/>
                  </a:lnTo>
                  <a:lnTo>
                    <a:pt x="113" y="285"/>
                  </a:lnTo>
                  <a:lnTo>
                    <a:pt x="124" y="317"/>
                  </a:lnTo>
                  <a:lnTo>
                    <a:pt x="135" y="371"/>
                  </a:lnTo>
                  <a:lnTo>
                    <a:pt x="151" y="436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30" name="Freeform 21"/>
            <p:cNvSpPr>
              <a:spLocks/>
            </p:cNvSpPr>
            <p:nvPr/>
          </p:nvSpPr>
          <p:spPr bwMode="auto">
            <a:xfrm>
              <a:off x="7296149" y="1808163"/>
              <a:ext cx="196850" cy="469900"/>
            </a:xfrm>
            <a:custGeom>
              <a:avLst/>
              <a:gdLst>
                <a:gd name="T0" fmla="*/ 0 w 23"/>
                <a:gd name="T1" fmla="*/ 0 h 55"/>
                <a:gd name="T2" fmla="*/ 9 w 23"/>
                <a:gd name="T3" fmla="*/ 23 h 55"/>
                <a:gd name="T4" fmla="*/ 16 w 23"/>
                <a:gd name="T5" fmla="*/ 45 h 55"/>
                <a:gd name="T6" fmla="*/ 19 w 23"/>
                <a:gd name="T7" fmla="*/ 51 h 55"/>
                <a:gd name="T8" fmla="*/ 23 w 23"/>
                <a:gd name="T9" fmla="*/ 55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55"/>
                <a:gd name="T17" fmla="*/ 23 w 23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55">
                  <a:moveTo>
                    <a:pt x="0" y="0"/>
                  </a:moveTo>
                  <a:cubicBezTo>
                    <a:pt x="3" y="8"/>
                    <a:pt x="6" y="15"/>
                    <a:pt x="9" y="23"/>
                  </a:cubicBezTo>
                  <a:cubicBezTo>
                    <a:pt x="12" y="30"/>
                    <a:pt x="14" y="38"/>
                    <a:pt x="16" y="45"/>
                  </a:cubicBezTo>
                  <a:cubicBezTo>
                    <a:pt x="17" y="47"/>
                    <a:pt x="18" y="49"/>
                    <a:pt x="19" y="51"/>
                  </a:cubicBezTo>
                  <a:cubicBezTo>
                    <a:pt x="20" y="52"/>
                    <a:pt x="22" y="54"/>
                    <a:pt x="23" y="55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31" name="Freeform 22"/>
            <p:cNvSpPr>
              <a:spLocks/>
            </p:cNvSpPr>
            <p:nvPr/>
          </p:nvSpPr>
          <p:spPr bwMode="auto">
            <a:xfrm>
              <a:off x="6791324" y="1876425"/>
              <a:ext cx="95250" cy="25400"/>
            </a:xfrm>
            <a:custGeom>
              <a:avLst/>
              <a:gdLst>
                <a:gd name="T0" fmla="*/ 0 w 11"/>
                <a:gd name="T1" fmla="*/ 3 h 3"/>
                <a:gd name="T2" fmla="*/ 5 w 11"/>
                <a:gd name="T3" fmla="*/ 2 h 3"/>
                <a:gd name="T4" fmla="*/ 11 w 11"/>
                <a:gd name="T5" fmla="*/ 0 h 3"/>
                <a:gd name="T6" fmla="*/ 0 60000 65536"/>
                <a:gd name="T7" fmla="*/ 0 60000 65536"/>
                <a:gd name="T8" fmla="*/ 0 60000 65536"/>
                <a:gd name="T9" fmla="*/ 0 w 11"/>
                <a:gd name="T10" fmla="*/ 0 h 3"/>
                <a:gd name="T11" fmla="*/ 11 w 1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">
                  <a:moveTo>
                    <a:pt x="0" y="3"/>
                  </a:moveTo>
                  <a:cubicBezTo>
                    <a:pt x="1" y="3"/>
                    <a:pt x="3" y="3"/>
                    <a:pt x="5" y="2"/>
                  </a:cubicBezTo>
                  <a:cubicBezTo>
                    <a:pt x="7" y="2"/>
                    <a:pt x="9" y="1"/>
                    <a:pt x="11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32" name="Freeform 23"/>
            <p:cNvSpPr>
              <a:spLocks/>
            </p:cNvSpPr>
            <p:nvPr/>
          </p:nvSpPr>
          <p:spPr bwMode="auto">
            <a:xfrm>
              <a:off x="6843712" y="2090738"/>
              <a:ext cx="101600" cy="33338"/>
            </a:xfrm>
            <a:custGeom>
              <a:avLst/>
              <a:gdLst>
                <a:gd name="T0" fmla="*/ 0 w 12"/>
                <a:gd name="T1" fmla="*/ 4 h 4"/>
                <a:gd name="T2" fmla="*/ 9 w 12"/>
                <a:gd name="T3" fmla="*/ 2 h 4"/>
                <a:gd name="T4" fmla="*/ 12 w 12"/>
                <a:gd name="T5" fmla="*/ 0 h 4"/>
                <a:gd name="T6" fmla="*/ 0 60000 65536"/>
                <a:gd name="T7" fmla="*/ 0 60000 65536"/>
                <a:gd name="T8" fmla="*/ 0 60000 65536"/>
                <a:gd name="T9" fmla="*/ 0 w 12"/>
                <a:gd name="T10" fmla="*/ 0 h 4"/>
                <a:gd name="T11" fmla="*/ 12 w 12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4">
                  <a:moveTo>
                    <a:pt x="0" y="4"/>
                  </a:moveTo>
                  <a:cubicBezTo>
                    <a:pt x="3" y="3"/>
                    <a:pt x="6" y="3"/>
                    <a:pt x="9" y="2"/>
                  </a:cubicBezTo>
                  <a:cubicBezTo>
                    <a:pt x="10" y="1"/>
                    <a:pt x="11" y="0"/>
                    <a:pt x="12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33" name="Freeform 24"/>
            <p:cNvSpPr>
              <a:spLocks/>
            </p:cNvSpPr>
            <p:nvPr/>
          </p:nvSpPr>
          <p:spPr bwMode="auto">
            <a:xfrm>
              <a:off x="7040562" y="1979613"/>
              <a:ext cx="111125" cy="33338"/>
            </a:xfrm>
            <a:custGeom>
              <a:avLst/>
              <a:gdLst>
                <a:gd name="T0" fmla="*/ 0 w 13"/>
                <a:gd name="T1" fmla="*/ 4 h 4"/>
                <a:gd name="T2" fmla="*/ 5 w 13"/>
                <a:gd name="T3" fmla="*/ 3 h 4"/>
                <a:gd name="T4" fmla="*/ 13 w 13"/>
                <a:gd name="T5" fmla="*/ 0 h 4"/>
                <a:gd name="T6" fmla="*/ 0 60000 65536"/>
                <a:gd name="T7" fmla="*/ 0 60000 65536"/>
                <a:gd name="T8" fmla="*/ 0 60000 65536"/>
                <a:gd name="T9" fmla="*/ 0 w 13"/>
                <a:gd name="T10" fmla="*/ 0 h 4"/>
                <a:gd name="T11" fmla="*/ 13 w 13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4">
                  <a:moveTo>
                    <a:pt x="0" y="4"/>
                  </a:moveTo>
                  <a:cubicBezTo>
                    <a:pt x="2" y="4"/>
                    <a:pt x="4" y="4"/>
                    <a:pt x="5" y="3"/>
                  </a:cubicBezTo>
                  <a:cubicBezTo>
                    <a:pt x="8" y="3"/>
                    <a:pt x="10" y="1"/>
                    <a:pt x="13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34" name="Freeform 25"/>
            <p:cNvSpPr>
              <a:spLocks/>
            </p:cNvSpPr>
            <p:nvPr/>
          </p:nvSpPr>
          <p:spPr bwMode="auto">
            <a:xfrm>
              <a:off x="6954837" y="1722438"/>
              <a:ext cx="93663" cy="33338"/>
            </a:xfrm>
            <a:custGeom>
              <a:avLst/>
              <a:gdLst>
                <a:gd name="T0" fmla="*/ 0 w 11"/>
                <a:gd name="T1" fmla="*/ 4 h 4"/>
                <a:gd name="T2" fmla="*/ 7 w 11"/>
                <a:gd name="T3" fmla="*/ 2 h 4"/>
                <a:gd name="T4" fmla="*/ 11 w 11"/>
                <a:gd name="T5" fmla="*/ 0 h 4"/>
                <a:gd name="T6" fmla="*/ 0 60000 65536"/>
                <a:gd name="T7" fmla="*/ 0 60000 65536"/>
                <a:gd name="T8" fmla="*/ 0 60000 65536"/>
                <a:gd name="T9" fmla="*/ 0 w 11"/>
                <a:gd name="T10" fmla="*/ 0 h 4"/>
                <a:gd name="T11" fmla="*/ 11 w 11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4">
                  <a:moveTo>
                    <a:pt x="0" y="4"/>
                  </a:moveTo>
                  <a:cubicBezTo>
                    <a:pt x="3" y="3"/>
                    <a:pt x="5" y="4"/>
                    <a:pt x="7" y="2"/>
                  </a:cubicBezTo>
                  <a:cubicBezTo>
                    <a:pt x="8" y="2"/>
                    <a:pt x="10" y="1"/>
                    <a:pt x="11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35" name="Freeform 26"/>
            <p:cNvSpPr>
              <a:spLocks/>
            </p:cNvSpPr>
            <p:nvPr/>
          </p:nvSpPr>
          <p:spPr bwMode="auto">
            <a:xfrm>
              <a:off x="7159624" y="1773238"/>
              <a:ext cx="77788" cy="25400"/>
            </a:xfrm>
            <a:custGeom>
              <a:avLst/>
              <a:gdLst>
                <a:gd name="T0" fmla="*/ 0 w 9"/>
                <a:gd name="T1" fmla="*/ 3 h 3"/>
                <a:gd name="T2" fmla="*/ 6 w 9"/>
                <a:gd name="T3" fmla="*/ 1 h 3"/>
                <a:gd name="T4" fmla="*/ 9 w 9"/>
                <a:gd name="T5" fmla="*/ 0 h 3"/>
                <a:gd name="T6" fmla="*/ 0 60000 65536"/>
                <a:gd name="T7" fmla="*/ 0 60000 65536"/>
                <a:gd name="T8" fmla="*/ 0 60000 65536"/>
                <a:gd name="T9" fmla="*/ 0 w 9"/>
                <a:gd name="T10" fmla="*/ 0 h 3"/>
                <a:gd name="T11" fmla="*/ 9 w 9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3">
                  <a:moveTo>
                    <a:pt x="0" y="3"/>
                  </a:moveTo>
                  <a:cubicBezTo>
                    <a:pt x="2" y="2"/>
                    <a:pt x="4" y="2"/>
                    <a:pt x="6" y="1"/>
                  </a:cubicBezTo>
                  <a:cubicBezTo>
                    <a:pt x="7" y="1"/>
                    <a:pt x="8" y="0"/>
                    <a:pt x="9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36" name="Freeform 27"/>
            <p:cNvSpPr>
              <a:spLocks/>
            </p:cNvSpPr>
            <p:nvPr/>
          </p:nvSpPr>
          <p:spPr bwMode="auto">
            <a:xfrm>
              <a:off x="7237412" y="1979613"/>
              <a:ext cx="101600" cy="25400"/>
            </a:xfrm>
            <a:custGeom>
              <a:avLst/>
              <a:gdLst>
                <a:gd name="T0" fmla="*/ 0 w 12"/>
                <a:gd name="T1" fmla="*/ 3 h 3"/>
                <a:gd name="T2" fmla="*/ 6 w 12"/>
                <a:gd name="T3" fmla="*/ 2 h 3"/>
                <a:gd name="T4" fmla="*/ 12 w 12"/>
                <a:gd name="T5" fmla="*/ 0 h 3"/>
                <a:gd name="T6" fmla="*/ 0 60000 65536"/>
                <a:gd name="T7" fmla="*/ 0 60000 65536"/>
                <a:gd name="T8" fmla="*/ 0 60000 65536"/>
                <a:gd name="T9" fmla="*/ 0 w 12"/>
                <a:gd name="T10" fmla="*/ 0 h 3"/>
                <a:gd name="T11" fmla="*/ 12 w 1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3">
                  <a:moveTo>
                    <a:pt x="0" y="3"/>
                  </a:moveTo>
                  <a:cubicBezTo>
                    <a:pt x="2" y="3"/>
                    <a:pt x="4" y="3"/>
                    <a:pt x="6" y="2"/>
                  </a:cubicBezTo>
                  <a:cubicBezTo>
                    <a:pt x="8" y="2"/>
                    <a:pt x="10" y="0"/>
                    <a:pt x="12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37" name="Freeform 28"/>
            <p:cNvSpPr>
              <a:spLocks/>
            </p:cNvSpPr>
            <p:nvPr/>
          </p:nvSpPr>
          <p:spPr bwMode="auto">
            <a:xfrm>
              <a:off x="7434262" y="1987550"/>
              <a:ext cx="76200" cy="25400"/>
            </a:xfrm>
            <a:custGeom>
              <a:avLst/>
              <a:gdLst>
                <a:gd name="T0" fmla="*/ 0 w 9"/>
                <a:gd name="T1" fmla="*/ 3 h 3"/>
                <a:gd name="T2" fmla="*/ 5 w 9"/>
                <a:gd name="T3" fmla="*/ 2 h 3"/>
                <a:gd name="T4" fmla="*/ 9 w 9"/>
                <a:gd name="T5" fmla="*/ 0 h 3"/>
                <a:gd name="T6" fmla="*/ 0 60000 65536"/>
                <a:gd name="T7" fmla="*/ 0 60000 65536"/>
                <a:gd name="T8" fmla="*/ 0 60000 65536"/>
                <a:gd name="T9" fmla="*/ 0 w 9"/>
                <a:gd name="T10" fmla="*/ 0 h 3"/>
                <a:gd name="T11" fmla="*/ 9 w 9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3">
                  <a:moveTo>
                    <a:pt x="0" y="3"/>
                  </a:moveTo>
                  <a:cubicBezTo>
                    <a:pt x="2" y="3"/>
                    <a:pt x="4" y="3"/>
                    <a:pt x="5" y="2"/>
                  </a:cubicBezTo>
                  <a:cubicBezTo>
                    <a:pt x="7" y="1"/>
                    <a:pt x="8" y="1"/>
                    <a:pt x="9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38" name="Freeform 29"/>
            <p:cNvSpPr>
              <a:spLocks/>
            </p:cNvSpPr>
            <p:nvPr/>
          </p:nvSpPr>
          <p:spPr bwMode="auto">
            <a:xfrm>
              <a:off x="7467599" y="2141538"/>
              <a:ext cx="95250" cy="25400"/>
            </a:xfrm>
            <a:custGeom>
              <a:avLst/>
              <a:gdLst>
                <a:gd name="T0" fmla="*/ 0 w 60"/>
                <a:gd name="T1" fmla="*/ 16 h 16"/>
                <a:gd name="T2" fmla="*/ 38 w 60"/>
                <a:gd name="T3" fmla="*/ 16 h 16"/>
                <a:gd name="T4" fmla="*/ 60 w 60"/>
                <a:gd name="T5" fmla="*/ 0 h 16"/>
                <a:gd name="T6" fmla="*/ 0 60000 65536"/>
                <a:gd name="T7" fmla="*/ 0 60000 65536"/>
                <a:gd name="T8" fmla="*/ 0 60000 65536"/>
                <a:gd name="T9" fmla="*/ 0 w 60"/>
                <a:gd name="T10" fmla="*/ 0 h 16"/>
                <a:gd name="T11" fmla="*/ 60 w 60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16">
                  <a:moveTo>
                    <a:pt x="0" y="16"/>
                  </a:moveTo>
                  <a:lnTo>
                    <a:pt x="38" y="16"/>
                  </a:lnTo>
                  <a:lnTo>
                    <a:pt x="60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39" name="Freeform 30"/>
            <p:cNvSpPr>
              <a:spLocks/>
            </p:cNvSpPr>
            <p:nvPr/>
          </p:nvSpPr>
          <p:spPr bwMode="auto">
            <a:xfrm>
              <a:off x="7545387" y="2303463"/>
              <a:ext cx="103188" cy="26988"/>
            </a:xfrm>
            <a:custGeom>
              <a:avLst/>
              <a:gdLst>
                <a:gd name="T0" fmla="*/ 0 w 65"/>
                <a:gd name="T1" fmla="*/ 0 h 17"/>
                <a:gd name="T2" fmla="*/ 38 w 65"/>
                <a:gd name="T3" fmla="*/ 11 h 17"/>
                <a:gd name="T4" fmla="*/ 65 w 65"/>
                <a:gd name="T5" fmla="*/ 17 h 17"/>
                <a:gd name="T6" fmla="*/ 0 60000 65536"/>
                <a:gd name="T7" fmla="*/ 0 60000 65536"/>
                <a:gd name="T8" fmla="*/ 0 60000 65536"/>
                <a:gd name="T9" fmla="*/ 0 w 65"/>
                <a:gd name="T10" fmla="*/ 0 h 17"/>
                <a:gd name="T11" fmla="*/ 65 w 65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" h="17">
                  <a:moveTo>
                    <a:pt x="0" y="0"/>
                  </a:moveTo>
                  <a:lnTo>
                    <a:pt x="38" y="11"/>
                  </a:lnTo>
                  <a:lnTo>
                    <a:pt x="65" y="17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40" name="Freeform 31"/>
            <p:cNvSpPr>
              <a:spLocks/>
            </p:cNvSpPr>
            <p:nvPr/>
          </p:nvSpPr>
          <p:spPr bwMode="auto">
            <a:xfrm>
              <a:off x="7305674" y="2235200"/>
              <a:ext cx="93663" cy="9525"/>
            </a:xfrm>
            <a:custGeom>
              <a:avLst/>
              <a:gdLst>
                <a:gd name="T0" fmla="*/ 0 w 59"/>
                <a:gd name="T1" fmla="*/ 6 h 6"/>
                <a:gd name="T2" fmla="*/ 32 w 59"/>
                <a:gd name="T3" fmla="*/ 6 h 6"/>
                <a:gd name="T4" fmla="*/ 59 w 59"/>
                <a:gd name="T5" fmla="*/ 0 h 6"/>
                <a:gd name="T6" fmla="*/ 0 60000 65536"/>
                <a:gd name="T7" fmla="*/ 0 60000 65536"/>
                <a:gd name="T8" fmla="*/ 0 60000 65536"/>
                <a:gd name="T9" fmla="*/ 0 w 59"/>
                <a:gd name="T10" fmla="*/ 0 h 6"/>
                <a:gd name="T11" fmla="*/ 59 w 59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" h="6">
                  <a:moveTo>
                    <a:pt x="0" y="6"/>
                  </a:moveTo>
                  <a:lnTo>
                    <a:pt x="32" y="6"/>
                  </a:lnTo>
                  <a:lnTo>
                    <a:pt x="59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41" name="Freeform 32"/>
            <p:cNvSpPr>
              <a:spLocks/>
            </p:cNvSpPr>
            <p:nvPr/>
          </p:nvSpPr>
          <p:spPr bwMode="auto">
            <a:xfrm>
              <a:off x="7116762" y="2252663"/>
              <a:ext cx="85725" cy="34925"/>
            </a:xfrm>
            <a:custGeom>
              <a:avLst/>
              <a:gdLst>
                <a:gd name="T0" fmla="*/ 0 w 54"/>
                <a:gd name="T1" fmla="*/ 22 h 22"/>
                <a:gd name="T2" fmla="*/ 27 w 54"/>
                <a:gd name="T3" fmla="*/ 11 h 22"/>
                <a:gd name="T4" fmla="*/ 54 w 54"/>
                <a:gd name="T5" fmla="*/ 0 h 22"/>
                <a:gd name="T6" fmla="*/ 0 60000 65536"/>
                <a:gd name="T7" fmla="*/ 0 60000 65536"/>
                <a:gd name="T8" fmla="*/ 0 60000 65536"/>
                <a:gd name="T9" fmla="*/ 0 w 54"/>
                <a:gd name="T10" fmla="*/ 0 h 22"/>
                <a:gd name="T11" fmla="*/ 54 w 54"/>
                <a:gd name="T12" fmla="*/ 22 h 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" h="22">
                  <a:moveTo>
                    <a:pt x="0" y="22"/>
                  </a:moveTo>
                  <a:lnTo>
                    <a:pt x="27" y="11"/>
                  </a:lnTo>
                  <a:lnTo>
                    <a:pt x="54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42" name="Freeform 33"/>
            <p:cNvSpPr>
              <a:spLocks/>
            </p:cNvSpPr>
            <p:nvPr/>
          </p:nvSpPr>
          <p:spPr bwMode="auto">
            <a:xfrm>
              <a:off x="6902449" y="2295525"/>
              <a:ext cx="95250" cy="93663"/>
            </a:xfrm>
            <a:custGeom>
              <a:avLst/>
              <a:gdLst>
                <a:gd name="T0" fmla="*/ 0 w 11"/>
                <a:gd name="T1" fmla="*/ 11 h 11"/>
                <a:gd name="T2" fmla="*/ 11 w 11"/>
                <a:gd name="T3" fmla="*/ 0 h 11"/>
                <a:gd name="T4" fmla="*/ 0 60000 65536"/>
                <a:gd name="T5" fmla="*/ 0 60000 65536"/>
                <a:gd name="T6" fmla="*/ 0 w 11"/>
                <a:gd name="T7" fmla="*/ 0 h 11"/>
                <a:gd name="T8" fmla="*/ 11 w 11"/>
                <a:gd name="T9" fmla="*/ 11 h 1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11">
                  <a:moveTo>
                    <a:pt x="0" y="11"/>
                  </a:moveTo>
                  <a:cubicBezTo>
                    <a:pt x="4" y="7"/>
                    <a:pt x="8" y="4"/>
                    <a:pt x="11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43" name="Freeform 34"/>
            <p:cNvSpPr>
              <a:spLocks/>
            </p:cNvSpPr>
            <p:nvPr/>
          </p:nvSpPr>
          <p:spPr bwMode="auto">
            <a:xfrm>
              <a:off x="7142162" y="2389188"/>
              <a:ext cx="514350" cy="146050"/>
            </a:xfrm>
            <a:custGeom>
              <a:avLst/>
              <a:gdLst>
                <a:gd name="T0" fmla="*/ 0 w 324"/>
                <a:gd name="T1" fmla="*/ 0 h 92"/>
                <a:gd name="T2" fmla="*/ 65 w 324"/>
                <a:gd name="T3" fmla="*/ 54 h 92"/>
                <a:gd name="T4" fmla="*/ 124 w 324"/>
                <a:gd name="T5" fmla="*/ 76 h 92"/>
                <a:gd name="T6" fmla="*/ 200 w 324"/>
                <a:gd name="T7" fmla="*/ 92 h 92"/>
                <a:gd name="T8" fmla="*/ 270 w 324"/>
                <a:gd name="T9" fmla="*/ 92 h 92"/>
                <a:gd name="T10" fmla="*/ 324 w 324"/>
                <a:gd name="T11" fmla="*/ 86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4"/>
                <a:gd name="T19" fmla="*/ 0 h 92"/>
                <a:gd name="T20" fmla="*/ 324 w 324"/>
                <a:gd name="T21" fmla="*/ 92 h 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4" h="92">
                  <a:moveTo>
                    <a:pt x="0" y="0"/>
                  </a:moveTo>
                  <a:lnTo>
                    <a:pt x="65" y="54"/>
                  </a:lnTo>
                  <a:lnTo>
                    <a:pt x="124" y="76"/>
                  </a:lnTo>
                  <a:lnTo>
                    <a:pt x="200" y="92"/>
                  </a:lnTo>
                  <a:lnTo>
                    <a:pt x="270" y="92"/>
                  </a:lnTo>
                  <a:lnTo>
                    <a:pt x="324" y="86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44" name="Freeform 35"/>
            <p:cNvSpPr>
              <a:spLocks/>
            </p:cNvSpPr>
            <p:nvPr/>
          </p:nvSpPr>
          <p:spPr bwMode="auto">
            <a:xfrm>
              <a:off x="6980237" y="2611438"/>
              <a:ext cx="573088" cy="138113"/>
            </a:xfrm>
            <a:custGeom>
              <a:avLst/>
              <a:gdLst>
                <a:gd name="T0" fmla="*/ 0 w 361"/>
                <a:gd name="T1" fmla="*/ 6 h 87"/>
                <a:gd name="T2" fmla="*/ 102 w 361"/>
                <a:gd name="T3" fmla="*/ 0 h 87"/>
                <a:gd name="T4" fmla="*/ 183 w 361"/>
                <a:gd name="T5" fmla="*/ 11 h 87"/>
                <a:gd name="T6" fmla="*/ 248 w 361"/>
                <a:gd name="T7" fmla="*/ 33 h 87"/>
                <a:gd name="T8" fmla="*/ 307 w 361"/>
                <a:gd name="T9" fmla="*/ 65 h 87"/>
                <a:gd name="T10" fmla="*/ 361 w 361"/>
                <a:gd name="T11" fmla="*/ 87 h 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1"/>
                <a:gd name="T19" fmla="*/ 0 h 87"/>
                <a:gd name="T20" fmla="*/ 361 w 361"/>
                <a:gd name="T21" fmla="*/ 87 h 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1" h="87">
                  <a:moveTo>
                    <a:pt x="0" y="6"/>
                  </a:moveTo>
                  <a:lnTo>
                    <a:pt x="102" y="0"/>
                  </a:lnTo>
                  <a:lnTo>
                    <a:pt x="183" y="11"/>
                  </a:lnTo>
                  <a:lnTo>
                    <a:pt x="248" y="33"/>
                  </a:lnTo>
                  <a:lnTo>
                    <a:pt x="307" y="65"/>
                  </a:lnTo>
                  <a:lnTo>
                    <a:pt x="361" y="87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45" name="Freeform 36"/>
            <p:cNvSpPr>
              <a:spLocks/>
            </p:cNvSpPr>
            <p:nvPr/>
          </p:nvSpPr>
          <p:spPr bwMode="auto">
            <a:xfrm>
              <a:off x="7288212" y="3305175"/>
              <a:ext cx="436563" cy="111125"/>
            </a:xfrm>
            <a:custGeom>
              <a:avLst/>
              <a:gdLst>
                <a:gd name="T0" fmla="*/ 0 w 275"/>
                <a:gd name="T1" fmla="*/ 70 h 70"/>
                <a:gd name="T2" fmla="*/ 86 w 275"/>
                <a:gd name="T3" fmla="*/ 48 h 70"/>
                <a:gd name="T4" fmla="*/ 135 w 275"/>
                <a:gd name="T5" fmla="*/ 38 h 70"/>
                <a:gd name="T6" fmla="*/ 194 w 275"/>
                <a:gd name="T7" fmla="*/ 27 h 70"/>
                <a:gd name="T8" fmla="*/ 237 w 275"/>
                <a:gd name="T9" fmla="*/ 11 h 70"/>
                <a:gd name="T10" fmla="*/ 275 w 275"/>
                <a:gd name="T11" fmla="*/ 0 h 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5"/>
                <a:gd name="T19" fmla="*/ 0 h 70"/>
                <a:gd name="T20" fmla="*/ 275 w 275"/>
                <a:gd name="T21" fmla="*/ 70 h 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5" h="70">
                  <a:moveTo>
                    <a:pt x="0" y="70"/>
                  </a:moveTo>
                  <a:lnTo>
                    <a:pt x="86" y="48"/>
                  </a:lnTo>
                  <a:lnTo>
                    <a:pt x="135" y="38"/>
                  </a:lnTo>
                  <a:lnTo>
                    <a:pt x="194" y="27"/>
                  </a:lnTo>
                  <a:lnTo>
                    <a:pt x="237" y="11"/>
                  </a:lnTo>
                  <a:lnTo>
                    <a:pt x="275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46" name="Freeform 37"/>
            <p:cNvSpPr>
              <a:spLocks/>
            </p:cNvSpPr>
            <p:nvPr/>
          </p:nvSpPr>
          <p:spPr bwMode="auto">
            <a:xfrm>
              <a:off x="6654799" y="2732088"/>
              <a:ext cx="93663" cy="76200"/>
            </a:xfrm>
            <a:custGeom>
              <a:avLst/>
              <a:gdLst>
                <a:gd name="T0" fmla="*/ 0 w 59"/>
                <a:gd name="T1" fmla="*/ 48 h 48"/>
                <a:gd name="T2" fmla="*/ 27 w 59"/>
                <a:gd name="T3" fmla="*/ 21 h 48"/>
                <a:gd name="T4" fmla="*/ 59 w 59"/>
                <a:gd name="T5" fmla="*/ 0 h 48"/>
                <a:gd name="T6" fmla="*/ 0 60000 65536"/>
                <a:gd name="T7" fmla="*/ 0 60000 65536"/>
                <a:gd name="T8" fmla="*/ 0 60000 65536"/>
                <a:gd name="T9" fmla="*/ 0 w 59"/>
                <a:gd name="T10" fmla="*/ 0 h 48"/>
                <a:gd name="T11" fmla="*/ 59 w 59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" h="48">
                  <a:moveTo>
                    <a:pt x="0" y="48"/>
                  </a:moveTo>
                  <a:lnTo>
                    <a:pt x="27" y="21"/>
                  </a:lnTo>
                  <a:lnTo>
                    <a:pt x="59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47" name="Freeform 38"/>
            <p:cNvSpPr>
              <a:spLocks/>
            </p:cNvSpPr>
            <p:nvPr/>
          </p:nvSpPr>
          <p:spPr bwMode="auto">
            <a:xfrm>
              <a:off x="6902449" y="2971800"/>
              <a:ext cx="34925" cy="179388"/>
            </a:xfrm>
            <a:custGeom>
              <a:avLst/>
              <a:gdLst>
                <a:gd name="T0" fmla="*/ 0 w 22"/>
                <a:gd name="T1" fmla="*/ 113 h 113"/>
                <a:gd name="T2" fmla="*/ 0 w 22"/>
                <a:gd name="T3" fmla="*/ 54 h 113"/>
                <a:gd name="T4" fmla="*/ 22 w 22"/>
                <a:gd name="T5" fmla="*/ 0 h 113"/>
                <a:gd name="T6" fmla="*/ 0 60000 65536"/>
                <a:gd name="T7" fmla="*/ 0 60000 65536"/>
                <a:gd name="T8" fmla="*/ 0 60000 65536"/>
                <a:gd name="T9" fmla="*/ 0 w 22"/>
                <a:gd name="T10" fmla="*/ 0 h 113"/>
                <a:gd name="T11" fmla="*/ 22 w 22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113">
                  <a:moveTo>
                    <a:pt x="0" y="113"/>
                  </a:moveTo>
                  <a:lnTo>
                    <a:pt x="0" y="54"/>
                  </a:lnTo>
                  <a:lnTo>
                    <a:pt x="22" y="0"/>
                  </a:ln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48" name="Freeform 39"/>
            <p:cNvSpPr>
              <a:spLocks/>
            </p:cNvSpPr>
            <p:nvPr/>
          </p:nvSpPr>
          <p:spPr bwMode="auto">
            <a:xfrm>
              <a:off x="6886574" y="2843213"/>
              <a:ext cx="290513" cy="161925"/>
            </a:xfrm>
            <a:custGeom>
              <a:avLst/>
              <a:gdLst>
                <a:gd name="T0" fmla="*/ 0 w 34"/>
                <a:gd name="T1" fmla="*/ 0 h 19"/>
                <a:gd name="T2" fmla="*/ 6 w 34"/>
                <a:gd name="T3" fmla="*/ 4 h 19"/>
                <a:gd name="T4" fmla="*/ 13 w 34"/>
                <a:gd name="T5" fmla="*/ 5 h 19"/>
                <a:gd name="T6" fmla="*/ 34 w 34"/>
                <a:gd name="T7" fmla="*/ 19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"/>
                <a:gd name="T13" fmla="*/ 0 h 19"/>
                <a:gd name="T14" fmla="*/ 34 w 34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" h="19">
                  <a:moveTo>
                    <a:pt x="0" y="0"/>
                  </a:moveTo>
                  <a:cubicBezTo>
                    <a:pt x="2" y="1"/>
                    <a:pt x="4" y="3"/>
                    <a:pt x="6" y="4"/>
                  </a:cubicBezTo>
                  <a:cubicBezTo>
                    <a:pt x="8" y="5"/>
                    <a:pt x="11" y="5"/>
                    <a:pt x="13" y="5"/>
                  </a:cubicBezTo>
                  <a:cubicBezTo>
                    <a:pt x="23" y="7"/>
                    <a:pt x="28" y="12"/>
                    <a:pt x="34" y="19"/>
                  </a:cubicBezTo>
                </a:path>
              </a:pathLst>
            </a:custGeom>
            <a:noFill/>
            <a:ln w="17463" cap="flat">
              <a:solidFill>
                <a:srgbClr val="01020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65" name="Freeform 56"/>
            <p:cNvSpPr>
              <a:spLocks/>
            </p:cNvSpPr>
            <p:nvPr/>
          </p:nvSpPr>
          <p:spPr bwMode="auto">
            <a:xfrm>
              <a:off x="6808787" y="1722438"/>
              <a:ext cx="2182813" cy="1163638"/>
            </a:xfrm>
            <a:custGeom>
              <a:avLst/>
              <a:gdLst>
                <a:gd name="T0" fmla="*/ 255 w 255"/>
                <a:gd name="T1" fmla="*/ 136 h 136"/>
                <a:gd name="T2" fmla="*/ 231 w 255"/>
                <a:gd name="T3" fmla="*/ 120 h 136"/>
                <a:gd name="T4" fmla="*/ 218 w 255"/>
                <a:gd name="T5" fmla="*/ 113 h 136"/>
                <a:gd name="T6" fmla="*/ 212 w 255"/>
                <a:gd name="T7" fmla="*/ 110 h 136"/>
                <a:gd name="T8" fmla="*/ 204 w 255"/>
                <a:gd name="T9" fmla="*/ 110 h 136"/>
                <a:gd name="T10" fmla="*/ 197 w 255"/>
                <a:gd name="T11" fmla="*/ 110 h 136"/>
                <a:gd name="T12" fmla="*/ 192 w 255"/>
                <a:gd name="T13" fmla="*/ 107 h 136"/>
                <a:gd name="T14" fmla="*/ 183 w 255"/>
                <a:gd name="T15" fmla="*/ 108 h 136"/>
                <a:gd name="T16" fmla="*/ 175 w 255"/>
                <a:gd name="T17" fmla="*/ 110 h 136"/>
                <a:gd name="T18" fmla="*/ 170 w 255"/>
                <a:gd name="T19" fmla="*/ 110 h 136"/>
                <a:gd name="T20" fmla="*/ 144 w 255"/>
                <a:gd name="T21" fmla="*/ 113 h 136"/>
                <a:gd name="T22" fmla="*/ 134 w 255"/>
                <a:gd name="T23" fmla="*/ 112 h 136"/>
                <a:gd name="T24" fmla="*/ 110 w 255"/>
                <a:gd name="T25" fmla="*/ 111 h 136"/>
                <a:gd name="T26" fmla="*/ 98 w 255"/>
                <a:gd name="T27" fmla="*/ 103 h 136"/>
                <a:gd name="T28" fmla="*/ 84 w 255"/>
                <a:gd name="T29" fmla="*/ 97 h 136"/>
                <a:gd name="T30" fmla="*/ 76 w 255"/>
                <a:gd name="T31" fmla="*/ 87 h 136"/>
                <a:gd name="T32" fmla="*/ 76 w 255"/>
                <a:gd name="T33" fmla="*/ 80 h 136"/>
                <a:gd name="T34" fmla="*/ 79 w 255"/>
                <a:gd name="T35" fmla="*/ 72 h 136"/>
                <a:gd name="T36" fmla="*/ 79 w 255"/>
                <a:gd name="T37" fmla="*/ 67 h 136"/>
                <a:gd name="T38" fmla="*/ 72 w 255"/>
                <a:gd name="T39" fmla="*/ 63 h 136"/>
                <a:gd name="T40" fmla="*/ 62 w 255"/>
                <a:gd name="T41" fmla="*/ 59 h 136"/>
                <a:gd name="T42" fmla="*/ 51 w 255"/>
                <a:gd name="T43" fmla="*/ 56 h 136"/>
                <a:gd name="T44" fmla="*/ 40 w 255"/>
                <a:gd name="T45" fmla="*/ 53 h 136"/>
                <a:gd name="T46" fmla="*/ 29 w 255"/>
                <a:gd name="T47" fmla="*/ 50 h 136"/>
                <a:gd name="T48" fmla="*/ 22 w 255"/>
                <a:gd name="T49" fmla="*/ 47 h 136"/>
                <a:gd name="T50" fmla="*/ 12 w 255"/>
                <a:gd name="T51" fmla="*/ 42 h 136"/>
                <a:gd name="T52" fmla="*/ 8 w 255"/>
                <a:gd name="T53" fmla="*/ 39 h 136"/>
                <a:gd name="T54" fmla="*/ 2 w 255"/>
                <a:gd name="T55" fmla="*/ 33 h 136"/>
                <a:gd name="T56" fmla="*/ 1 w 255"/>
                <a:gd name="T57" fmla="*/ 27 h 136"/>
                <a:gd name="T58" fmla="*/ 11 w 255"/>
                <a:gd name="T59" fmla="*/ 21 h 136"/>
                <a:gd name="T60" fmla="*/ 21 w 255"/>
                <a:gd name="T61" fmla="*/ 24 h 136"/>
                <a:gd name="T62" fmla="*/ 30 w 255"/>
                <a:gd name="T63" fmla="*/ 28 h 136"/>
                <a:gd name="T64" fmla="*/ 36 w 255"/>
                <a:gd name="T65" fmla="*/ 28 h 136"/>
                <a:gd name="T66" fmla="*/ 50 w 255"/>
                <a:gd name="T67" fmla="*/ 29 h 136"/>
                <a:gd name="T68" fmla="*/ 84 w 255"/>
                <a:gd name="T69" fmla="*/ 33 h 136"/>
                <a:gd name="T70" fmla="*/ 92 w 255"/>
                <a:gd name="T71" fmla="*/ 31 h 136"/>
                <a:gd name="T72" fmla="*/ 93 w 255"/>
                <a:gd name="T73" fmla="*/ 22 h 136"/>
                <a:gd name="T74" fmla="*/ 95 w 255"/>
                <a:gd name="T75" fmla="*/ 16 h 136"/>
                <a:gd name="T76" fmla="*/ 104 w 255"/>
                <a:gd name="T77" fmla="*/ 9 h 136"/>
                <a:gd name="T78" fmla="*/ 113 w 255"/>
                <a:gd name="T79" fmla="*/ 9 h 136"/>
                <a:gd name="T80" fmla="*/ 118 w 255"/>
                <a:gd name="T81" fmla="*/ 3 h 136"/>
                <a:gd name="T82" fmla="*/ 122 w 255"/>
                <a:gd name="T83" fmla="*/ 1 h 136"/>
                <a:gd name="T84" fmla="*/ 129 w 255"/>
                <a:gd name="T85" fmla="*/ 1 h 136"/>
                <a:gd name="T86" fmla="*/ 137 w 255"/>
                <a:gd name="T87" fmla="*/ 4 h 136"/>
                <a:gd name="T88" fmla="*/ 153 w 255"/>
                <a:gd name="T89" fmla="*/ 4 h 136"/>
                <a:gd name="T90" fmla="*/ 160 w 255"/>
                <a:gd name="T91" fmla="*/ 8 h 136"/>
                <a:gd name="T92" fmla="*/ 183 w 255"/>
                <a:gd name="T93" fmla="*/ 17 h 136"/>
                <a:gd name="T94" fmla="*/ 195 w 255"/>
                <a:gd name="T95" fmla="*/ 21 h 136"/>
                <a:gd name="T96" fmla="*/ 205 w 255"/>
                <a:gd name="T97" fmla="*/ 28 h 136"/>
                <a:gd name="T98" fmla="*/ 223 w 255"/>
                <a:gd name="T99" fmla="*/ 36 h 136"/>
                <a:gd name="T100" fmla="*/ 229 w 255"/>
                <a:gd name="T101" fmla="*/ 38 h 136"/>
                <a:gd name="T102" fmla="*/ 232 w 255"/>
                <a:gd name="T103" fmla="*/ 39 h 136"/>
                <a:gd name="T104" fmla="*/ 236 w 255"/>
                <a:gd name="T105" fmla="*/ 38 h 136"/>
                <a:gd name="T106" fmla="*/ 240 w 255"/>
                <a:gd name="T107" fmla="*/ 37 h 136"/>
                <a:gd name="T108" fmla="*/ 250 w 255"/>
                <a:gd name="T109" fmla="*/ 37 h 136"/>
                <a:gd name="T110" fmla="*/ 255 w 255"/>
                <a:gd name="T111" fmla="*/ 39 h 1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55"/>
                <a:gd name="T169" fmla="*/ 0 h 136"/>
                <a:gd name="T170" fmla="*/ 255 w 255"/>
                <a:gd name="T171" fmla="*/ 136 h 1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55" h="136">
                  <a:moveTo>
                    <a:pt x="255" y="136"/>
                  </a:moveTo>
                  <a:cubicBezTo>
                    <a:pt x="247" y="130"/>
                    <a:pt x="240" y="124"/>
                    <a:pt x="231" y="120"/>
                  </a:cubicBezTo>
                  <a:cubicBezTo>
                    <a:pt x="227" y="117"/>
                    <a:pt x="223" y="115"/>
                    <a:pt x="218" y="113"/>
                  </a:cubicBezTo>
                  <a:cubicBezTo>
                    <a:pt x="216" y="112"/>
                    <a:pt x="214" y="111"/>
                    <a:pt x="212" y="110"/>
                  </a:cubicBezTo>
                  <a:cubicBezTo>
                    <a:pt x="209" y="110"/>
                    <a:pt x="207" y="110"/>
                    <a:pt x="204" y="110"/>
                  </a:cubicBezTo>
                  <a:cubicBezTo>
                    <a:pt x="202" y="110"/>
                    <a:pt x="199" y="111"/>
                    <a:pt x="197" y="110"/>
                  </a:cubicBezTo>
                  <a:cubicBezTo>
                    <a:pt x="195" y="109"/>
                    <a:pt x="194" y="107"/>
                    <a:pt x="192" y="107"/>
                  </a:cubicBezTo>
                  <a:cubicBezTo>
                    <a:pt x="189" y="108"/>
                    <a:pt x="186" y="108"/>
                    <a:pt x="183" y="108"/>
                  </a:cubicBezTo>
                  <a:cubicBezTo>
                    <a:pt x="180" y="109"/>
                    <a:pt x="178" y="109"/>
                    <a:pt x="175" y="110"/>
                  </a:cubicBezTo>
                  <a:cubicBezTo>
                    <a:pt x="173" y="110"/>
                    <a:pt x="172" y="110"/>
                    <a:pt x="170" y="110"/>
                  </a:cubicBezTo>
                  <a:cubicBezTo>
                    <a:pt x="161" y="111"/>
                    <a:pt x="153" y="113"/>
                    <a:pt x="144" y="113"/>
                  </a:cubicBezTo>
                  <a:cubicBezTo>
                    <a:pt x="141" y="113"/>
                    <a:pt x="137" y="113"/>
                    <a:pt x="134" y="112"/>
                  </a:cubicBezTo>
                  <a:cubicBezTo>
                    <a:pt x="126" y="112"/>
                    <a:pt x="117" y="115"/>
                    <a:pt x="110" y="111"/>
                  </a:cubicBezTo>
                  <a:cubicBezTo>
                    <a:pt x="106" y="108"/>
                    <a:pt x="102" y="105"/>
                    <a:pt x="98" y="103"/>
                  </a:cubicBezTo>
                  <a:cubicBezTo>
                    <a:pt x="93" y="101"/>
                    <a:pt x="89" y="99"/>
                    <a:pt x="84" y="97"/>
                  </a:cubicBezTo>
                  <a:cubicBezTo>
                    <a:pt x="80" y="95"/>
                    <a:pt x="76" y="92"/>
                    <a:pt x="76" y="87"/>
                  </a:cubicBezTo>
                  <a:cubicBezTo>
                    <a:pt x="76" y="85"/>
                    <a:pt x="75" y="82"/>
                    <a:pt x="76" y="80"/>
                  </a:cubicBezTo>
                  <a:cubicBezTo>
                    <a:pt x="77" y="77"/>
                    <a:pt x="79" y="76"/>
                    <a:pt x="79" y="72"/>
                  </a:cubicBezTo>
                  <a:cubicBezTo>
                    <a:pt x="79" y="70"/>
                    <a:pt x="79" y="69"/>
                    <a:pt x="79" y="67"/>
                  </a:cubicBezTo>
                  <a:cubicBezTo>
                    <a:pt x="79" y="66"/>
                    <a:pt x="73" y="63"/>
                    <a:pt x="72" y="63"/>
                  </a:cubicBezTo>
                  <a:cubicBezTo>
                    <a:pt x="69" y="61"/>
                    <a:pt x="66" y="59"/>
                    <a:pt x="62" y="59"/>
                  </a:cubicBezTo>
                  <a:cubicBezTo>
                    <a:pt x="59" y="58"/>
                    <a:pt x="55" y="58"/>
                    <a:pt x="51" y="56"/>
                  </a:cubicBezTo>
                  <a:cubicBezTo>
                    <a:pt x="48" y="55"/>
                    <a:pt x="44" y="54"/>
                    <a:pt x="40" y="53"/>
                  </a:cubicBezTo>
                  <a:cubicBezTo>
                    <a:pt x="37" y="52"/>
                    <a:pt x="33" y="52"/>
                    <a:pt x="29" y="50"/>
                  </a:cubicBezTo>
                  <a:cubicBezTo>
                    <a:pt x="27" y="50"/>
                    <a:pt x="24" y="48"/>
                    <a:pt x="22" y="47"/>
                  </a:cubicBezTo>
                  <a:cubicBezTo>
                    <a:pt x="22" y="47"/>
                    <a:pt x="12" y="42"/>
                    <a:pt x="12" y="42"/>
                  </a:cubicBezTo>
                  <a:cubicBezTo>
                    <a:pt x="10" y="41"/>
                    <a:pt x="9" y="40"/>
                    <a:pt x="8" y="39"/>
                  </a:cubicBezTo>
                  <a:cubicBezTo>
                    <a:pt x="6" y="37"/>
                    <a:pt x="4" y="35"/>
                    <a:pt x="2" y="33"/>
                  </a:cubicBezTo>
                  <a:cubicBezTo>
                    <a:pt x="0" y="31"/>
                    <a:pt x="0" y="30"/>
                    <a:pt x="1" y="27"/>
                  </a:cubicBezTo>
                  <a:cubicBezTo>
                    <a:pt x="2" y="23"/>
                    <a:pt x="6" y="20"/>
                    <a:pt x="11" y="21"/>
                  </a:cubicBezTo>
                  <a:cubicBezTo>
                    <a:pt x="14" y="22"/>
                    <a:pt x="18" y="22"/>
                    <a:pt x="21" y="24"/>
                  </a:cubicBezTo>
                  <a:cubicBezTo>
                    <a:pt x="24" y="25"/>
                    <a:pt x="27" y="26"/>
                    <a:pt x="30" y="28"/>
                  </a:cubicBezTo>
                  <a:cubicBezTo>
                    <a:pt x="32" y="29"/>
                    <a:pt x="34" y="28"/>
                    <a:pt x="36" y="28"/>
                  </a:cubicBezTo>
                  <a:cubicBezTo>
                    <a:pt x="41" y="28"/>
                    <a:pt x="46" y="27"/>
                    <a:pt x="50" y="29"/>
                  </a:cubicBezTo>
                  <a:cubicBezTo>
                    <a:pt x="61" y="31"/>
                    <a:pt x="73" y="36"/>
                    <a:pt x="84" y="33"/>
                  </a:cubicBezTo>
                  <a:cubicBezTo>
                    <a:pt x="87" y="33"/>
                    <a:pt x="90" y="32"/>
                    <a:pt x="92" y="31"/>
                  </a:cubicBezTo>
                  <a:cubicBezTo>
                    <a:pt x="93" y="31"/>
                    <a:pt x="93" y="23"/>
                    <a:pt x="93" y="22"/>
                  </a:cubicBezTo>
                  <a:cubicBezTo>
                    <a:pt x="94" y="19"/>
                    <a:pt x="94" y="18"/>
                    <a:pt x="95" y="16"/>
                  </a:cubicBezTo>
                  <a:cubicBezTo>
                    <a:pt x="98" y="13"/>
                    <a:pt x="100" y="10"/>
                    <a:pt x="104" y="9"/>
                  </a:cubicBezTo>
                  <a:cubicBezTo>
                    <a:pt x="107" y="9"/>
                    <a:pt x="110" y="9"/>
                    <a:pt x="113" y="9"/>
                  </a:cubicBezTo>
                  <a:cubicBezTo>
                    <a:pt x="115" y="7"/>
                    <a:pt x="116" y="4"/>
                    <a:pt x="118" y="3"/>
                  </a:cubicBezTo>
                  <a:cubicBezTo>
                    <a:pt x="120" y="2"/>
                    <a:pt x="121" y="1"/>
                    <a:pt x="122" y="1"/>
                  </a:cubicBezTo>
                  <a:cubicBezTo>
                    <a:pt x="124" y="1"/>
                    <a:pt x="127" y="0"/>
                    <a:pt x="129" y="1"/>
                  </a:cubicBezTo>
                  <a:cubicBezTo>
                    <a:pt x="132" y="2"/>
                    <a:pt x="134" y="2"/>
                    <a:pt x="137" y="4"/>
                  </a:cubicBezTo>
                  <a:cubicBezTo>
                    <a:pt x="142" y="2"/>
                    <a:pt x="148" y="1"/>
                    <a:pt x="153" y="4"/>
                  </a:cubicBezTo>
                  <a:cubicBezTo>
                    <a:pt x="155" y="6"/>
                    <a:pt x="157" y="7"/>
                    <a:pt x="160" y="8"/>
                  </a:cubicBezTo>
                  <a:cubicBezTo>
                    <a:pt x="168" y="11"/>
                    <a:pt x="176" y="14"/>
                    <a:pt x="183" y="17"/>
                  </a:cubicBezTo>
                  <a:cubicBezTo>
                    <a:pt x="187" y="18"/>
                    <a:pt x="191" y="20"/>
                    <a:pt x="195" y="21"/>
                  </a:cubicBezTo>
                  <a:cubicBezTo>
                    <a:pt x="198" y="23"/>
                    <a:pt x="202" y="26"/>
                    <a:pt x="205" y="28"/>
                  </a:cubicBezTo>
                  <a:cubicBezTo>
                    <a:pt x="211" y="31"/>
                    <a:pt x="217" y="33"/>
                    <a:pt x="223" y="36"/>
                  </a:cubicBezTo>
                  <a:cubicBezTo>
                    <a:pt x="225" y="37"/>
                    <a:pt x="227" y="37"/>
                    <a:pt x="229" y="38"/>
                  </a:cubicBezTo>
                  <a:cubicBezTo>
                    <a:pt x="232" y="39"/>
                    <a:pt x="232" y="39"/>
                    <a:pt x="232" y="39"/>
                  </a:cubicBezTo>
                  <a:cubicBezTo>
                    <a:pt x="233" y="39"/>
                    <a:pt x="235" y="38"/>
                    <a:pt x="236" y="38"/>
                  </a:cubicBezTo>
                  <a:cubicBezTo>
                    <a:pt x="237" y="37"/>
                    <a:pt x="239" y="37"/>
                    <a:pt x="240" y="37"/>
                  </a:cubicBezTo>
                  <a:cubicBezTo>
                    <a:pt x="244" y="36"/>
                    <a:pt x="247" y="36"/>
                    <a:pt x="250" y="37"/>
                  </a:cubicBezTo>
                  <a:cubicBezTo>
                    <a:pt x="252" y="37"/>
                    <a:pt x="253" y="38"/>
                    <a:pt x="255" y="39"/>
                  </a:cubicBezTo>
                </a:path>
              </a:pathLst>
            </a:custGeom>
            <a:solidFill>
              <a:srgbClr val="EEDBBA"/>
            </a:solidFill>
            <a:ln w="33338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66" name="Freeform 57"/>
            <p:cNvSpPr>
              <a:spLocks/>
            </p:cNvSpPr>
            <p:nvPr/>
          </p:nvSpPr>
          <p:spPr bwMode="auto">
            <a:xfrm>
              <a:off x="6808787" y="1722438"/>
              <a:ext cx="2182813" cy="1163638"/>
            </a:xfrm>
            <a:custGeom>
              <a:avLst/>
              <a:gdLst>
                <a:gd name="T0" fmla="*/ 255 w 255"/>
                <a:gd name="T1" fmla="*/ 136 h 136"/>
                <a:gd name="T2" fmla="*/ 231 w 255"/>
                <a:gd name="T3" fmla="*/ 120 h 136"/>
                <a:gd name="T4" fmla="*/ 218 w 255"/>
                <a:gd name="T5" fmla="*/ 113 h 136"/>
                <a:gd name="T6" fmla="*/ 212 w 255"/>
                <a:gd name="T7" fmla="*/ 110 h 136"/>
                <a:gd name="T8" fmla="*/ 204 w 255"/>
                <a:gd name="T9" fmla="*/ 110 h 136"/>
                <a:gd name="T10" fmla="*/ 197 w 255"/>
                <a:gd name="T11" fmla="*/ 110 h 136"/>
                <a:gd name="T12" fmla="*/ 192 w 255"/>
                <a:gd name="T13" fmla="*/ 107 h 136"/>
                <a:gd name="T14" fmla="*/ 183 w 255"/>
                <a:gd name="T15" fmla="*/ 108 h 136"/>
                <a:gd name="T16" fmla="*/ 175 w 255"/>
                <a:gd name="T17" fmla="*/ 110 h 136"/>
                <a:gd name="T18" fmla="*/ 170 w 255"/>
                <a:gd name="T19" fmla="*/ 110 h 136"/>
                <a:gd name="T20" fmla="*/ 144 w 255"/>
                <a:gd name="T21" fmla="*/ 113 h 136"/>
                <a:gd name="T22" fmla="*/ 134 w 255"/>
                <a:gd name="T23" fmla="*/ 112 h 136"/>
                <a:gd name="T24" fmla="*/ 110 w 255"/>
                <a:gd name="T25" fmla="*/ 111 h 136"/>
                <a:gd name="T26" fmla="*/ 98 w 255"/>
                <a:gd name="T27" fmla="*/ 103 h 136"/>
                <a:gd name="T28" fmla="*/ 84 w 255"/>
                <a:gd name="T29" fmla="*/ 97 h 136"/>
                <a:gd name="T30" fmla="*/ 76 w 255"/>
                <a:gd name="T31" fmla="*/ 87 h 136"/>
                <a:gd name="T32" fmla="*/ 76 w 255"/>
                <a:gd name="T33" fmla="*/ 80 h 136"/>
                <a:gd name="T34" fmla="*/ 79 w 255"/>
                <a:gd name="T35" fmla="*/ 72 h 136"/>
                <a:gd name="T36" fmla="*/ 79 w 255"/>
                <a:gd name="T37" fmla="*/ 67 h 136"/>
                <a:gd name="T38" fmla="*/ 72 w 255"/>
                <a:gd name="T39" fmla="*/ 63 h 136"/>
                <a:gd name="T40" fmla="*/ 62 w 255"/>
                <a:gd name="T41" fmla="*/ 59 h 136"/>
                <a:gd name="T42" fmla="*/ 51 w 255"/>
                <a:gd name="T43" fmla="*/ 56 h 136"/>
                <a:gd name="T44" fmla="*/ 40 w 255"/>
                <a:gd name="T45" fmla="*/ 53 h 136"/>
                <a:gd name="T46" fmla="*/ 29 w 255"/>
                <a:gd name="T47" fmla="*/ 50 h 136"/>
                <a:gd name="T48" fmla="*/ 22 w 255"/>
                <a:gd name="T49" fmla="*/ 47 h 136"/>
                <a:gd name="T50" fmla="*/ 12 w 255"/>
                <a:gd name="T51" fmla="*/ 42 h 136"/>
                <a:gd name="T52" fmla="*/ 8 w 255"/>
                <a:gd name="T53" fmla="*/ 39 h 136"/>
                <a:gd name="T54" fmla="*/ 2 w 255"/>
                <a:gd name="T55" fmla="*/ 33 h 136"/>
                <a:gd name="T56" fmla="*/ 1 w 255"/>
                <a:gd name="T57" fmla="*/ 27 h 136"/>
                <a:gd name="T58" fmla="*/ 11 w 255"/>
                <a:gd name="T59" fmla="*/ 21 h 136"/>
                <a:gd name="T60" fmla="*/ 21 w 255"/>
                <a:gd name="T61" fmla="*/ 24 h 136"/>
                <a:gd name="T62" fmla="*/ 30 w 255"/>
                <a:gd name="T63" fmla="*/ 28 h 136"/>
                <a:gd name="T64" fmla="*/ 36 w 255"/>
                <a:gd name="T65" fmla="*/ 28 h 136"/>
                <a:gd name="T66" fmla="*/ 50 w 255"/>
                <a:gd name="T67" fmla="*/ 29 h 136"/>
                <a:gd name="T68" fmla="*/ 84 w 255"/>
                <a:gd name="T69" fmla="*/ 33 h 136"/>
                <a:gd name="T70" fmla="*/ 92 w 255"/>
                <a:gd name="T71" fmla="*/ 31 h 136"/>
                <a:gd name="T72" fmla="*/ 93 w 255"/>
                <a:gd name="T73" fmla="*/ 22 h 136"/>
                <a:gd name="T74" fmla="*/ 95 w 255"/>
                <a:gd name="T75" fmla="*/ 16 h 136"/>
                <a:gd name="T76" fmla="*/ 104 w 255"/>
                <a:gd name="T77" fmla="*/ 9 h 136"/>
                <a:gd name="T78" fmla="*/ 113 w 255"/>
                <a:gd name="T79" fmla="*/ 9 h 136"/>
                <a:gd name="T80" fmla="*/ 118 w 255"/>
                <a:gd name="T81" fmla="*/ 3 h 136"/>
                <a:gd name="T82" fmla="*/ 122 w 255"/>
                <a:gd name="T83" fmla="*/ 1 h 136"/>
                <a:gd name="T84" fmla="*/ 129 w 255"/>
                <a:gd name="T85" fmla="*/ 1 h 136"/>
                <a:gd name="T86" fmla="*/ 137 w 255"/>
                <a:gd name="T87" fmla="*/ 4 h 136"/>
                <a:gd name="T88" fmla="*/ 153 w 255"/>
                <a:gd name="T89" fmla="*/ 4 h 136"/>
                <a:gd name="T90" fmla="*/ 160 w 255"/>
                <a:gd name="T91" fmla="*/ 8 h 136"/>
                <a:gd name="T92" fmla="*/ 183 w 255"/>
                <a:gd name="T93" fmla="*/ 17 h 136"/>
                <a:gd name="T94" fmla="*/ 195 w 255"/>
                <a:gd name="T95" fmla="*/ 21 h 136"/>
                <a:gd name="T96" fmla="*/ 205 w 255"/>
                <a:gd name="T97" fmla="*/ 28 h 136"/>
                <a:gd name="T98" fmla="*/ 223 w 255"/>
                <a:gd name="T99" fmla="*/ 36 h 136"/>
                <a:gd name="T100" fmla="*/ 229 w 255"/>
                <a:gd name="T101" fmla="*/ 38 h 136"/>
                <a:gd name="T102" fmla="*/ 232 w 255"/>
                <a:gd name="T103" fmla="*/ 39 h 136"/>
                <a:gd name="T104" fmla="*/ 236 w 255"/>
                <a:gd name="T105" fmla="*/ 38 h 136"/>
                <a:gd name="T106" fmla="*/ 240 w 255"/>
                <a:gd name="T107" fmla="*/ 37 h 136"/>
                <a:gd name="T108" fmla="*/ 250 w 255"/>
                <a:gd name="T109" fmla="*/ 37 h 136"/>
                <a:gd name="T110" fmla="*/ 255 w 255"/>
                <a:gd name="T111" fmla="*/ 39 h 1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55"/>
                <a:gd name="T169" fmla="*/ 0 h 136"/>
                <a:gd name="T170" fmla="*/ 255 w 255"/>
                <a:gd name="T171" fmla="*/ 136 h 1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55" h="136">
                  <a:moveTo>
                    <a:pt x="255" y="136"/>
                  </a:moveTo>
                  <a:cubicBezTo>
                    <a:pt x="247" y="130"/>
                    <a:pt x="240" y="124"/>
                    <a:pt x="231" y="120"/>
                  </a:cubicBezTo>
                  <a:cubicBezTo>
                    <a:pt x="227" y="117"/>
                    <a:pt x="223" y="115"/>
                    <a:pt x="218" y="113"/>
                  </a:cubicBezTo>
                  <a:cubicBezTo>
                    <a:pt x="216" y="112"/>
                    <a:pt x="214" y="111"/>
                    <a:pt x="212" y="110"/>
                  </a:cubicBezTo>
                  <a:cubicBezTo>
                    <a:pt x="209" y="110"/>
                    <a:pt x="207" y="110"/>
                    <a:pt x="204" y="110"/>
                  </a:cubicBezTo>
                  <a:cubicBezTo>
                    <a:pt x="202" y="110"/>
                    <a:pt x="199" y="111"/>
                    <a:pt x="197" y="110"/>
                  </a:cubicBezTo>
                  <a:cubicBezTo>
                    <a:pt x="195" y="109"/>
                    <a:pt x="194" y="107"/>
                    <a:pt x="192" y="107"/>
                  </a:cubicBezTo>
                  <a:cubicBezTo>
                    <a:pt x="189" y="108"/>
                    <a:pt x="186" y="108"/>
                    <a:pt x="183" y="108"/>
                  </a:cubicBezTo>
                  <a:cubicBezTo>
                    <a:pt x="180" y="109"/>
                    <a:pt x="178" y="109"/>
                    <a:pt x="175" y="110"/>
                  </a:cubicBezTo>
                  <a:cubicBezTo>
                    <a:pt x="173" y="110"/>
                    <a:pt x="172" y="110"/>
                    <a:pt x="170" y="110"/>
                  </a:cubicBezTo>
                  <a:cubicBezTo>
                    <a:pt x="161" y="111"/>
                    <a:pt x="153" y="113"/>
                    <a:pt x="144" y="113"/>
                  </a:cubicBezTo>
                  <a:cubicBezTo>
                    <a:pt x="141" y="113"/>
                    <a:pt x="137" y="113"/>
                    <a:pt x="134" y="112"/>
                  </a:cubicBezTo>
                  <a:cubicBezTo>
                    <a:pt x="126" y="112"/>
                    <a:pt x="117" y="115"/>
                    <a:pt x="110" y="111"/>
                  </a:cubicBezTo>
                  <a:cubicBezTo>
                    <a:pt x="106" y="108"/>
                    <a:pt x="102" y="105"/>
                    <a:pt x="98" y="103"/>
                  </a:cubicBezTo>
                  <a:cubicBezTo>
                    <a:pt x="93" y="101"/>
                    <a:pt x="89" y="99"/>
                    <a:pt x="84" y="97"/>
                  </a:cubicBezTo>
                  <a:cubicBezTo>
                    <a:pt x="80" y="95"/>
                    <a:pt x="76" y="92"/>
                    <a:pt x="76" y="87"/>
                  </a:cubicBezTo>
                  <a:cubicBezTo>
                    <a:pt x="76" y="85"/>
                    <a:pt x="75" y="82"/>
                    <a:pt x="76" y="80"/>
                  </a:cubicBezTo>
                  <a:cubicBezTo>
                    <a:pt x="77" y="77"/>
                    <a:pt x="79" y="76"/>
                    <a:pt x="79" y="72"/>
                  </a:cubicBezTo>
                  <a:cubicBezTo>
                    <a:pt x="79" y="70"/>
                    <a:pt x="79" y="69"/>
                    <a:pt x="79" y="67"/>
                  </a:cubicBezTo>
                  <a:cubicBezTo>
                    <a:pt x="79" y="66"/>
                    <a:pt x="73" y="63"/>
                    <a:pt x="72" y="63"/>
                  </a:cubicBezTo>
                  <a:cubicBezTo>
                    <a:pt x="69" y="61"/>
                    <a:pt x="66" y="59"/>
                    <a:pt x="62" y="59"/>
                  </a:cubicBezTo>
                  <a:cubicBezTo>
                    <a:pt x="59" y="58"/>
                    <a:pt x="55" y="58"/>
                    <a:pt x="51" y="56"/>
                  </a:cubicBezTo>
                  <a:cubicBezTo>
                    <a:pt x="48" y="55"/>
                    <a:pt x="44" y="54"/>
                    <a:pt x="40" y="53"/>
                  </a:cubicBezTo>
                  <a:cubicBezTo>
                    <a:pt x="37" y="52"/>
                    <a:pt x="33" y="52"/>
                    <a:pt x="29" y="50"/>
                  </a:cubicBezTo>
                  <a:cubicBezTo>
                    <a:pt x="27" y="50"/>
                    <a:pt x="24" y="48"/>
                    <a:pt x="22" y="47"/>
                  </a:cubicBezTo>
                  <a:cubicBezTo>
                    <a:pt x="22" y="47"/>
                    <a:pt x="12" y="42"/>
                    <a:pt x="12" y="42"/>
                  </a:cubicBezTo>
                  <a:cubicBezTo>
                    <a:pt x="10" y="41"/>
                    <a:pt x="9" y="40"/>
                    <a:pt x="8" y="39"/>
                  </a:cubicBezTo>
                  <a:cubicBezTo>
                    <a:pt x="6" y="37"/>
                    <a:pt x="4" y="35"/>
                    <a:pt x="2" y="33"/>
                  </a:cubicBezTo>
                  <a:cubicBezTo>
                    <a:pt x="0" y="31"/>
                    <a:pt x="0" y="30"/>
                    <a:pt x="1" y="27"/>
                  </a:cubicBezTo>
                  <a:cubicBezTo>
                    <a:pt x="2" y="23"/>
                    <a:pt x="6" y="20"/>
                    <a:pt x="11" y="21"/>
                  </a:cubicBezTo>
                  <a:cubicBezTo>
                    <a:pt x="14" y="22"/>
                    <a:pt x="18" y="22"/>
                    <a:pt x="21" y="24"/>
                  </a:cubicBezTo>
                  <a:cubicBezTo>
                    <a:pt x="24" y="25"/>
                    <a:pt x="27" y="26"/>
                    <a:pt x="30" y="28"/>
                  </a:cubicBezTo>
                  <a:cubicBezTo>
                    <a:pt x="32" y="29"/>
                    <a:pt x="34" y="28"/>
                    <a:pt x="36" y="28"/>
                  </a:cubicBezTo>
                  <a:cubicBezTo>
                    <a:pt x="41" y="28"/>
                    <a:pt x="46" y="27"/>
                    <a:pt x="50" y="29"/>
                  </a:cubicBezTo>
                  <a:cubicBezTo>
                    <a:pt x="61" y="31"/>
                    <a:pt x="73" y="36"/>
                    <a:pt x="84" y="33"/>
                  </a:cubicBezTo>
                  <a:cubicBezTo>
                    <a:pt x="87" y="33"/>
                    <a:pt x="90" y="32"/>
                    <a:pt x="92" y="31"/>
                  </a:cubicBezTo>
                  <a:cubicBezTo>
                    <a:pt x="93" y="31"/>
                    <a:pt x="93" y="23"/>
                    <a:pt x="93" y="22"/>
                  </a:cubicBezTo>
                  <a:cubicBezTo>
                    <a:pt x="94" y="19"/>
                    <a:pt x="94" y="18"/>
                    <a:pt x="95" y="16"/>
                  </a:cubicBezTo>
                  <a:cubicBezTo>
                    <a:pt x="98" y="13"/>
                    <a:pt x="100" y="10"/>
                    <a:pt x="104" y="9"/>
                  </a:cubicBezTo>
                  <a:cubicBezTo>
                    <a:pt x="107" y="9"/>
                    <a:pt x="110" y="9"/>
                    <a:pt x="113" y="9"/>
                  </a:cubicBezTo>
                  <a:cubicBezTo>
                    <a:pt x="115" y="7"/>
                    <a:pt x="116" y="4"/>
                    <a:pt x="118" y="3"/>
                  </a:cubicBezTo>
                  <a:cubicBezTo>
                    <a:pt x="120" y="2"/>
                    <a:pt x="121" y="1"/>
                    <a:pt x="122" y="1"/>
                  </a:cubicBezTo>
                  <a:cubicBezTo>
                    <a:pt x="124" y="1"/>
                    <a:pt x="127" y="0"/>
                    <a:pt x="129" y="1"/>
                  </a:cubicBezTo>
                  <a:cubicBezTo>
                    <a:pt x="132" y="2"/>
                    <a:pt x="134" y="2"/>
                    <a:pt x="137" y="4"/>
                  </a:cubicBezTo>
                  <a:cubicBezTo>
                    <a:pt x="142" y="2"/>
                    <a:pt x="148" y="1"/>
                    <a:pt x="153" y="4"/>
                  </a:cubicBezTo>
                  <a:cubicBezTo>
                    <a:pt x="155" y="6"/>
                    <a:pt x="157" y="7"/>
                    <a:pt x="160" y="8"/>
                  </a:cubicBezTo>
                  <a:cubicBezTo>
                    <a:pt x="168" y="11"/>
                    <a:pt x="176" y="14"/>
                    <a:pt x="183" y="17"/>
                  </a:cubicBezTo>
                  <a:cubicBezTo>
                    <a:pt x="187" y="18"/>
                    <a:pt x="191" y="20"/>
                    <a:pt x="195" y="21"/>
                  </a:cubicBezTo>
                  <a:cubicBezTo>
                    <a:pt x="198" y="23"/>
                    <a:pt x="202" y="26"/>
                    <a:pt x="205" y="28"/>
                  </a:cubicBezTo>
                  <a:cubicBezTo>
                    <a:pt x="211" y="31"/>
                    <a:pt x="217" y="33"/>
                    <a:pt x="223" y="36"/>
                  </a:cubicBezTo>
                  <a:cubicBezTo>
                    <a:pt x="225" y="37"/>
                    <a:pt x="227" y="37"/>
                    <a:pt x="229" y="38"/>
                  </a:cubicBezTo>
                  <a:cubicBezTo>
                    <a:pt x="232" y="39"/>
                    <a:pt x="232" y="39"/>
                    <a:pt x="232" y="39"/>
                  </a:cubicBezTo>
                  <a:cubicBezTo>
                    <a:pt x="233" y="39"/>
                    <a:pt x="235" y="38"/>
                    <a:pt x="236" y="38"/>
                  </a:cubicBezTo>
                  <a:cubicBezTo>
                    <a:pt x="237" y="37"/>
                    <a:pt x="239" y="37"/>
                    <a:pt x="240" y="37"/>
                  </a:cubicBezTo>
                  <a:cubicBezTo>
                    <a:pt x="244" y="36"/>
                    <a:pt x="247" y="36"/>
                    <a:pt x="250" y="37"/>
                  </a:cubicBezTo>
                  <a:cubicBezTo>
                    <a:pt x="252" y="37"/>
                    <a:pt x="253" y="38"/>
                    <a:pt x="255" y="39"/>
                  </a:cubicBezTo>
                </a:path>
              </a:pathLst>
            </a:custGeom>
            <a:noFill/>
            <a:ln w="33338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67" name="Freeform 58"/>
            <p:cNvSpPr>
              <a:spLocks/>
            </p:cNvSpPr>
            <p:nvPr/>
          </p:nvSpPr>
          <p:spPr bwMode="auto">
            <a:xfrm>
              <a:off x="6818312" y="1893888"/>
              <a:ext cx="136525" cy="85725"/>
            </a:xfrm>
            <a:custGeom>
              <a:avLst/>
              <a:gdLst>
                <a:gd name="T0" fmla="*/ 11 w 16"/>
                <a:gd name="T1" fmla="*/ 10 h 10"/>
                <a:gd name="T2" fmla="*/ 15 w 16"/>
                <a:gd name="T3" fmla="*/ 5 h 10"/>
                <a:gd name="T4" fmla="*/ 13 w 16"/>
                <a:gd name="T5" fmla="*/ 1 h 10"/>
                <a:gd name="T6" fmla="*/ 6 w 16"/>
                <a:gd name="T7" fmla="*/ 1 h 10"/>
                <a:gd name="T8" fmla="*/ 2 w 16"/>
                <a:gd name="T9" fmla="*/ 4 h 10"/>
                <a:gd name="T10" fmla="*/ 0 w 16"/>
                <a:gd name="T11" fmla="*/ 7 h 10"/>
                <a:gd name="T12" fmla="*/ 3 w 16"/>
                <a:gd name="T13" fmla="*/ 9 h 10"/>
                <a:gd name="T14" fmla="*/ 11 w 16"/>
                <a:gd name="T15" fmla="*/ 1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10"/>
                <a:gd name="T26" fmla="*/ 16 w 16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10">
                  <a:moveTo>
                    <a:pt x="11" y="10"/>
                  </a:moveTo>
                  <a:cubicBezTo>
                    <a:pt x="11" y="10"/>
                    <a:pt x="15" y="5"/>
                    <a:pt x="15" y="5"/>
                  </a:cubicBezTo>
                  <a:cubicBezTo>
                    <a:pt x="16" y="4"/>
                    <a:pt x="13" y="2"/>
                    <a:pt x="13" y="1"/>
                  </a:cubicBezTo>
                  <a:cubicBezTo>
                    <a:pt x="11" y="0"/>
                    <a:pt x="8" y="0"/>
                    <a:pt x="6" y="1"/>
                  </a:cubicBezTo>
                  <a:cubicBezTo>
                    <a:pt x="5" y="1"/>
                    <a:pt x="3" y="2"/>
                    <a:pt x="2" y="4"/>
                  </a:cubicBezTo>
                  <a:cubicBezTo>
                    <a:pt x="1" y="4"/>
                    <a:pt x="0" y="7"/>
                    <a:pt x="0" y="7"/>
                  </a:cubicBezTo>
                  <a:cubicBezTo>
                    <a:pt x="0" y="9"/>
                    <a:pt x="2" y="9"/>
                    <a:pt x="3" y="9"/>
                  </a:cubicBezTo>
                  <a:cubicBezTo>
                    <a:pt x="6" y="10"/>
                    <a:pt x="8" y="10"/>
                    <a:pt x="11" y="10"/>
                  </a:cubicBezTo>
                  <a:close/>
                </a:path>
              </a:pathLst>
            </a:custGeom>
            <a:solidFill>
              <a:srgbClr val="FEE9D9"/>
            </a:solidFill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68" name="Freeform 59"/>
            <p:cNvSpPr>
              <a:spLocks/>
            </p:cNvSpPr>
            <p:nvPr/>
          </p:nvSpPr>
          <p:spPr bwMode="auto">
            <a:xfrm>
              <a:off x="7134224" y="1987550"/>
              <a:ext cx="25400" cy="68263"/>
            </a:xfrm>
            <a:custGeom>
              <a:avLst/>
              <a:gdLst>
                <a:gd name="T0" fmla="*/ 0 w 3"/>
                <a:gd name="T1" fmla="*/ 8 h 8"/>
                <a:gd name="T2" fmla="*/ 3 w 3"/>
                <a:gd name="T3" fmla="*/ 0 h 8"/>
                <a:gd name="T4" fmla="*/ 0 60000 65536"/>
                <a:gd name="T5" fmla="*/ 0 60000 65536"/>
                <a:gd name="T6" fmla="*/ 0 w 3"/>
                <a:gd name="T7" fmla="*/ 0 h 8"/>
                <a:gd name="T8" fmla="*/ 3 w 3"/>
                <a:gd name="T9" fmla="*/ 8 h 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8">
                  <a:moveTo>
                    <a:pt x="0" y="8"/>
                  </a:moveTo>
                  <a:cubicBezTo>
                    <a:pt x="0" y="5"/>
                    <a:pt x="1" y="3"/>
                    <a:pt x="3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69" name="Freeform 60"/>
            <p:cNvSpPr>
              <a:spLocks/>
            </p:cNvSpPr>
            <p:nvPr/>
          </p:nvSpPr>
          <p:spPr bwMode="auto">
            <a:xfrm>
              <a:off x="7159624" y="1995488"/>
              <a:ext cx="52388" cy="77788"/>
            </a:xfrm>
            <a:custGeom>
              <a:avLst/>
              <a:gdLst>
                <a:gd name="T0" fmla="*/ 0 w 6"/>
                <a:gd name="T1" fmla="*/ 9 h 9"/>
                <a:gd name="T2" fmla="*/ 6 w 6"/>
                <a:gd name="T3" fmla="*/ 0 h 9"/>
                <a:gd name="T4" fmla="*/ 0 60000 65536"/>
                <a:gd name="T5" fmla="*/ 0 60000 65536"/>
                <a:gd name="T6" fmla="*/ 0 w 6"/>
                <a:gd name="T7" fmla="*/ 0 h 9"/>
                <a:gd name="T8" fmla="*/ 6 w 6"/>
                <a:gd name="T9" fmla="*/ 9 h 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" h="9">
                  <a:moveTo>
                    <a:pt x="0" y="9"/>
                  </a:moveTo>
                  <a:cubicBezTo>
                    <a:pt x="2" y="6"/>
                    <a:pt x="4" y="3"/>
                    <a:pt x="6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70" name="Freeform 61"/>
            <p:cNvSpPr>
              <a:spLocks/>
            </p:cNvSpPr>
            <p:nvPr/>
          </p:nvSpPr>
          <p:spPr bwMode="auto">
            <a:xfrm>
              <a:off x="7527924" y="2055813"/>
              <a:ext cx="77788" cy="93663"/>
            </a:xfrm>
            <a:custGeom>
              <a:avLst/>
              <a:gdLst>
                <a:gd name="T0" fmla="*/ 0 w 9"/>
                <a:gd name="T1" fmla="*/ 0 h 11"/>
                <a:gd name="T2" fmla="*/ 4 w 9"/>
                <a:gd name="T3" fmla="*/ 3 h 11"/>
                <a:gd name="T4" fmla="*/ 9 w 9"/>
                <a:gd name="T5" fmla="*/ 11 h 11"/>
                <a:gd name="T6" fmla="*/ 0 60000 65536"/>
                <a:gd name="T7" fmla="*/ 0 60000 65536"/>
                <a:gd name="T8" fmla="*/ 0 60000 65536"/>
                <a:gd name="T9" fmla="*/ 0 w 9"/>
                <a:gd name="T10" fmla="*/ 0 h 11"/>
                <a:gd name="T11" fmla="*/ 9 w 9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1">
                  <a:moveTo>
                    <a:pt x="0" y="0"/>
                  </a:moveTo>
                  <a:cubicBezTo>
                    <a:pt x="1" y="1"/>
                    <a:pt x="3" y="2"/>
                    <a:pt x="4" y="3"/>
                  </a:cubicBezTo>
                  <a:cubicBezTo>
                    <a:pt x="6" y="5"/>
                    <a:pt x="7" y="8"/>
                    <a:pt x="9" y="11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71" name="Freeform 62"/>
            <p:cNvSpPr>
              <a:spLocks/>
            </p:cNvSpPr>
            <p:nvPr/>
          </p:nvSpPr>
          <p:spPr bwMode="auto">
            <a:xfrm>
              <a:off x="7485062" y="2295525"/>
              <a:ext cx="214313" cy="171450"/>
            </a:xfrm>
            <a:custGeom>
              <a:avLst/>
              <a:gdLst>
                <a:gd name="T0" fmla="*/ 0 w 25"/>
                <a:gd name="T1" fmla="*/ 0 h 20"/>
                <a:gd name="T2" fmla="*/ 6 w 25"/>
                <a:gd name="T3" fmla="*/ 3 h 20"/>
                <a:gd name="T4" fmla="*/ 13 w 25"/>
                <a:gd name="T5" fmla="*/ 8 h 20"/>
                <a:gd name="T6" fmla="*/ 20 w 25"/>
                <a:gd name="T7" fmla="*/ 14 h 20"/>
                <a:gd name="T8" fmla="*/ 25 w 25"/>
                <a:gd name="T9" fmla="*/ 2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0"/>
                <a:gd name="T17" fmla="*/ 25 w 25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0">
                  <a:moveTo>
                    <a:pt x="0" y="0"/>
                  </a:moveTo>
                  <a:cubicBezTo>
                    <a:pt x="2" y="1"/>
                    <a:pt x="4" y="1"/>
                    <a:pt x="6" y="3"/>
                  </a:cubicBezTo>
                  <a:cubicBezTo>
                    <a:pt x="8" y="4"/>
                    <a:pt x="11" y="6"/>
                    <a:pt x="13" y="8"/>
                  </a:cubicBezTo>
                  <a:cubicBezTo>
                    <a:pt x="16" y="10"/>
                    <a:pt x="18" y="12"/>
                    <a:pt x="20" y="14"/>
                  </a:cubicBezTo>
                  <a:cubicBezTo>
                    <a:pt x="22" y="16"/>
                    <a:pt x="24" y="18"/>
                    <a:pt x="25" y="2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72" name="Line 63"/>
            <p:cNvSpPr>
              <a:spLocks noChangeShapeType="1"/>
            </p:cNvSpPr>
            <p:nvPr/>
          </p:nvSpPr>
          <p:spPr bwMode="auto">
            <a:xfrm>
              <a:off x="7502524" y="2338388"/>
              <a:ext cx="68263" cy="7938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73" name="Line 64"/>
            <p:cNvSpPr>
              <a:spLocks noChangeShapeType="1"/>
            </p:cNvSpPr>
            <p:nvPr/>
          </p:nvSpPr>
          <p:spPr bwMode="auto">
            <a:xfrm flipV="1">
              <a:off x="7631112" y="2414588"/>
              <a:ext cx="25400" cy="42863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74" name="Freeform 65"/>
            <p:cNvSpPr>
              <a:spLocks/>
            </p:cNvSpPr>
            <p:nvPr/>
          </p:nvSpPr>
          <p:spPr bwMode="auto">
            <a:xfrm>
              <a:off x="7775574" y="1798638"/>
              <a:ext cx="231775" cy="111125"/>
            </a:xfrm>
            <a:custGeom>
              <a:avLst/>
              <a:gdLst>
                <a:gd name="T0" fmla="*/ 0 w 27"/>
                <a:gd name="T1" fmla="*/ 0 h 13"/>
                <a:gd name="T2" fmla="*/ 9 w 27"/>
                <a:gd name="T3" fmla="*/ 3 h 13"/>
                <a:gd name="T4" fmla="*/ 27 w 27"/>
                <a:gd name="T5" fmla="*/ 13 h 13"/>
                <a:gd name="T6" fmla="*/ 0 60000 65536"/>
                <a:gd name="T7" fmla="*/ 0 60000 65536"/>
                <a:gd name="T8" fmla="*/ 0 60000 65536"/>
                <a:gd name="T9" fmla="*/ 0 w 27"/>
                <a:gd name="T10" fmla="*/ 0 h 13"/>
                <a:gd name="T11" fmla="*/ 27 w 27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3">
                  <a:moveTo>
                    <a:pt x="0" y="0"/>
                  </a:moveTo>
                  <a:cubicBezTo>
                    <a:pt x="3" y="1"/>
                    <a:pt x="6" y="2"/>
                    <a:pt x="9" y="3"/>
                  </a:cubicBezTo>
                  <a:cubicBezTo>
                    <a:pt x="15" y="6"/>
                    <a:pt x="21" y="9"/>
                    <a:pt x="27" y="13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75" name="Line 66"/>
            <p:cNvSpPr>
              <a:spLocks noChangeShapeType="1"/>
            </p:cNvSpPr>
            <p:nvPr/>
          </p:nvSpPr>
          <p:spPr bwMode="auto">
            <a:xfrm>
              <a:off x="7981949" y="1755775"/>
              <a:ext cx="85725" cy="42863"/>
            </a:xfrm>
            <a:prstGeom prst="line">
              <a:avLst/>
            </a:prstGeom>
            <a:noFill/>
            <a:ln w="17463">
              <a:solidFill>
                <a:srgbClr val="23202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76" name="Freeform 67"/>
            <p:cNvSpPr>
              <a:spLocks/>
            </p:cNvSpPr>
            <p:nvPr/>
          </p:nvSpPr>
          <p:spPr bwMode="auto">
            <a:xfrm>
              <a:off x="8408987" y="2492375"/>
              <a:ext cx="42863" cy="146050"/>
            </a:xfrm>
            <a:custGeom>
              <a:avLst/>
              <a:gdLst>
                <a:gd name="T0" fmla="*/ 5 w 5"/>
                <a:gd name="T1" fmla="*/ 17 h 17"/>
                <a:gd name="T2" fmla="*/ 1 w 5"/>
                <a:gd name="T3" fmla="*/ 7 h 17"/>
                <a:gd name="T4" fmla="*/ 0 w 5"/>
                <a:gd name="T5" fmla="*/ 0 h 17"/>
                <a:gd name="T6" fmla="*/ 0 60000 65536"/>
                <a:gd name="T7" fmla="*/ 0 60000 65536"/>
                <a:gd name="T8" fmla="*/ 0 60000 65536"/>
                <a:gd name="T9" fmla="*/ 0 w 5"/>
                <a:gd name="T10" fmla="*/ 0 h 17"/>
                <a:gd name="T11" fmla="*/ 5 w 5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7">
                  <a:moveTo>
                    <a:pt x="5" y="17"/>
                  </a:moveTo>
                  <a:cubicBezTo>
                    <a:pt x="4" y="14"/>
                    <a:pt x="2" y="11"/>
                    <a:pt x="1" y="7"/>
                  </a:cubicBezTo>
                  <a:cubicBezTo>
                    <a:pt x="1" y="5"/>
                    <a:pt x="1" y="2"/>
                    <a:pt x="0" y="0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77" name="Freeform 68"/>
            <p:cNvSpPr>
              <a:spLocks/>
            </p:cNvSpPr>
            <p:nvPr/>
          </p:nvSpPr>
          <p:spPr bwMode="auto">
            <a:xfrm>
              <a:off x="8701087" y="2055813"/>
              <a:ext cx="93663" cy="103188"/>
            </a:xfrm>
            <a:custGeom>
              <a:avLst/>
              <a:gdLst>
                <a:gd name="T0" fmla="*/ 11 w 11"/>
                <a:gd name="T1" fmla="*/ 0 h 12"/>
                <a:gd name="T2" fmla="*/ 6 w 11"/>
                <a:gd name="T3" fmla="*/ 2 h 12"/>
                <a:gd name="T4" fmla="*/ 1 w 11"/>
                <a:gd name="T5" fmla="*/ 6 h 12"/>
                <a:gd name="T6" fmla="*/ 0 w 11"/>
                <a:gd name="T7" fmla="*/ 12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12"/>
                <a:gd name="T14" fmla="*/ 11 w 11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12">
                  <a:moveTo>
                    <a:pt x="11" y="0"/>
                  </a:moveTo>
                  <a:cubicBezTo>
                    <a:pt x="10" y="1"/>
                    <a:pt x="8" y="2"/>
                    <a:pt x="6" y="2"/>
                  </a:cubicBezTo>
                  <a:cubicBezTo>
                    <a:pt x="5" y="3"/>
                    <a:pt x="2" y="4"/>
                    <a:pt x="1" y="6"/>
                  </a:cubicBezTo>
                  <a:cubicBezTo>
                    <a:pt x="1" y="8"/>
                    <a:pt x="0" y="10"/>
                    <a:pt x="0" y="12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38978" name="Freeform 69"/>
            <p:cNvSpPr>
              <a:spLocks/>
            </p:cNvSpPr>
            <p:nvPr/>
          </p:nvSpPr>
          <p:spPr bwMode="auto">
            <a:xfrm>
              <a:off x="7673974" y="2022475"/>
              <a:ext cx="119063" cy="101600"/>
            </a:xfrm>
            <a:custGeom>
              <a:avLst/>
              <a:gdLst>
                <a:gd name="T0" fmla="*/ 0 w 14"/>
                <a:gd name="T1" fmla="*/ 0 h 12"/>
                <a:gd name="T2" fmla="*/ 8 w 14"/>
                <a:gd name="T3" fmla="*/ 4 h 12"/>
                <a:gd name="T4" fmla="*/ 14 w 14"/>
                <a:gd name="T5" fmla="*/ 12 h 12"/>
                <a:gd name="T6" fmla="*/ 0 60000 65536"/>
                <a:gd name="T7" fmla="*/ 0 60000 65536"/>
                <a:gd name="T8" fmla="*/ 0 60000 65536"/>
                <a:gd name="T9" fmla="*/ 0 w 14"/>
                <a:gd name="T10" fmla="*/ 0 h 12"/>
                <a:gd name="T11" fmla="*/ 14 w 14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2">
                  <a:moveTo>
                    <a:pt x="0" y="0"/>
                  </a:moveTo>
                  <a:cubicBezTo>
                    <a:pt x="3" y="1"/>
                    <a:pt x="6" y="2"/>
                    <a:pt x="8" y="4"/>
                  </a:cubicBezTo>
                  <a:cubicBezTo>
                    <a:pt x="11" y="6"/>
                    <a:pt x="12" y="10"/>
                    <a:pt x="14" y="12"/>
                  </a:cubicBezTo>
                </a:path>
              </a:pathLst>
            </a:custGeom>
            <a:noFill/>
            <a:ln w="17463" cap="flat">
              <a:solidFill>
                <a:srgbClr val="23202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dirty="0">
                <a:latin typeface="Myriad Pro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838949" y="3513136"/>
              <a:ext cx="1612901" cy="6778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5791200" y="4086224"/>
            <a:ext cx="31987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dirty="0" smtClean="0">
                <a:latin typeface="Myriad Pro"/>
                <a:cs typeface="Myriad Pro"/>
              </a:rPr>
              <a:t>imaginary</a:t>
            </a:r>
            <a:endParaRPr lang="en-US" sz="5600" dirty="0">
              <a:latin typeface="Myriad Pro"/>
              <a:cs typeface="Myriad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200" y="5943600"/>
            <a:ext cx="6143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Myriad Pro"/>
                <a:cs typeface="Myriad Pro"/>
              </a:rPr>
              <a:t>:= a </a:t>
            </a:r>
            <a:r>
              <a:rPr lang="en-US" sz="3600" b="1" dirty="0" smtClean="0">
                <a:solidFill>
                  <a:srgbClr val="984807"/>
                </a:solidFill>
                <a:latin typeface="Myriad Pro"/>
                <a:cs typeface="Myriad Pro"/>
              </a:rPr>
              <a:t>shortcut</a:t>
            </a:r>
            <a:r>
              <a:rPr lang="en-US" sz="3600" dirty="0" smtClean="0">
                <a:latin typeface="Myriad Pro"/>
                <a:cs typeface="Myriad Pro"/>
              </a:rPr>
              <a:t> for mobile device</a:t>
            </a:r>
            <a:endParaRPr lang="en-US" sz="3600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868409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3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362200"/>
            <a:ext cx="6074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of phone left on counter as your walks out the door.</a:t>
            </a:r>
            <a:endParaRPr lang="en-US" dirty="0"/>
          </a:p>
        </p:txBody>
      </p:sp>
      <p:pic>
        <p:nvPicPr>
          <p:cNvPr id="1026" name="Picture 2" descr="C:\Users\sean.gustafson\Pictures\Picasa\Exports\2012-01-29\IMG_08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71" y="0"/>
            <a:ext cx="9245602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34129" y="1011139"/>
            <a:ext cx="9178129" cy="873319"/>
          </a:xfrm>
          <a:prstGeom prst="rect">
            <a:avLst/>
          </a:prstGeom>
          <a:solidFill>
            <a:schemeClr val="tx1">
              <a:alpha val="6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063079"/>
            <a:ext cx="87687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EEECE1"/>
                </a:solidFill>
                <a:latin typeface="Myriad Pro"/>
                <a:cs typeface="Myriad Pro"/>
              </a:rPr>
              <a:t>next goal: leave your phone at home</a:t>
            </a:r>
            <a:endParaRPr lang="en-US" sz="4400" dirty="0">
              <a:solidFill>
                <a:srgbClr val="EEECE1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862423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ean.gustafson\Desktop\++-Illustrations-(General)---Imaginary-Pho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3" t="4361" r="-72" b="-42"/>
          <a:stretch/>
        </p:blipFill>
        <p:spPr bwMode="auto">
          <a:xfrm>
            <a:off x="0" y="0"/>
            <a:ext cx="9155953" cy="686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73" name="TextBox 76"/>
          <p:cNvSpPr txBox="1">
            <a:spLocks noChangeArrowheads="1"/>
          </p:cNvSpPr>
          <p:nvPr/>
        </p:nvSpPr>
        <p:spPr bwMode="auto">
          <a:xfrm>
            <a:off x="2191053" y="-76438"/>
            <a:ext cx="6952947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 smtClean="0">
                <a:solidFill>
                  <a:srgbClr val="EEECE1"/>
                </a:solidFill>
                <a:latin typeface="Myriad Pro" pitchFamily="34" charset="0"/>
              </a:rPr>
              <a:t>imaginary phone—</a:t>
            </a:r>
          </a:p>
          <a:p>
            <a:pPr>
              <a:lnSpc>
                <a:spcPct val="80000"/>
              </a:lnSpc>
            </a:pPr>
            <a:r>
              <a:rPr lang="en-US" sz="6000" b="1" dirty="0" smtClean="0">
                <a:solidFill>
                  <a:srgbClr val="EEECE1"/>
                </a:solidFill>
                <a:latin typeface="Myriad Pro"/>
                <a:cs typeface="Myriad Pro"/>
              </a:rPr>
              <a:t>learning by transfer</a:t>
            </a:r>
            <a:endParaRPr lang="en-US" sz="6000" b="1" dirty="0">
              <a:solidFill>
                <a:srgbClr val="EEECE1"/>
              </a:solidFill>
              <a:latin typeface="Myriad Pro"/>
              <a:cs typeface="Myriad Pro"/>
            </a:endParaRPr>
          </a:p>
        </p:txBody>
      </p:sp>
      <p:pic>
        <p:nvPicPr>
          <p:cNvPr id="5" name="Picture 17" descr="hpi_logo_gr.png"/>
          <p:cNvPicPr>
            <a:picLocks noChangeAspect="1"/>
          </p:cNvPicPr>
          <p:nvPr/>
        </p:nvPicPr>
        <p:blipFill>
          <a:blip r:embed="rId4"/>
          <a:srcRect b="17065"/>
          <a:stretch>
            <a:fillRect/>
          </a:stretch>
        </p:blipFill>
        <p:spPr bwMode="auto">
          <a:xfrm>
            <a:off x="304800" y="5715000"/>
            <a:ext cx="194945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406900" y="5027473"/>
            <a:ext cx="464650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>
                <a:solidFill>
                  <a:srgbClr val="EEECE1"/>
                </a:solidFill>
                <a:latin typeface="Myriad Pro"/>
                <a:cs typeface="Myriad Pro"/>
              </a:rPr>
              <a:t>s</a:t>
            </a:r>
            <a:r>
              <a:rPr lang="en-US" sz="3600" dirty="0" smtClean="0">
                <a:solidFill>
                  <a:srgbClr val="EEECE1"/>
                </a:solidFill>
                <a:latin typeface="Myriad Pro"/>
                <a:cs typeface="Myriad Pro"/>
              </a:rPr>
              <a:t>ean </a:t>
            </a:r>
            <a:r>
              <a:rPr lang="en-US" sz="3600" dirty="0">
                <a:solidFill>
                  <a:srgbClr val="EEECE1"/>
                </a:solidFill>
                <a:latin typeface="Myriad Pro"/>
                <a:cs typeface="Myriad Pro"/>
              </a:rPr>
              <a:t>g</a:t>
            </a:r>
            <a:r>
              <a:rPr lang="en-US" sz="3600" dirty="0" smtClean="0">
                <a:solidFill>
                  <a:srgbClr val="EEECE1"/>
                </a:solidFill>
                <a:latin typeface="Myriad Pro"/>
                <a:cs typeface="Myriad Pro"/>
              </a:rPr>
              <a:t>ustafson</a:t>
            </a:r>
            <a:endParaRPr lang="en-US" sz="3600" dirty="0">
              <a:solidFill>
                <a:srgbClr val="EEECE1"/>
              </a:solidFill>
              <a:latin typeface="Myriad Pro"/>
              <a:cs typeface="Myriad Pro"/>
            </a:endParaRPr>
          </a:p>
          <a:p>
            <a:pPr algn="r"/>
            <a:r>
              <a:rPr lang="en-US" sz="3600" dirty="0">
                <a:solidFill>
                  <a:srgbClr val="EEECE1"/>
                </a:solidFill>
                <a:latin typeface="Myriad Pro"/>
                <a:cs typeface="Myriad Pro"/>
              </a:rPr>
              <a:t>c</a:t>
            </a:r>
            <a:r>
              <a:rPr lang="en-US" sz="3600" dirty="0" smtClean="0">
                <a:solidFill>
                  <a:srgbClr val="EEECE1"/>
                </a:solidFill>
                <a:latin typeface="Myriad Pro"/>
                <a:cs typeface="Myriad Pro"/>
              </a:rPr>
              <a:t>hristian </a:t>
            </a:r>
            <a:r>
              <a:rPr lang="en-US" sz="3600" dirty="0">
                <a:solidFill>
                  <a:srgbClr val="EEECE1"/>
                </a:solidFill>
                <a:latin typeface="Myriad Pro"/>
                <a:cs typeface="Myriad Pro"/>
              </a:rPr>
              <a:t>h</a:t>
            </a:r>
            <a:r>
              <a:rPr lang="en-US" sz="3600" dirty="0" smtClean="0">
                <a:solidFill>
                  <a:srgbClr val="EEECE1"/>
                </a:solidFill>
                <a:latin typeface="Myriad Pro"/>
                <a:cs typeface="Myriad Pro"/>
              </a:rPr>
              <a:t>olz</a:t>
            </a:r>
            <a:endParaRPr lang="en-US" sz="3600" dirty="0">
              <a:solidFill>
                <a:srgbClr val="EEECE1"/>
              </a:solidFill>
              <a:latin typeface="Myriad Pro"/>
              <a:cs typeface="Myriad Pro"/>
            </a:endParaRPr>
          </a:p>
          <a:p>
            <a:pPr algn="r"/>
            <a:r>
              <a:rPr lang="en-US" sz="3600" dirty="0" smtClean="0">
                <a:solidFill>
                  <a:srgbClr val="EEECE1"/>
                </a:solidFill>
                <a:latin typeface="Myriad Pro"/>
                <a:cs typeface="Myriad Pro"/>
              </a:rPr>
              <a:t>patrick </a:t>
            </a:r>
            <a:r>
              <a:rPr lang="en-US" sz="3600" dirty="0">
                <a:solidFill>
                  <a:srgbClr val="EEECE1"/>
                </a:solidFill>
                <a:latin typeface="Myriad Pro"/>
                <a:cs typeface="Myriad Pro"/>
              </a:rPr>
              <a:t>b</a:t>
            </a:r>
            <a:r>
              <a:rPr lang="en-US" sz="3600" dirty="0" smtClean="0">
                <a:solidFill>
                  <a:srgbClr val="EEECE1"/>
                </a:solidFill>
                <a:latin typeface="Myriad Pro"/>
                <a:cs typeface="Myriad Pro"/>
              </a:rPr>
              <a:t>audisch</a:t>
            </a:r>
            <a:endParaRPr lang="en-US" sz="3600" dirty="0">
              <a:solidFill>
                <a:srgbClr val="EEECE1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441957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ean.gustafson\Desktop\++-Illustrations-(General)---Imaginary-Pho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3" t="4361" r="-72" b="-42"/>
          <a:stretch/>
        </p:blipFill>
        <p:spPr bwMode="auto">
          <a:xfrm>
            <a:off x="0" y="0"/>
            <a:ext cx="9155953" cy="686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73" name="TextBox 76"/>
          <p:cNvSpPr txBox="1">
            <a:spLocks noChangeArrowheads="1"/>
          </p:cNvSpPr>
          <p:nvPr/>
        </p:nvSpPr>
        <p:spPr bwMode="auto">
          <a:xfrm>
            <a:off x="3505200" y="-228600"/>
            <a:ext cx="5470496" cy="108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lnSpc>
                <a:spcPts val="8000"/>
              </a:lnSpc>
            </a:pPr>
            <a:r>
              <a:rPr lang="en-US" sz="5400" b="1" dirty="0" smtClean="0">
                <a:solidFill>
                  <a:srgbClr val="EEECE1"/>
                </a:solidFill>
                <a:latin typeface="Myriad Pro" pitchFamily="34" charset="0"/>
              </a:rPr>
              <a:t>imaginary phone</a:t>
            </a:r>
            <a:endParaRPr lang="en-US" sz="5400" b="1" dirty="0">
              <a:solidFill>
                <a:srgbClr val="EEECE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779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ary Phone - segment Couch-trimm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716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05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++-Illustrations-(General)---Imaginary-Pho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97283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3733800" y="1447800"/>
            <a:ext cx="1970549" cy="14478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84807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185362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ary Phone - segment HandPhon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810000" y="-1066800"/>
            <a:ext cx="15714133" cy="88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31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3967</TotalTime>
  <Words>389</Words>
  <Application>Microsoft Macintosh PowerPoint</Application>
  <PresentationFormat>On-screen Show (4:3)</PresentationFormat>
  <Paragraphs>148</Paragraphs>
  <Slides>56</Slides>
  <Notes>39</Notes>
  <HiddenSlides>1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Imaginary Phone</dc:title>
  <dc:creator>Gustafson, Sean</dc:creator>
  <cp:lastModifiedBy>Sean Gustafson</cp:lastModifiedBy>
  <cp:revision>204</cp:revision>
  <dcterms:created xsi:type="dcterms:W3CDTF">2011-04-29T17:19:32Z</dcterms:created>
  <dcterms:modified xsi:type="dcterms:W3CDTF">2013-10-25T08:32:11Z</dcterms:modified>
</cp:coreProperties>
</file>